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OPPOSans R" panose="00020600040101010101" charset="-122"/>
      <p:regular r:id="rId37"/>
    </p:embeddedFont>
    <p:embeddedFont>
      <p:font typeface="Source Han Sans CN Bold" panose="020B0800000000000000" charset="-122"/>
      <p:bold r:id="rId38"/>
    </p:embeddedFont>
    <p:embeddedFont>
      <p:font typeface="OPPOSans H" panose="00020600040101010101" charset="-122"/>
      <p:regular r:id="rId39"/>
    </p:embeddedFont>
    <p:embeddedFont>
      <p:font typeface="Source Han Sans" panose="020B0500000000000000" charset="-122"/>
      <p:regular r:id="rId40"/>
    </p:embeddedFont>
    <p:embeddedFont>
      <p:font typeface="OPPOSans B" panose="00020600040101010101" charset="-122"/>
      <p:regular r:id="rId41"/>
    </p:embeddedFont>
    <p:embeddedFont>
      <p:font typeface="汉仪粗黑简" panose="02010600000101010101" charset="-122"/>
      <p:regular r:id="rId42"/>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image" Target="../media/image8.png"/><Relationship Id="rId3" Type="http://schemas.openxmlformats.org/officeDocument/2006/relationships/tags" Target="../tags/tag24.xml"/><Relationship Id="rId2" Type="http://schemas.openxmlformats.org/officeDocument/2006/relationships/tags" Target="../tags/tag23.xml"/><Relationship Id="rId15" Type="http://schemas.openxmlformats.org/officeDocument/2006/relationships/slideLayout" Target="../slideLayouts/slideLayout1.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tags" Target="../tags/tag35.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1" Type="http://schemas.openxmlformats.org/officeDocument/2006/relationships/slideLayout" Target="../slideLayouts/slideLayout1.xml"/><Relationship Id="rId20" Type="http://schemas.openxmlformats.org/officeDocument/2006/relationships/tags" Target="../tags/tag2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0871199" y="-646783"/>
            <a:ext cx="1473200" cy="3200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1600">
                <a:ln w="12700">
                  <a:noFill/>
                </a:ln>
                <a:noFill/>
                <a:latin typeface="OPPOSans R" panose="00020600040101010101" charset="-122"/>
                <a:ea typeface="OPPOSans R" panose="00020600040101010101" charset="-122"/>
                <a:cs typeface="OPPOSans R" panose="00020600040101010101" charset="-122"/>
              </a:rPr>
              <a:t>BY YUSHEN</a:t>
            </a:r>
            <a:endParaRPr kumimoji="1" lang="zh-CN" altLang="en-US"/>
          </a:p>
        </p:txBody>
      </p:sp>
      <p:sp>
        <p:nvSpPr>
          <p:cNvPr id="3" name="标题 1"/>
          <p:cNvSpPr txBox="1"/>
          <p:nvPr/>
        </p:nvSpPr>
        <p:spPr>
          <a:xfrm>
            <a:off x="10871199" y="-646783"/>
            <a:ext cx="1473200" cy="3200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1600">
                <a:ln w="12700">
                  <a:noFill/>
                </a:ln>
                <a:noFill/>
                <a:latin typeface="OPPOSans R" panose="00020600040101010101" charset="-122"/>
                <a:ea typeface="OPPOSans R" panose="00020600040101010101" charset="-122"/>
                <a:cs typeface="OPPOSans R" panose="00020600040101010101" charset="-122"/>
              </a:rPr>
              <a:t>BY YUSHEN</a:t>
            </a:r>
            <a:endParaRPr kumimoji="1" lang="zh-CN" altLang="en-US"/>
          </a:p>
        </p:txBody>
      </p:sp>
      <p:sp>
        <p:nvSpPr>
          <p:cNvPr id="4" name="标题 1"/>
          <p:cNvSpPr txBox="1"/>
          <p:nvPr/>
        </p:nvSpPr>
        <p:spPr>
          <a:xfrm>
            <a:off x="1" y="1337063"/>
            <a:ext cx="4272417" cy="1892900"/>
          </a:xfrm>
          <a:custGeom>
            <a:avLst/>
            <a:gdLst>
              <a:gd name="connsiteX0" fmla="*/ 0 w 4272417"/>
              <a:gd name="connsiteY0" fmla="*/ 0 h 1892900"/>
              <a:gd name="connsiteX1" fmla="*/ 4272417 w 4272417"/>
              <a:gd name="connsiteY1" fmla="*/ 0 h 1892900"/>
              <a:gd name="connsiteX2" fmla="*/ 4272417 w 4272417"/>
              <a:gd name="connsiteY2" fmla="*/ 1892900 h 1892900"/>
              <a:gd name="connsiteX3" fmla="*/ 0 w 4272417"/>
              <a:gd name="connsiteY3" fmla="*/ 1892900 h 1892900"/>
            </a:gdLst>
            <a:ahLst/>
            <a:cxnLst/>
            <a:rect l="l" t="t" r="r" b="b"/>
            <a:pathLst>
              <a:path w="4272417" h="1892900">
                <a:moveTo>
                  <a:pt x="0" y="0"/>
                </a:moveTo>
                <a:lnTo>
                  <a:pt x="4272417" y="0"/>
                </a:lnTo>
                <a:lnTo>
                  <a:pt x="4272417" y="1892900"/>
                </a:lnTo>
                <a:lnTo>
                  <a:pt x="0" y="189290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5482" y="6073620"/>
            <a:ext cx="12186518" cy="784380"/>
          </a:xfrm>
          <a:custGeom>
            <a:avLst/>
            <a:gdLst>
              <a:gd name="connsiteX0" fmla="*/ 0 w 12186518"/>
              <a:gd name="connsiteY0" fmla="*/ 0 h 784380"/>
              <a:gd name="connsiteX1" fmla="*/ 12186518 w 12186518"/>
              <a:gd name="connsiteY1" fmla="*/ 0 h 784380"/>
              <a:gd name="connsiteX2" fmla="*/ 12186518 w 12186518"/>
              <a:gd name="connsiteY2" fmla="*/ 784380 h 784380"/>
              <a:gd name="connsiteX3" fmla="*/ 0 w 12186518"/>
              <a:gd name="connsiteY3" fmla="*/ 784380 h 784380"/>
            </a:gdLst>
            <a:ahLst/>
            <a:cxnLst/>
            <a:rect l="l" t="t" r="r" b="b"/>
            <a:pathLst>
              <a:path w="12186518" h="784380">
                <a:moveTo>
                  <a:pt x="0" y="0"/>
                </a:moveTo>
                <a:lnTo>
                  <a:pt x="12186518" y="0"/>
                </a:lnTo>
                <a:lnTo>
                  <a:pt x="12186518" y="784380"/>
                </a:lnTo>
                <a:lnTo>
                  <a:pt x="0" y="78438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11553172" y="0"/>
            <a:ext cx="638828" cy="2556914"/>
          </a:xfrm>
          <a:custGeom>
            <a:avLst/>
            <a:gdLst>
              <a:gd name="connsiteX0" fmla="*/ 0 w 638828"/>
              <a:gd name="connsiteY0" fmla="*/ 0 h 2556914"/>
              <a:gd name="connsiteX1" fmla="*/ 638828 w 638828"/>
              <a:gd name="connsiteY1" fmla="*/ 0 h 2556914"/>
              <a:gd name="connsiteX2" fmla="*/ 638828 w 638828"/>
              <a:gd name="connsiteY2" fmla="*/ 2556914 h 2556914"/>
              <a:gd name="connsiteX3" fmla="*/ 0 w 638828"/>
              <a:gd name="connsiteY3" fmla="*/ 2556914 h 2556914"/>
            </a:gdLst>
            <a:ahLst/>
            <a:cxnLst/>
            <a:rect l="l" t="t" r="r" b="b"/>
            <a:pathLst>
              <a:path w="638828" h="2556914">
                <a:moveTo>
                  <a:pt x="0" y="0"/>
                </a:moveTo>
                <a:lnTo>
                  <a:pt x="638828" y="0"/>
                </a:lnTo>
                <a:lnTo>
                  <a:pt x="638828" y="2556914"/>
                </a:lnTo>
                <a:lnTo>
                  <a:pt x="0" y="2556914"/>
                </a:lnTo>
                <a:close/>
              </a:path>
            </a:pathLst>
          </a:custGeom>
          <a:solidFill>
            <a:schemeClr val="accent3">
              <a:alpha val="2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9824123" y="874934"/>
            <a:ext cx="902718" cy="150497"/>
          </a:xfrm>
          <a:custGeom>
            <a:avLst/>
            <a:gdLst>
              <a:gd name="connsiteX0" fmla="*/ 781957 w 902718"/>
              <a:gd name="connsiteY0" fmla="*/ 0 h 150497"/>
              <a:gd name="connsiteX1" fmla="*/ 827949 w 902718"/>
              <a:gd name="connsiteY1" fmla="*/ 47818 h 150497"/>
              <a:gd name="connsiteX2" fmla="*/ 875766 w 902718"/>
              <a:gd name="connsiteY2" fmla="*/ 1738 h 150497"/>
              <a:gd name="connsiteX3" fmla="*/ 902718 w 902718"/>
              <a:gd name="connsiteY3" fmla="*/ 29734 h 150497"/>
              <a:gd name="connsiteX4" fmla="*/ 854987 w 902718"/>
              <a:gd name="connsiteY4" fmla="*/ 75813 h 150497"/>
              <a:gd name="connsiteX5" fmla="*/ 900980 w 902718"/>
              <a:gd name="connsiteY5" fmla="*/ 123545 h 150497"/>
              <a:gd name="connsiteX6" fmla="*/ 872984 w 902718"/>
              <a:gd name="connsiteY6" fmla="*/ 150497 h 150497"/>
              <a:gd name="connsiteX7" fmla="*/ 826991 w 902718"/>
              <a:gd name="connsiteY7" fmla="*/ 102765 h 150497"/>
              <a:gd name="connsiteX8" fmla="*/ 779174 w 902718"/>
              <a:gd name="connsiteY8" fmla="*/ 148758 h 150497"/>
              <a:gd name="connsiteX9" fmla="*/ 752222 w 902718"/>
              <a:gd name="connsiteY9" fmla="*/ 120762 h 150497"/>
              <a:gd name="connsiteX10" fmla="*/ 799953 w 902718"/>
              <a:gd name="connsiteY10" fmla="*/ 74770 h 150497"/>
              <a:gd name="connsiteX11" fmla="*/ 753960 w 902718"/>
              <a:gd name="connsiteY11" fmla="*/ 27038 h 150497"/>
              <a:gd name="connsiteX12" fmla="*/ 405845 w 902718"/>
              <a:gd name="connsiteY12" fmla="*/ 0 h 150497"/>
              <a:gd name="connsiteX13" fmla="*/ 451838 w 902718"/>
              <a:gd name="connsiteY13" fmla="*/ 47818 h 150497"/>
              <a:gd name="connsiteX14" fmla="*/ 499569 w 902718"/>
              <a:gd name="connsiteY14" fmla="*/ 1738 h 150497"/>
              <a:gd name="connsiteX15" fmla="*/ 526608 w 902718"/>
              <a:gd name="connsiteY15" fmla="*/ 29734 h 150497"/>
              <a:gd name="connsiteX16" fmla="*/ 478790 w 902718"/>
              <a:gd name="connsiteY16" fmla="*/ 75813 h 150497"/>
              <a:gd name="connsiteX17" fmla="*/ 524869 w 902718"/>
              <a:gd name="connsiteY17" fmla="*/ 123545 h 150497"/>
              <a:gd name="connsiteX18" fmla="*/ 496873 w 902718"/>
              <a:gd name="connsiteY18" fmla="*/ 150497 h 150497"/>
              <a:gd name="connsiteX19" fmla="*/ 450794 w 902718"/>
              <a:gd name="connsiteY19" fmla="*/ 102765 h 150497"/>
              <a:gd name="connsiteX20" fmla="*/ 403063 w 902718"/>
              <a:gd name="connsiteY20" fmla="*/ 148758 h 150497"/>
              <a:gd name="connsiteX21" fmla="*/ 376111 w 902718"/>
              <a:gd name="connsiteY21" fmla="*/ 120762 h 150497"/>
              <a:gd name="connsiteX22" fmla="*/ 423842 w 902718"/>
              <a:gd name="connsiteY22" fmla="*/ 74770 h 150497"/>
              <a:gd name="connsiteX23" fmla="*/ 377850 w 902718"/>
              <a:gd name="connsiteY23" fmla="*/ 27038 h 150497"/>
              <a:gd name="connsiteX24" fmla="*/ 29648 w 902718"/>
              <a:gd name="connsiteY24" fmla="*/ 0 h 150497"/>
              <a:gd name="connsiteX25" fmla="*/ 75726 w 902718"/>
              <a:gd name="connsiteY25" fmla="*/ 47818 h 150497"/>
              <a:gd name="connsiteX26" fmla="*/ 123458 w 902718"/>
              <a:gd name="connsiteY26" fmla="*/ 1738 h 150497"/>
              <a:gd name="connsiteX27" fmla="*/ 150410 w 902718"/>
              <a:gd name="connsiteY27" fmla="*/ 29734 h 150497"/>
              <a:gd name="connsiteX28" fmla="*/ 102679 w 902718"/>
              <a:gd name="connsiteY28" fmla="*/ 75813 h 150497"/>
              <a:gd name="connsiteX29" fmla="*/ 148758 w 902718"/>
              <a:gd name="connsiteY29" fmla="*/ 123545 h 150497"/>
              <a:gd name="connsiteX30" fmla="*/ 120762 w 902718"/>
              <a:gd name="connsiteY30" fmla="*/ 150497 h 150497"/>
              <a:gd name="connsiteX31" fmla="*/ 74683 w 902718"/>
              <a:gd name="connsiteY31" fmla="*/ 102765 h 150497"/>
              <a:gd name="connsiteX32" fmla="*/ 26951 w 902718"/>
              <a:gd name="connsiteY32" fmla="*/ 148758 h 150497"/>
              <a:gd name="connsiteX33" fmla="*/ 0 w 902718"/>
              <a:gd name="connsiteY33" fmla="*/ 120762 h 150497"/>
              <a:gd name="connsiteX34" fmla="*/ 47731 w 902718"/>
              <a:gd name="connsiteY34" fmla="*/ 74770 h 150497"/>
              <a:gd name="connsiteX35" fmla="*/ 1652 w 902718"/>
              <a:gd name="connsiteY35" fmla="*/ 27038 h 150497"/>
            </a:gdLst>
            <a:ahLst/>
            <a:cxnLst/>
            <a:rect l="l" t="t" r="r" b="b"/>
            <a:pathLst>
              <a:path w="902718" h="150497">
                <a:moveTo>
                  <a:pt x="781957" y="0"/>
                </a:moveTo>
                <a:lnTo>
                  <a:pt x="827949" y="47818"/>
                </a:lnTo>
                <a:lnTo>
                  <a:pt x="875766" y="1738"/>
                </a:lnTo>
                <a:lnTo>
                  <a:pt x="902718" y="29734"/>
                </a:lnTo>
                <a:lnTo>
                  <a:pt x="854987" y="75813"/>
                </a:lnTo>
                <a:lnTo>
                  <a:pt x="900980" y="123545"/>
                </a:lnTo>
                <a:lnTo>
                  <a:pt x="872984" y="150497"/>
                </a:lnTo>
                <a:lnTo>
                  <a:pt x="826991" y="102765"/>
                </a:lnTo>
                <a:lnTo>
                  <a:pt x="779174" y="148758"/>
                </a:lnTo>
                <a:lnTo>
                  <a:pt x="752222" y="120762"/>
                </a:lnTo>
                <a:lnTo>
                  <a:pt x="799953" y="74770"/>
                </a:lnTo>
                <a:lnTo>
                  <a:pt x="753960" y="27038"/>
                </a:lnTo>
                <a:close/>
                <a:moveTo>
                  <a:pt x="405845" y="0"/>
                </a:moveTo>
                <a:lnTo>
                  <a:pt x="451838" y="47818"/>
                </a:lnTo>
                <a:lnTo>
                  <a:pt x="499569" y="1738"/>
                </a:lnTo>
                <a:lnTo>
                  <a:pt x="526608" y="29734"/>
                </a:lnTo>
                <a:lnTo>
                  <a:pt x="478790" y="75813"/>
                </a:lnTo>
                <a:lnTo>
                  <a:pt x="524869" y="123545"/>
                </a:lnTo>
                <a:lnTo>
                  <a:pt x="496873" y="150497"/>
                </a:lnTo>
                <a:lnTo>
                  <a:pt x="450794" y="102765"/>
                </a:lnTo>
                <a:lnTo>
                  <a:pt x="403063" y="148758"/>
                </a:lnTo>
                <a:lnTo>
                  <a:pt x="376111" y="120762"/>
                </a:lnTo>
                <a:lnTo>
                  <a:pt x="423842" y="74770"/>
                </a:lnTo>
                <a:lnTo>
                  <a:pt x="377850" y="27038"/>
                </a:lnTo>
                <a:close/>
                <a:moveTo>
                  <a:pt x="29648" y="0"/>
                </a:moveTo>
                <a:lnTo>
                  <a:pt x="75726" y="47818"/>
                </a:lnTo>
                <a:lnTo>
                  <a:pt x="123458" y="1738"/>
                </a:lnTo>
                <a:lnTo>
                  <a:pt x="150410" y="29734"/>
                </a:lnTo>
                <a:lnTo>
                  <a:pt x="102679" y="75813"/>
                </a:lnTo>
                <a:lnTo>
                  <a:pt x="148758" y="123545"/>
                </a:lnTo>
                <a:lnTo>
                  <a:pt x="120762" y="150497"/>
                </a:lnTo>
                <a:lnTo>
                  <a:pt x="74683" y="102765"/>
                </a:lnTo>
                <a:lnTo>
                  <a:pt x="26951" y="148758"/>
                </a:lnTo>
                <a:lnTo>
                  <a:pt x="0" y="120762"/>
                </a:lnTo>
                <a:lnTo>
                  <a:pt x="47731" y="74770"/>
                </a:lnTo>
                <a:lnTo>
                  <a:pt x="1652" y="27038"/>
                </a:lnTo>
                <a:close/>
              </a:path>
            </a:pathLst>
          </a:custGeom>
          <a:solidFill>
            <a:schemeClr val="bg1">
              <a:lumMod val="9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rot="18900000">
            <a:off x="10950063" y="1181655"/>
            <a:ext cx="156147" cy="156147"/>
          </a:xfrm>
          <a:custGeom>
            <a:avLst/>
            <a:gdLst>
              <a:gd name="connsiteX0" fmla="*/ 159894 w 159893"/>
              <a:gd name="connsiteY0" fmla="*/ 79947 h 159893"/>
              <a:gd name="connsiteX1" fmla="*/ 79947 w 159893"/>
              <a:gd name="connsiteY1" fmla="*/ 159893 h 159893"/>
              <a:gd name="connsiteX2" fmla="*/ 1 w 159893"/>
              <a:gd name="connsiteY2" fmla="*/ 79947 h 159893"/>
              <a:gd name="connsiteX3" fmla="*/ 79947 w 159893"/>
              <a:gd name="connsiteY3" fmla="*/ 0 h 159893"/>
              <a:gd name="connsiteX4" fmla="*/ 159894 w 159893"/>
              <a:gd name="connsiteY4" fmla="*/ 79947 h 159893"/>
            </a:gdLst>
            <a:ahLst/>
            <a:cxnLst/>
            <a:rect l="l" t="t" r="r" b="b"/>
            <a:pathLst>
              <a:path w="159893" h="159893">
                <a:moveTo>
                  <a:pt x="159894" y="79947"/>
                </a:moveTo>
                <a:cubicBezTo>
                  <a:pt x="159894" y="124100"/>
                  <a:pt x="124100" y="159893"/>
                  <a:pt x="79947" y="159893"/>
                </a:cubicBezTo>
                <a:cubicBezTo>
                  <a:pt x="35794" y="159893"/>
                  <a:pt x="1" y="124100"/>
                  <a:pt x="1" y="79947"/>
                </a:cubicBezTo>
                <a:cubicBezTo>
                  <a:pt x="1" y="35793"/>
                  <a:pt x="35794" y="0"/>
                  <a:pt x="79947" y="0"/>
                </a:cubicBezTo>
                <a:cubicBezTo>
                  <a:pt x="124100" y="0"/>
                  <a:pt x="159894" y="35793"/>
                  <a:pt x="159894" y="79947"/>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rot="19213802">
            <a:off x="6093095" y="907641"/>
            <a:ext cx="253001" cy="253001"/>
          </a:xfrm>
          <a:custGeom>
            <a:avLst/>
            <a:gdLst>
              <a:gd name="connsiteX0" fmla="*/ 259070 w 259070"/>
              <a:gd name="connsiteY0" fmla="*/ 129535 h 259070"/>
              <a:gd name="connsiteX1" fmla="*/ 129535 w 259070"/>
              <a:gd name="connsiteY1" fmla="*/ 259070 h 259070"/>
              <a:gd name="connsiteX2" fmla="*/ 0 w 259070"/>
              <a:gd name="connsiteY2" fmla="*/ 129535 h 259070"/>
              <a:gd name="connsiteX3" fmla="*/ 129535 w 259070"/>
              <a:gd name="connsiteY3" fmla="*/ 0 h 259070"/>
              <a:gd name="connsiteX4" fmla="*/ 259070 w 259070"/>
              <a:gd name="connsiteY4" fmla="*/ 129535 h 259070"/>
            </a:gdLst>
            <a:ahLst/>
            <a:cxnLst/>
            <a:rect l="l" t="t" r="r" b="b"/>
            <a:pathLst>
              <a:path w="259070" h="259070">
                <a:moveTo>
                  <a:pt x="259070" y="129535"/>
                </a:moveTo>
                <a:cubicBezTo>
                  <a:pt x="259070" y="201075"/>
                  <a:pt x="201075" y="259070"/>
                  <a:pt x="129535" y="259070"/>
                </a:cubicBezTo>
                <a:cubicBezTo>
                  <a:pt x="57995" y="259070"/>
                  <a:pt x="0" y="201075"/>
                  <a:pt x="0" y="129535"/>
                </a:cubicBezTo>
                <a:cubicBezTo>
                  <a:pt x="0" y="57995"/>
                  <a:pt x="57995" y="0"/>
                  <a:pt x="129535" y="0"/>
                </a:cubicBezTo>
                <a:cubicBezTo>
                  <a:pt x="201076" y="0"/>
                  <a:pt x="259070" y="57995"/>
                  <a:pt x="259070" y="1295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5903167" y="715440"/>
            <a:ext cx="382584" cy="382587"/>
          </a:xfrm>
          <a:custGeom>
            <a:avLst/>
            <a:gdLst>
              <a:gd name="connsiteX0" fmla="*/ 390139 w 391762"/>
              <a:gd name="connsiteY0" fmla="*/ 170885 h 391765"/>
              <a:gd name="connsiteX1" fmla="*/ 220880 w 391762"/>
              <a:gd name="connsiteY1" fmla="*/ 390142 h 391765"/>
              <a:gd name="connsiteX2" fmla="*/ 1623 w 391762"/>
              <a:gd name="connsiteY2" fmla="*/ 220883 h 391765"/>
              <a:gd name="connsiteX3" fmla="*/ 170063 w 391762"/>
              <a:gd name="connsiteY3" fmla="*/ 1732 h 391765"/>
              <a:gd name="connsiteX4" fmla="*/ 390032 w 391762"/>
              <a:gd name="connsiteY4" fmla="*/ 170066 h 391765"/>
              <a:gd name="connsiteX5" fmla="*/ 390139 w 391762"/>
              <a:gd name="connsiteY5" fmla="*/ 170885 h 391765"/>
              <a:gd name="connsiteX6" fmla="*/ 28509 w 391762"/>
              <a:gd name="connsiteY6" fmla="*/ 218603 h 391765"/>
              <a:gd name="connsiteX7" fmla="*/ 217791 w 391762"/>
              <a:gd name="connsiteY7" fmla="*/ 363852 h 391765"/>
              <a:gd name="connsiteX8" fmla="*/ 363039 w 391762"/>
              <a:gd name="connsiteY8" fmla="*/ 174579 h 391765"/>
              <a:gd name="connsiteX9" fmla="*/ 173757 w 391762"/>
              <a:gd name="connsiteY9" fmla="*/ 29322 h 391765"/>
              <a:gd name="connsiteX10" fmla="*/ 173713 w 391762"/>
              <a:gd name="connsiteY10" fmla="*/ 29331 h 391765"/>
              <a:gd name="connsiteX11" fmla="*/ 28509 w 391762"/>
              <a:gd name="connsiteY11" fmla="*/ 218603 h 391765"/>
            </a:gdLst>
            <a:ahLst/>
            <a:cxnLst/>
            <a:rect l="l" t="t" r="r" b="b"/>
            <a:pathLst>
              <a:path w="391762" h="391765">
                <a:moveTo>
                  <a:pt x="390139" y="170885"/>
                </a:moveTo>
                <a:cubicBezTo>
                  <a:pt x="403947" y="278172"/>
                  <a:pt x="328167" y="376334"/>
                  <a:pt x="220880" y="390142"/>
                </a:cubicBezTo>
                <a:cubicBezTo>
                  <a:pt x="113592" y="403950"/>
                  <a:pt x="15431" y="328170"/>
                  <a:pt x="1623" y="220883"/>
                </a:cubicBezTo>
                <a:cubicBezTo>
                  <a:pt x="-12141" y="113916"/>
                  <a:pt x="63159" y="15950"/>
                  <a:pt x="170063" y="1732"/>
                </a:cubicBezTo>
                <a:cubicBezTo>
                  <a:pt x="277288" y="-12530"/>
                  <a:pt x="375770" y="62841"/>
                  <a:pt x="390032" y="170066"/>
                </a:cubicBezTo>
                <a:cubicBezTo>
                  <a:pt x="390067" y="170342"/>
                  <a:pt x="390103" y="170609"/>
                  <a:pt x="390139" y="170885"/>
                </a:cubicBezTo>
                <a:close/>
                <a:moveTo>
                  <a:pt x="28509" y="218603"/>
                </a:moveTo>
                <a:cubicBezTo>
                  <a:pt x="40670" y="310978"/>
                  <a:pt x="125407" y="376013"/>
                  <a:pt x="217791" y="363852"/>
                </a:cubicBezTo>
                <a:cubicBezTo>
                  <a:pt x="310165" y="351700"/>
                  <a:pt x="375200" y="266954"/>
                  <a:pt x="363039" y="174579"/>
                </a:cubicBezTo>
                <a:cubicBezTo>
                  <a:pt x="350878" y="82195"/>
                  <a:pt x="266141" y="17170"/>
                  <a:pt x="173757" y="29322"/>
                </a:cubicBezTo>
                <a:cubicBezTo>
                  <a:pt x="173739" y="29331"/>
                  <a:pt x="173731" y="29331"/>
                  <a:pt x="173713" y="29331"/>
                </a:cubicBezTo>
                <a:cubicBezTo>
                  <a:pt x="81489" y="41741"/>
                  <a:pt x="16606" y="126309"/>
                  <a:pt x="28509" y="218603"/>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10385629" y="0"/>
            <a:ext cx="1684917" cy="772074"/>
          </a:xfrm>
          <a:custGeom>
            <a:avLst/>
            <a:gdLst>
              <a:gd name="connsiteX0" fmla="*/ 1684917 w 1684917"/>
              <a:gd name="connsiteY0" fmla="*/ 64668 h 772074"/>
              <a:gd name="connsiteX1" fmla="*/ 1680304 w 1684917"/>
              <a:gd name="connsiteY1" fmla="*/ 90367 h 772074"/>
              <a:gd name="connsiteX2" fmla="*/ 1265590 w 1684917"/>
              <a:gd name="connsiteY2" fmla="*/ 661611 h 772074"/>
              <a:gd name="connsiteX3" fmla="*/ 1242167 w 1684917"/>
              <a:gd name="connsiteY3" fmla="*/ 674430 h 772074"/>
              <a:gd name="connsiteX4" fmla="*/ 113134 w 1684917"/>
              <a:gd name="connsiteY4" fmla="*/ 1 h 772074"/>
              <a:gd name="connsiteX5" fmla="*/ 127189 w 1684917"/>
              <a:gd name="connsiteY5" fmla="*/ 1 h 772074"/>
              <a:gd name="connsiteX6" fmla="*/ 24561 w 1684917"/>
              <a:gd name="connsiteY6" fmla="*/ 141346 h 772074"/>
              <a:gd name="connsiteX7" fmla="*/ 20907 w 1684917"/>
              <a:gd name="connsiteY7" fmla="*/ 127028 h 772074"/>
              <a:gd name="connsiteX8" fmla="*/ 544794 w 1684917"/>
              <a:gd name="connsiteY8" fmla="*/ 1 h 772074"/>
              <a:gd name="connsiteX9" fmla="*/ 558965 w 1684917"/>
              <a:gd name="connsiteY9" fmla="*/ 1 h 772074"/>
              <a:gd name="connsiteX10" fmla="*/ 207987 w 1684917"/>
              <a:gd name="connsiteY10" fmla="*/ 483338 h 772074"/>
              <a:gd name="connsiteX11" fmla="*/ 200319 w 1684917"/>
              <a:gd name="connsiteY11" fmla="*/ 474472 h 772074"/>
              <a:gd name="connsiteX12" fmla="*/ 652585 w 1684917"/>
              <a:gd name="connsiteY12" fmla="*/ 1 h 772074"/>
              <a:gd name="connsiteX13" fmla="*/ 666648 w 1684917"/>
              <a:gd name="connsiteY13" fmla="*/ 1 h 772074"/>
              <a:gd name="connsiteX14" fmla="*/ 269568 w 1684917"/>
              <a:gd name="connsiteY14" fmla="*/ 546776 h 772074"/>
              <a:gd name="connsiteX15" fmla="*/ 261301 w 1684917"/>
              <a:gd name="connsiteY15" fmla="*/ 538809 h 772074"/>
              <a:gd name="connsiteX16" fmla="*/ 221209 w 1684917"/>
              <a:gd name="connsiteY16" fmla="*/ 0 h 772074"/>
              <a:gd name="connsiteX17" fmla="*/ 235360 w 1684917"/>
              <a:gd name="connsiteY17" fmla="*/ 0 h 772074"/>
              <a:gd name="connsiteX18" fmla="*/ 58766 w 1684917"/>
              <a:gd name="connsiteY18" fmla="*/ 243242 h 772074"/>
              <a:gd name="connsiteX19" fmla="*/ 53794 w 1684917"/>
              <a:gd name="connsiteY19" fmla="*/ 230662 h 772074"/>
              <a:gd name="connsiteX20" fmla="*/ 5199 w 1684917"/>
              <a:gd name="connsiteY20" fmla="*/ 0 h 772074"/>
              <a:gd name="connsiteX21" fmla="*/ 19281 w 1684917"/>
              <a:gd name="connsiteY21" fmla="*/ 0 h 772074"/>
              <a:gd name="connsiteX22" fmla="*/ 2037 w 1684917"/>
              <a:gd name="connsiteY22" fmla="*/ 23754 h 772074"/>
              <a:gd name="connsiteX23" fmla="*/ 0 w 1684917"/>
              <a:gd name="connsiteY23" fmla="*/ 7161 h 772074"/>
              <a:gd name="connsiteX24" fmla="*/ 329017 w 1684917"/>
              <a:gd name="connsiteY24" fmla="*/ 0 h 772074"/>
              <a:gd name="connsiteX25" fmla="*/ 343110 w 1684917"/>
              <a:gd name="connsiteY25" fmla="*/ 0 h 772074"/>
              <a:gd name="connsiteX26" fmla="*/ 101658 w 1684917"/>
              <a:gd name="connsiteY26" fmla="*/ 332558 h 772074"/>
              <a:gd name="connsiteX27" fmla="*/ 95667 w 1684917"/>
              <a:gd name="connsiteY27" fmla="*/ 321416 h 772074"/>
              <a:gd name="connsiteX28" fmla="*/ 436891 w 1684917"/>
              <a:gd name="connsiteY28" fmla="*/ 0 h 772074"/>
              <a:gd name="connsiteX29" fmla="*/ 451002 w 1684917"/>
              <a:gd name="connsiteY29" fmla="*/ 0 h 772074"/>
              <a:gd name="connsiteX30" fmla="*/ 151737 w 1684917"/>
              <a:gd name="connsiteY30" fmla="*/ 412171 h 772074"/>
              <a:gd name="connsiteX31" fmla="*/ 144789 w 1684917"/>
              <a:gd name="connsiteY31" fmla="*/ 402347 h 772074"/>
              <a:gd name="connsiteX32" fmla="*/ 760741 w 1684917"/>
              <a:gd name="connsiteY32" fmla="*/ 0 h 772074"/>
              <a:gd name="connsiteX33" fmla="*/ 774950 w 1684917"/>
              <a:gd name="connsiteY33" fmla="*/ 0 h 772074"/>
              <a:gd name="connsiteX34" fmla="*/ 337080 w 1684917"/>
              <a:gd name="connsiteY34" fmla="*/ 603144 h 772074"/>
              <a:gd name="connsiteX35" fmla="*/ 328095 w 1684917"/>
              <a:gd name="connsiteY35" fmla="*/ 596076 h 772074"/>
              <a:gd name="connsiteX36" fmla="*/ 868548 w 1684917"/>
              <a:gd name="connsiteY36" fmla="*/ 0 h 772074"/>
              <a:gd name="connsiteX37" fmla="*/ 882748 w 1684917"/>
              <a:gd name="connsiteY37" fmla="*/ 0 h 772074"/>
              <a:gd name="connsiteX38" fmla="*/ 409622 w 1684917"/>
              <a:gd name="connsiteY38" fmla="*/ 651487 h 772074"/>
              <a:gd name="connsiteX39" fmla="*/ 399918 w 1684917"/>
              <a:gd name="connsiteY39" fmla="*/ 645497 h 772074"/>
              <a:gd name="connsiteX40" fmla="*/ 976430 w 1684917"/>
              <a:gd name="connsiteY40" fmla="*/ 0 h 772074"/>
              <a:gd name="connsiteX41" fmla="*/ 990491 w 1684917"/>
              <a:gd name="connsiteY41" fmla="*/ 0 h 772074"/>
              <a:gd name="connsiteX42" fmla="*/ 487498 w 1684917"/>
              <a:gd name="connsiteY42" fmla="*/ 692760 h 772074"/>
              <a:gd name="connsiteX43" fmla="*/ 476955 w 1684917"/>
              <a:gd name="connsiteY43" fmla="*/ 687908 h 772074"/>
              <a:gd name="connsiteX44" fmla="*/ 1084388 w 1684917"/>
              <a:gd name="connsiteY44" fmla="*/ 0 h 772074"/>
              <a:gd name="connsiteX45" fmla="*/ 1098454 w 1684917"/>
              <a:gd name="connsiteY45" fmla="*/ 0 h 772074"/>
              <a:gd name="connsiteX46" fmla="*/ 571124 w 1684917"/>
              <a:gd name="connsiteY46" fmla="*/ 726306 h 772074"/>
              <a:gd name="connsiteX47" fmla="*/ 559802 w 1684917"/>
              <a:gd name="connsiteY47" fmla="*/ 722473 h 772074"/>
              <a:gd name="connsiteX48" fmla="*/ 1192274 w 1684917"/>
              <a:gd name="connsiteY48" fmla="*/ 0 h 772074"/>
              <a:gd name="connsiteX49" fmla="*/ 1206172 w 1684917"/>
              <a:gd name="connsiteY49" fmla="*/ 0 h 772074"/>
              <a:gd name="connsiteX50" fmla="*/ 660621 w 1684917"/>
              <a:gd name="connsiteY50" fmla="*/ 751526 h 772074"/>
              <a:gd name="connsiteX51" fmla="*/ 648640 w 1684917"/>
              <a:gd name="connsiteY51" fmla="*/ 748771 h 772074"/>
              <a:gd name="connsiteX52" fmla="*/ 1300165 w 1684917"/>
              <a:gd name="connsiteY52" fmla="*/ 0 h 772074"/>
              <a:gd name="connsiteX53" fmla="*/ 1314258 w 1684917"/>
              <a:gd name="connsiteY53" fmla="*/ 0 h 772074"/>
              <a:gd name="connsiteX54" fmla="*/ 757065 w 1684917"/>
              <a:gd name="connsiteY54" fmla="*/ 767460 h 772074"/>
              <a:gd name="connsiteX55" fmla="*/ 744186 w 1684917"/>
              <a:gd name="connsiteY55" fmla="*/ 765782 h 772074"/>
              <a:gd name="connsiteX56" fmla="*/ 1408096 w 1684917"/>
              <a:gd name="connsiteY56" fmla="*/ 0 h 772074"/>
              <a:gd name="connsiteX57" fmla="*/ 1422170 w 1684917"/>
              <a:gd name="connsiteY57" fmla="*/ 0 h 772074"/>
              <a:gd name="connsiteX58" fmla="*/ 861897 w 1684917"/>
              <a:gd name="connsiteY58" fmla="*/ 771714 h 772074"/>
              <a:gd name="connsiteX59" fmla="*/ 847520 w 1684917"/>
              <a:gd name="connsiteY59" fmla="*/ 772074 h 772074"/>
              <a:gd name="connsiteX60" fmla="*/ 1515884 w 1684917"/>
              <a:gd name="connsiteY60" fmla="*/ 0 h 772074"/>
              <a:gd name="connsiteX61" fmla="*/ 1529788 w 1684917"/>
              <a:gd name="connsiteY61" fmla="*/ 0 h 772074"/>
              <a:gd name="connsiteX62" fmla="*/ 976734 w 1684917"/>
              <a:gd name="connsiteY62" fmla="*/ 761769 h 772074"/>
              <a:gd name="connsiteX63" fmla="*/ 961158 w 1684917"/>
              <a:gd name="connsiteY63" fmla="*/ 763806 h 772074"/>
              <a:gd name="connsiteX64" fmla="*/ 1623949 w 1684917"/>
              <a:gd name="connsiteY64" fmla="*/ 0 h 772074"/>
              <a:gd name="connsiteX65" fmla="*/ 1637917 w 1684917"/>
              <a:gd name="connsiteY65" fmla="*/ 0 h 772074"/>
              <a:gd name="connsiteX66" fmla="*/ 1106965 w 1684917"/>
              <a:gd name="connsiteY66" fmla="*/ 731278 h 772074"/>
              <a:gd name="connsiteX67" fmla="*/ 1088994 w 1684917"/>
              <a:gd name="connsiteY67" fmla="*/ 736850 h 772074"/>
            </a:gdLst>
            <a:ahLst/>
            <a:cxnLst/>
            <a:rect l="l" t="t" r="r" b="b"/>
            <a:pathLst>
              <a:path w="1684917" h="772074">
                <a:moveTo>
                  <a:pt x="1684917" y="64668"/>
                </a:moveTo>
                <a:cubicBezTo>
                  <a:pt x="1683419" y="73294"/>
                  <a:pt x="1682041" y="81861"/>
                  <a:pt x="1680304" y="90367"/>
                </a:cubicBezTo>
                <a:lnTo>
                  <a:pt x="1265590" y="661611"/>
                </a:lnTo>
                <a:cubicBezTo>
                  <a:pt x="1257862" y="665984"/>
                  <a:pt x="1250075" y="670297"/>
                  <a:pt x="1242167" y="674430"/>
                </a:cubicBezTo>
                <a:close/>
                <a:moveTo>
                  <a:pt x="113134" y="1"/>
                </a:moveTo>
                <a:lnTo>
                  <a:pt x="127189" y="1"/>
                </a:lnTo>
                <a:lnTo>
                  <a:pt x="24561" y="141346"/>
                </a:lnTo>
                <a:cubicBezTo>
                  <a:pt x="23303" y="136613"/>
                  <a:pt x="22105" y="131821"/>
                  <a:pt x="20907" y="127028"/>
                </a:cubicBezTo>
                <a:close/>
                <a:moveTo>
                  <a:pt x="544794" y="1"/>
                </a:moveTo>
                <a:lnTo>
                  <a:pt x="558965" y="1"/>
                </a:lnTo>
                <a:lnTo>
                  <a:pt x="207987" y="483338"/>
                </a:lnTo>
                <a:cubicBezTo>
                  <a:pt x="205411" y="480463"/>
                  <a:pt x="202836" y="477467"/>
                  <a:pt x="200319" y="474472"/>
                </a:cubicBezTo>
                <a:close/>
                <a:moveTo>
                  <a:pt x="652585" y="1"/>
                </a:moveTo>
                <a:lnTo>
                  <a:pt x="666648" y="1"/>
                </a:lnTo>
                <a:lnTo>
                  <a:pt x="269568" y="546776"/>
                </a:lnTo>
                <a:cubicBezTo>
                  <a:pt x="266753" y="544140"/>
                  <a:pt x="264056" y="541445"/>
                  <a:pt x="261301" y="538809"/>
                </a:cubicBezTo>
                <a:close/>
                <a:moveTo>
                  <a:pt x="221209" y="0"/>
                </a:moveTo>
                <a:lnTo>
                  <a:pt x="235360" y="0"/>
                </a:lnTo>
                <a:lnTo>
                  <a:pt x="58766" y="243242"/>
                </a:lnTo>
                <a:lnTo>
                  <a:pt x="53794" y="230662"/>
                </a:lnTo>
                <a:close/>
                <a:moveTo>
                  <a:pt x="5199" y="0"/>
                </a:moveTo>
                <a:lnTo>
                  <a:pt x="19281" y="0"/>
                </a:lnTo>
                <a:lnTo>
                  <a:pt x="2037" y="23754"/>
                </a:lnTo>
                <a:cubicBezTo>
                  <a:pt x="1377" y="18243"/>
                  <a:pt x="599" y="12732"/>
                  <a:pt x="0" y="7161"/>
                </a:cubicBezTo>
                <a:close/>
                <a:moveTo>
                  <a:pt x="329017" y="0"/>
                </a:moveTo>
                <a:lnTo>
                  <a:pt x="343110" y="0"/>
                </a:lnTo>
                <a:lnTo>
                  <a:pt x="101658" y="332558"/>
                </a:lnTo>
                <a:cubicBezTo>
                  <a:pt x="99621" y="328844"/>
                  <a:pt x="97645" y="325130"/>
                  <a:pt x="95667" y="321416"/>
                </a:cubicBezTo>
                <a:close/>
                <a:moveTo>
                  <a:pt x="436891" y="0"/>
                </a:moveTo>
                <a:lnTo>
                  <a:pt x="451002" y="0"/>
                </a:lnTo>
                <a:lnTo>
                  <a:pt x="151737" y="412171"/>
                </a:lnTo>
                <a:cubicBezTo>
                  <a:pt x="149401" y="408876"/>
                  <a:pt x="147065" y="405641"/>
                  <a:pt x="144789" y="402347"/>
                </a:cubicBezTo>
                <a:close/>
                <a:moveTo>
                  <a:pt x="760741" y="0"/>
                </a:moveTo>
                <a:lnTo>
                  <a:pt x="774950" y="0"/>
                </a:lnTo>
                <a:lnTo>
                  <a:pt x="337080" y="603144"/>
                </a:lnTo>
                <a:cubicBezTo>
                  <a:pt x="334086" y="600808"/>
                  <a:pt x="331090" y="598412"/>
                  <a:pt x="328095" y="596076"/>
                </a:cubicBezTo>
                <a:close/>
                <a:moveTo>
                  <a:pt x="868548" y="0"/>
                </a:moveTo>
                <a:lnTo>
                  <a:pt x="882748" y="0"/>
                </a:lnTo>
                <a:lnTo>
                  <a:pt x="409622" y="651487"/>
                </a:lnTo>
                <a:lnTo>
                  <a:pt x="399918" y="645497"/>
                </a:lnTo>
                <a:close/>
                <a:moveTo>
                  <a:pt x="976430" y="0"/>
                </a:moveTo>
                <a:lnTo>
                  <a:pt x="990491" y="0"/>
                </a:lnTo>
                <a:lnTo>
                  <a:pt x="487498" y="692760"/>
                </a:lnTo>
                <a:cubicBezTo>
                  <a:pt x="484024" y="691083"/>
                  <a:pt x="480429" y="689586"/>
                  <a:pt x="476955" y="687908"/>
                </a:cubicBezTo>
                <a:close/>
                <a:moveTo>
                  <a:pt x="1084388" y="0"/>
                </a:moveTo>
                <a:lnTo>
                  <a:pt x="1098454" y="0"/>
                </a:lnTo>
                <a:lnTo>
                  <a:pt x="571124" y="726306"/>
                </a:lnTo>
                <a:cubicBezTo>
                  <a:pt x="567350" y="725049"/>
                  <a:pt x="563576" y="723850"/>
                  <a:pt x="559802" y="722473"/>
                </a:cubicBezTo>
                <a:close/>
                <a:moveTo>
                  <a:pt x="1192274" y="0"/>
                </a:moveTo>
                <a:lnTo>
                  <a:pt x="1206172" y="0"/>
                </a:lnTo>
                <a:lnTo>
                  <a:pt x="660621" y="751526"/>
                </a:lnTo>
                <a:lnTo>
                  <a:pt x="648640" y="748771"/>
                </a:lnTo>
                <a:close/>
                <a:moveTo>
                  <a:pt x="1300165" y="0"/>
                </a:moveTo>
                <a:lnTo>
                  <a:pt x="1314258" y="0"/>
                </a:lnTo>
                <a:lnTo>
                  <a:pt x="757065" y="767460"/>
                </a:lnTo>
                <a:cubicBezTo>
                  <a:pt x="752752" y="766981"/>
                  <a:pt x="748499" y="766322"/>
                  <a:pt x="744186" y="765782"/>
                </a:cubicBezTo>
                <a:close/>
                <a:moveTo>
                  <a:pt x="1408096" y="0"/>
                </a:moveTo>
                <a:lnTo>
                  <a:pt x="1422170" y="0"/>
                </a:lnTo>
                <a:lnTo>
                  <a:pt x="861897" y="771714"/>
                </a:lnTo>
                <a:cubicBezTo>
                  <a:pt x="857104" y="772074"/>
                  <a:pt x="852373" y="772074"/>
                  <a:pt x="847520" y="772074"/>
                </a:cubicBezTo>
                <a:close/>
                <a:moveTo>
                  <a:pt x="1515884" y="0"/>
                </a:moveTo>
                <a:lnTo>
                  <a:pt x="1529788" y="0"/>
                </a:lnTo>
                <a:lnTo>
                  <a:pt x="976734" y="761769"/>
                </a:lnTo>
                <a:cubicBezTo>
                  <a:pt x="971581" y="762549"/>
                  <a:pt x="966369" y="763087"/>
                  <a:pt x="961158" y="763806"/>
                </a:cubicBezTo>
                <a:close/>
                <a:moveTo>
                  <a:pt x="1623949" y="0"/>
                </a:moveTo>
                <a:lnTo>
                  <a:pt x="1637917" y="0"/>
                </a:lnTo>
                <a:lnTo>
                  <a:pt x="1106965" y="731278"/>
                </a:lnTo>
                <a:cubicBezTo>
                  <a:pt x="1100975" y="733195"/>
                  <a:pt x="1094985" y="735053"/>
                  <a:pt x="1088994" y="736850"/>
                </a:cubicBezTo>
                <a:close/>
              </a:path>
            </a:pathLst>
          </a:custGeom>
          <a:solidFill>
            <a:schemeClr val="accent3"/>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3586010" y="900743"/>
            <a:ext cx="904196" cy="74597"/>
          </a:xfrm>
          <a:custGeom>
            <a:avLst/>
            <a:gdLst>
              <a:gd name="connsiteX0" fmla="*/ 866812 w 904196"/>
              <a:gd name="connsiteY0" fmla="*/ 0 h 74597"/>
              <a:gd name="connsiteX1" fmla="*/ 866986 w 904196"/>
              <a:gd name="connsiteY1" fmla="*/ 0 h 74597"/>
              <a:gd name="connsiteX2" fmla="*/ 904196 w 904196"/>
              <a:gd name="connsiteY2" fmla="*/ 37212 h 74597"/>
              <a:gd name="connsiteX3" fmla="*/ 866986 w 904196"/>
              <a:gd name="connsiteY3" fmla="*/ 74597 h 74597"/>
              <a:gd name="connsiteX4" fmla="*/ 829600 w 904196"/>
              <a:gd name="connsiteY4" fmla="*/ 37385 h 74597"/>
              <a:gd name="connsiteX5" fmla="*/ 866812 w 904196"/>
              <a:gd name="connsiteY5" fmla="*/ 0 h 74597"/>
              <a:gd name="connsiteX6" fmla="*/ 590249 w 904196"/>
              <a:gd name="connsiteY6" fmla="*/ 0 h 74597"/>
              <a:gd name="connsiteX7" fmla="*/ 590336 w 904196"/>
              <a:gd name="connsiteY7" fmla="*/ 0 h 74597"/>
              <a:gd name="connsiteX8" fmla="*/ 627634 w 904196"/>
              <a:gd name="connsiteY8" fmla="*/ 37212 h 74597"/>
              <a:gd name="connsiteX9" fmla="*/ 590423 w 904196"/>
              <a:gd name="connsiteY9" fmla="*/ 74597 h 74597"/>
              <a:gd name="connsiteX10" fmla="*/ 553038 w 904196"/>
              <a:gd name="connsiteY10" fmla="*/ 37385 h 74597"/>
              <a:gd name="connsiteX11" fmla="*/ 590249 w 904196"/>
              <a:gd name="connsiteY11" fmla="*/ 0 h 74597"/>
              <a:gd name="connsiteX12" fmla="*/ 313774 w 904196"/>
              <a:gd name="connsiteY12" fmla="*/ 0 h 74597"/>
              <a:gd name="connsiteX13" fmla="*/ 350986 w 904196"/>
              <a:gd name="connsiteY13" fmla="*/ 37212 h 74597"/>
              <a:gd name="connsiteX14" fmla="*/ 313774 w 904196"/>
              <a:gd name="connsiteY14" fmla="*/ 74423 h 74597"/>
              <a:gd name="connsiteX15" fmla="*/ 276563 w 904196"/>
              <a:gd name="connsiteY15" fmla="*/ 37212 h 74597"/>
              <a:gd name="connsiteX16" fmla="*/ 313774 w 904196"/>
              <a:gd name="connsiteY16" fmla="*/ 0 h 74597"/>
              <a:gd name="connsiteX17" fmla="*/ 37211 w 904196"/>
              <a:gd name="connsiteY17" fmla="*/ 0 h 74597"/>
              <a:gd name="connsiteX18" fmla="*/ 74423 w 904196"/>
              <a:gd name="connsiteY18" fmla="*/ 37212 h 74597"/>
              <a:gd name="connsiteX19" fmla="*/ 37211 w 904196"/>
              <a:gd name="connsiteY19" fmla="*/ 74423 h 74597"/>
              <a:gd name="connsiteX20" fmla="*/ 0 w 904196"/>
              <a:gd name="connsiteY20" fmla="*/ 37212 h 74597"/>
              <a:gd name="connsiteX21" fmla="*/ 37211 w 904196"/>
              <a:gd name="connsiteY21" fmla="*/ 0 h 74597"/>
            </a:gdLst>
            <a:ahLst/>
            <a:cxnLst/>
            <a:rect l="l" t="t" r="r" b="b"/>
            <a:pathLst>
              <a:path w="904196" h="74597">
                <a:moveTo>
                  <a:pt x="866812" y="0"/>
                </a:moveTo>
                <a:cubicBezTo>
                  <a:pt x="866872" y="0"/>
                  <a:pt x="866924" y="0"/>
                  <a:pt x="866986" y="0"/>
                </a:cubicBezTo>
                <a:cubicBezTo>
                  <a:pt x="887539" y="0"/>
                  <a:pt x="904196" y="16659"/>
                  <a:pt x="904196" y="37212"/>
                </a:cubicBezTo>
                <a:cubicBezTo>
                  <a:pt x="904240" y="57808"/>
                  <a:pt x="887583" y="74544"/>
                  <a:pt x="866986" y="74597"/>
                </a:cubicBezTo>
                <a:cubicBezTo>
                  <a:pt x="846389" y="74640"/>
                  <a:pt x="829652" y="57982"/>
                  <a:pt x="829600" y="37385"/>
                </a:cubicBezTo>
                <a:cubicBezTo>
                  <a:pt x="829547" y="16788"/>
                  <a:pt x="846215" y="52"/>
                  <a:pt x="866812" y="0"/>
                </a:cubicBezTo>
                <a:close/>
                <a:moveTo>
                  <a:pt x="590249" y="0"/>
                </a:moveTo>
                <a:cubicBezTo>
                  <a:pt x="590275" y="0"/>
                  <a:pt x="590310" y="0"/>
                  <a:pt x="590336" y="0"/>
                </a:cubicBezTo>
                <a:cubicBezTo>
                  <a:pt x="610898" y="0"/>
                  <a:pt x="627582" y="16650"/>
                  <a:pt x="627634" y="37212"/>
                </a:cubicBezTo>
                <a:cubicBezTo>
                  <a:pt x="627678" y="57808"/>
                  <a:pt x="611020" y="74544"/>
                  <a:pt x="590423" y="74597"/>
                </a:cubicBezTo>
                <a:cubicBezTo>
                  <a:pt x="569826" y="74649"/>
                  <a:pt x="553090" y="57982"/>
                  <a:pt x="553038" y="37385"/>
                </a:cubicBezTo>
                <a:cubicBezTo>
                  <a:pt x="552995" y="16788"/>
                  <a:pt x="569652" y="52"/>
                  <a:pt x="590249" y="0"/>
                </a:cubicBezTo>
                <a:close/>
                <a:moveTo>
                  <a:pt x="313774" y="0"/>
                </a:moveTo>
                <a:cubicBezTo>
                  <a:pt x="334327" y="0"/>
                  <a:pt x="350986" y="16658"/>
                  <a:pt x="350986" y="37212"/>
                </a:cubicBezTo>
                <a:cubicBezTo>
                  <a:pt x="350986" y="57765"/>
                  <a:pt x="334327" y="74423"/>
                  <a:pt x="313774" y="74423"/>
                </a:cubicBezTo>
                <a:cubicBezTo>
                  <a:pt x="293221" y="74423"/>
                  <a:pt x="276563" y="57765"/>
                  <a:pt x="276563" y="37212"/>
                </a:cubicBezTo>
                <a:cubicBezTo>
                  <a:pt x="276563" y="16658"/>
                  <a:pt x="293221" y="0"/>
                  <a:pt x="313774" y="0"/>
                </a:cubicBezTo>
                <a:close/>
                <a:moveTo>
                  <a:pt x="37211" y="0"/>
                </a:moveTo>
                <a:cubicBezTo>
                  <a:pt x="57764" y="0"/>
                  <a:pt x="74423" y="16658"/>
                  <a:pt x="74423" y="37212"/>
                </a:cubicBezTo>
                <a:cubicBezTo>
                  <a:pt x="74423" y="57765"/>
                  <a:pt x="57764" y="74423"/>
                  <a:pt x="37211" y="74423"/>
                </a:cubicBezTo>
                <a:cubicBezTo>
                  <a:pt x="16658" y="74423"/>
                  <a:pt x="0" y="57765"/>
                  <a:pt x="0" y="37212"/>
                </a:cubicBezTo>
                <a:cubicBezTo>
                  <a:pt x="0" y="16658"/>
                  <a:pt x="16658" y="0"/>
                  <a:pt x="37211" y="0"/>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470904" y="436271"/>
            <a:ext cx="329770" cy="329770"/>
          </a:xfrm>
          <a:custGeom>
            <a:avLst/>
            <a:gdLst>
              <a:gd name="connsiteX0" fmla="*/ 0 w 337681"/>
              <a:gd name="connsiteY0" fmla="*/ 0 h 337681"/>
              <a:gd name="connsiteX1" fmla="*/ 337681 w 337681"/>
              <a:gd name="connsiteY1" fmla="*/ 0 h 337681"/>
              <a:gd name="connsiteX2" fmla="*/ 337681 w 337681"/>
              <a:gd name="connsiteY2" fmla="*/ 337681 h 337681"/>
              <a:gd name="connsiteX3" fmla="*/ 0 w 337681"/>
              <a:gd name="connsiteY3" fmla="*/ 337681 h 337681"/>
            </a:gdLst>
            <a:ahLst/>
            <a:cxnLst/>
            <a:rect l="l" t="t" r="r" b="b"/>
            <a:pathLst>
              <a:path w="337681" h="337681">
                <a:moveTo>
                  <a:pt x="0" y="0"/>
                </a:moveTo>
                <a:lnTo>
                  <a:pt x="337681" y="0"/>
                </a:lnTo>
                <a:lnTo>
                  <a:pt x="337681" y="337681"/>
                </a:lnTo>
                <a:lnTo>
                  <a:pt x="0" y="337681"/>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642874" y="386627"/>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634528" y="378280"/>
            <a:ext cx="190316" cy="190316"/>
          </a:xfrm>
          <a:custGeom>
            <a:avLst/>
            <a:gdLst>
              <a:gd name="connsiteX0" fmla="*/ 194881 w 194881"/>
              <a:gd name="connsiteY0" fmla="*/ 194881 h 194881"/>
              <a:gd name="connsiteX1" fmla="*/ 0 w 194881"/>
              <a:gd name="connsiteY1" fmla="*/ 194881 h 194881"/>
              <a:gd name="connsiteX2" fmla="*/ 0 w 194881"/>
              <a:gd name="connsiteY2" fmla="*/ 0 h 194881"/>
              <a:gd name="connsiteX3" fmla="*/ 194881 w 194881"/>
              <a:gd name="connsiteY3" fmla="*/ 0 h 194881"/>
              <a:gd name="connsiteX4" fmla="*/ 16826 w 194881"/>
              <a:gd name="connsiteY4" fmla="*/ 177966 h 194881"/>
              <a:gd name="connsiteX5" fmla="*/ 177788 w 194881"/>
              <a:gd name="connsiteY5" fmla="*/ 177966 h 194881"/>
              <a:gd name="connsiteX6" fmla="*/ 177788 w 194881"/>
              <a:gd name="connsiteY6" fmla="*/ 17004 h 194881"/>
              <a:gd name="connsiteX7" fmla="*/ 17004 w 194881"/>
              <a:gd name="connsiteY7" fmla="*/ 17004 h 194881"/>
            </a:gdLst>
            <a:ahLst/>
            <a:cxnLst/>
            <a:rect l="l" t="t" r="r" b="b"/>
            <a:pathLst>
              <a:path w="194881" h="194881">
                <a:moveTo>
                  <a:pt x="194881" y="194881"/>
                </a:moveTo>
                <a:lnTo>
                  <a:pt x="0" y="194881"/>
                </a:lnTo>
                <a:lnTo>
                  <a:pt x="0" y="0"/>
                </a:lnTo>
                <a:lnTo>
                  <a:pt x="194881" y="0"/>
                </a:lnTo>
                <a:close/>
                <a:moveTo>
                  <a:pt x="16826" y="177966"/>
                </a:moveTo>
                <a:lnTo>
                  <a:pt x="177788" y="177966"/>
                </a:lnTo>
                <a:lnTo>
                  <a:pt x="177788" y="17004"/>
                </a:lnTo>
                <a:lnTo>
                  <a:pt x="17004" y="1700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a:off x="729730" y="628585"/>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721470" y="620327"/>
            <a:ext cx="190229" cy="190316"/>
          </a:xfrm>
          <a:custGeom>
            <a:avLst/>
            <a:gdLst>
              <a:gd name="connsiteX0" fmla="*/ 194792 w 194792"/>
              <a:gd name="connsiteY0" fmla="*/ 194881 h 194881"/>
              <a:gd name="connsiteX1" fmla="*/ 0 w 194792"/>
              <a:gd name="connsiteY1" fmla="*/ 194881 h 194881"/>
              <a:gd name="connsiteX2" fmla="*/ 0 w 194792"/>
              <a:gd name="connsiteY2" fmla="*/ 0 h 194881"/>
              <a:gd name="connsiteX3" fmla="*/ 194792 w 194792"/>
              <a:gd name="connsiteY3" fmla="*/ 0 h 194881"/>
              <a:gd name="connsiteX4" fmla="*/ 16737 w 194792"/>
              <a:gd name="connsiteY4" fmla="*/ 177877 h 194881"/>
              <a:gd name="connsiteX5" fmla="*/ 177877 w 194792"/>
              <a:gd name="connsiteY5" fmla="*/ 177877 h 194881"/>
              <a:gd name="connsiteX6" fmla="*/ 177877 w 194792"/>
              <a:gd name="connsiteY6" fmla="*/ 16915 h 194881"/>
              <a:gd name="connsiteX7" fmla="*/ 16915 w 194792"/>
              <a:gd name="connsiteY7" fmla="*/ 16915 h 194881"/>
            </a:gdLst>
            <a:ahLst/>
            <a:cxnLst/>
            <a:rect l="l" t="t" r="r" b="b"/>
            <a:pathLst>
              <a:path w="194792" h="194881">
                <a:moveTo>
                  <a:pt x="194792" y="194881"/>
                </a:moveTo>
                <a:lnTo>
                  <a:pt x="0" y="194881"/>
                </a:lnTo>
                <a:lnTo>
                  <a:pt x="0" y="0"/>
                </a:lnTo>
                <a:lnTo>
                  <a:pt x="194792" y="0"/>
                </a:lnTo>
                <a:close/>
                <a:moveTo>
                  <a:pt x="16737" y="177877"/>
                </a:moveTo>
                <a:lnTo>
                  <a:pt x="177877" y="177877"/>
                </a:lnTo>
                <a:lnTo>
                  <a:pt x="177877" y="16915"/>
                </a:lnTo>
                <a:lnTo>
                  <a:pt x="16915" y="16915"/>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10500457" y="6312054"/>
            <a:ext cx="360982" cy="302906"/>
          </a:xfrm>
          <a:custGeom>
            <a:avLst/>
            <a:gdLst>
              <a:gd name="connsiteX0" fmla="*/ 303673 w 369642"/>
              <a:gd name="connsiteY0" fmla="*/ 310172 h 310172"/>
              <a:gd name="connsiteX1" fmla="*/ 66414 w 369642"/>
              <a:gd name="connsiteY1" fmla="*/ 310172 h 310172"/>
              <a:gd name="connsiteX2" fmla="*/ 0 w 369642"/>
              <a:gd name="connsiteY2" fmla="*/ 243757 h 310172"/>
              <a:gd name="connsiteX3" fmla="*/ 0 w 369642"/>
              <a:gd name="connsiteY3" fmla="*/ 66326 h 310172"/>
              <a:gd name="connsiteX4" fmla="*/ 66414 w 369642"/>
              <a:gd name="connsiteY4" fmla="*/ 0 h 310172"/>
              <a:gd name="connsiteX5" fmla="*/ 303316 w 369642"/>
              <a:gd name="connsiteY5" fmla="*/ 0 h 310172"/>
              <a:gd name="connsiteX6" fmla="*/ 369643 w 369642"/>
              <a:gd name="connsiteY6" fmla="*/ 66326 h 310172"/>
              <a:gd name="connsiteX7" fmla="*/ 369643 w 369642"/>
              <a:gd name="connsiteY7" fmla="*/ 243757 h 310172"/>
              <a:gd name="connsiteX8" fmla="*/ 303673 w 369642"/>
              <a:gd name="connsiteY8" fmla="*/ 310172 h 310172"/>
              <a:gd name="connsiteX9" fmla="*/ 66414 w 369642"/>
              <a:gd name="connsiteY9" fmla="*/ 33385 h 310172"/>
              <a:gd name="connsiteX10" fmla="*/ 33385 w 369642"/>
              <a:gd name="connsiteY10" fmla="*/ 66326 h 310172"/>
              <a:gd name="connsiteX11" fmla="*/ 33385 w 369642"/>
              <a:gd name="connsiteY11" fmla="*/ 243757 h 310172"/>
              <a:gd name="connsiteX12" fmla="*/ 66414 w 369642"/>
              <a:gd name="connsiteY12" fmla="*/ 276698 h 310172"/>
              <a:gd name="connsiteX13" fmla="*/ 303316 w 369642"/>
              <a:gd name="connsiteY13" fmla="*/ 276698 h 310172"/>
              <a:gd name="connsiteX14" fmla="*/ 336257 w 369642"/>
              <a:gd name="connsiteY14" fmla="*/ 243757 h 310172"/>
              <a:gd name="connsiteX15" fmla="*/ 336257 w 369642"/>
              <a:gd name="connsiteY15" fmla="*/ 66326 h 310172"/>
              <a:gd name="connsiteX16" fmla="*/ 303316 w 369642"/>
              <a:gd name="connsiteY16" fmla="*/ 33385 h 310172"/>
            </a:gdLst>
            <a:ahLst/>
            <a:cxnLst/>
            <a:rect l="l" t="t" r="r" b="b"/>
            <a:pathLst>
              <a:path w="369642" h="310172">
                <a:moveTo>
                  <a:pt x="303673" y="310172"/>
                </a:moveTo>
                <a:lnTo>
                  <a:pt x="66414" y="310172"/>
                </a:lnTo>
                <a:cubicBezTo>
                  <a:pt x="29735" y="310128"/>
                  <a:pt x="89" y="280419"/>
                  <a:pt x="0" y="243757"/>
                </a:cubicBezTo>
                <a:lnTo>
                  <a:pt x="0" y="66326"/>
                </a:lnTo>
                <a:cubicBezTo>
                  <a:pt x="89" y="29682"/>
                  <a:pt x="29735" y="0"/>
                  <a:pt x="66414" y="0"/>
                </a:cubicBezTo>
                <a:lnTo>
                  <a:pt x="303316" y="0"/>
                </a:lnTo>
                <a:cubicBezTo>
                  <a:pt x="339907" y="45"/>
                  <a:pt x="369553" y="29718"/>
                  <a:pt x="369643" y="66326"/>
                </a:cubicBezTo>
                <a:lnTo>
                  <a:pt x="369643" y="243757"/>
                </a:lnTo>
                <a:cubicBezTo>
                  <a:pt x="369643" y="280268"/>
                  <a:pt x="340174" y="309923"/>
                  <a:pt x="303673" y="310172"/>
                </a:cubicBezTo>
                <a:close/>
                <a:moveTo>
                  <a:pt x="66414" y="33385"/>
                </a:moveTo>
                <a:cubicBezTo>
                  <a:pt x="48163" y="33385"/>
                  <a:pt x="33474" y="48120"/>
                  <a:pt x="33385" y="66326"/>
                </a:cubicBezTo>
                <a:lnTo>
                  <a:pt x="33385" y="243757"/>
                </a:lnTo>
                <a:cubicBezTo>
                  <a:pt x="33474" y="261963"/>
                  <a:pt x="48163" y="276698"/>
                  <a:pt x="66414" y="276698"/>
                </a:cubicBezTo>
                <a:lnTo>
                  <a:pt x="303316" y="276698"/>
                </a:lnTo>
                <a:cubicBezTo>
                  <a:pt x="321478" y="276698"/>
                  <a:pt x="336257" y="261946"/>
                  <a:pt x="336257" y="243757"/>
                </a:cubicBezTo>
                <a:lnTo>
                  <a:pt x="336257" y="66326"/>
                </a:lnTo>
                <a:cubicBezTo>
                  <a:pt x="336257" y="48137"/>
                  <a:pt x="321478" y="33385"/>
                  <a:pt x="303316" y="33385"/>
                </a:cubicBez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11071578" y="6312054"/>
            <a:ext cx="360982" cy="119370"/>
          </a:xfrm>
          <a:custGeom>
            <a:avLst/>
            <a:gdLst>
              <a:gd name="connsiteX0" fmla="*/ 369643 w 369642"/>
              <a:gd name="connsiteY0" fmla="*/ 122235 h 122234"/>
              <a:gd name="connsiteX1" fmla="*/ 336257 w 369642"/>
              <a:gd name="connsiteY1" fmla="*/ 122235 h 122234"/>
              <a:gd name="connsiteX2" fmla="*/ 336257 w 369642"/>
              <a:gd name="connsiteY2" fmla="*/ 33385 h 122234"/>
              <a:gd name="connsiteX3" fmla="*/ 33474 w 369642"/>
              <a:gd name="connsiteY3" fmla="*/ 33385 h 122234"/>
              <a:gd name="connsiteX4" fmla="*/ 33474 w 369642"/>
              <a:gd name="connsiteY4" fmla="*/ 122235 h 122234"/>
              <a:gd name="connsiteX5" fmla="*/ 0 w 369642"/>
              <a:gd name="connsiteY5" fmla="*/ 122235 h 122234"/>
              <a:gd name="connsiteX6" fmla="*/ 0 w 369642"/>
              <a:gd name="connsiteY6" fmla="*/ 0 h 122234"/>
              <a:gd name="connsiteX7" fmla="*/ 369643 w 369642"/>
              <a:gd name="connsiteY7" fmla="*/ 0 h 122234"/>
              <a:gd name="connsiteX8" fmla="*/ 369643 w 369642"/>
              <a:gd name="connsiteY8" fmla="*/ 122235 h 122234"/>
            </a:gdLst>
            <a:ahLst/>
            <a:cxnLst/>
            <a:rect l="l" t="t" r="r" b="b"/>
            <a:pathLst>
              <a:path w="369642" h="122234">
                <a:moveTo>
                  <a:pt x="369643" y="122235"/>
                </a:moveTo>
                <a:lnTo>
                  <a:pt x="336257" y="122235"/>
                </a:lnTo>
                <a:lnTo>
                  <a:pt x="336257" y="33385"/>
                </a:lnTo>
                <a:lnTo>
                  <a:pt x="33474" y="33385"/>
                </a:lnTo>
                <a:lnTo>
                  <a:pt x="33474" y="122235"/>
                </a:lnTo>
                <a:lnTo>
                  <a:pt x="0" y="122235"/>
                </a:lnTo>
                <a:lnTo>
                  <a:pt x="0" y="0"/>
                </a:lnTo>
                <a:lnTo>
                  <a:pt x="369643" y="0"/>
                </a:lnTo>
                <a:lnTo>
                  <a:pt x="369643" y="122235"/>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11071578" y="6500109"/>
            <a:ext cx="360982" cy="119457"/>
          </a:xfrm>
          <a:custGeom>
            <a:avLst/>
            <a:gdLst>
              <a:gd name="connsiteX0" fmla="*/ 369643 w 369642"/>
              <a:gd name="connsiteY0" fmla="*/ 122324 h 122323"/>
              <a:gd name="connsiteX1" fmla="*/ 0 w 369642"/>
              <a:gd name="connsiteY1" fmla="*/ 122324 h 122323"/>
              <a:gd name="connsiteX2" fmla="*/ 0 w 369642"/>
              <a:gd name="connsiteY2" fmla="*/ 0 h 122323"/>
              <a:gd name="connsiteX3" fmla="*/ 33474 w 369642"/>
              <a:gd name="connsiteY3" fmla="*/ 0 h 122323"/>
              <a:gd name="connsiteX4" fmla="*/ 33474 w 369642"/>
              <a:gd name="connsiteY4" fmla="*/ 88849 h 122323"/>
              <a:gd name="connsiteX5" fmla="*/ 336257 w 369642"/>
              <a:gd name="connsiteY5" fmla="*/ 88849 h 122323"/>
              <a:gd name="connsiteX6" fmla="*/ 336257 w 369642"/>
              <a:gd name="connsiteY6" fmla="*/ 0 h 122323"/>
              <a:gd name="connsiteX7" fmla="*/ 369643 w 369642"/>
              <a:gd name="connsiteY7" fmla="*/ 0 h 122323"/>
              <a:gd name="connsiteX8" fmla="*/ 369643 w 369642"/>
              <a:gd name="connsiteY8" fmla="*/ 122324 h 122323"/>
            </a:gdLst>
            <a:ahLst/>
            <a:cxnLst/>
            <a:rect l="l" t="t" r="r" b="b"/>
            <a:pathLst>
              <a:path w="369642" h="122323">
                <a:moveTo>
                  <a:pt x="369643" y="122324"/>
                </a:moveTo>
                <a:lnTo>
                  <a:pt x="0" y="122324"/>
                </a:lnTo>
                <a:lnTo>
                  <a:pt x="0" y="0"/>
                </a:lnTo>
                <a:lnTo>
                  <a:pt x="33474" y="0"/>
                </a:lnTo>
                <a:lnTo>
                  <a:pt x="33474" y="88849"/>
                </a:lnTo>
                <a:lnTo>
                  <a:pt x="336257" y="88849"/>
                </a:lnTo>
                <a:lnTo>
                  <a:pt x="336257" y="0"/>
                </a:lnTo>
                <a:lnTo>
                  <a:pt x="369643" y="0"/>
                </a:lnTo>
                <a:lnTo>
                  <a:pt x="369643" y="12232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a:off x="10665299" y="6446466"/>
            <a:ext cx="124153" cy="97113"/>
          </a:xfrm>
          <a:custGeom>
            <a:avLst/>
            <a:gdLst>
              <a:gd name="connsiteX0" fmla="*/ 0 w 127131"/>
              <a:gd name="connsiteY0" fmla="*/ 0 h 99443"/>
              <a:gd name="connsiteX1" fmla="*/ 127132 w 127131"/>
              <a:gd name="connsiteY1" fmla="*/ 0 h 99443"/>
              <a:gd name="connsiteX2" fmla="*/ 127132 w 127131"/>
              <a:gd name="connsiteY2" fmla="*/ 99444 h 99443"/>
              <a:gd name="connsiteX3" fmla="*/ 0 w 127131"/>
              <a:gd name="connsiteY3" fmla="*/ 99444 h 99443"/>
            </a:gdLst>
            <a:ahLst/>
            <a:cxnLst/>
            <a:rect l="l" t="t" r="r" b="b"/>
            <a:pathLst>
              <a:path w="127131" h="99443">
                <a:moveTo>
                  <a:pt x="0" y="0"/>
                </a:moveTo>
                <a:lnTo>
                  <a:pt x="127132" y="0"/>
                </a:lnTo>
                <a:lnTo>
                  <a:pt x="127132" y="99444"/>
                </a:lnTo>
                <a:lnTo>
                  <a:pt x="0" y="9944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19654802">
            <a:off x="11417270" y="4362333"/>
            <a:ext cx="224484" cy="224484"/>
          </a:xfrm>
          <a:custGeom>
            <a:avLst/>
            <a:gdLst>
              <a:gd name="connsiteX0" fmla="*/ 229869 w 229869"/>
              <a:gd name="connsiteY0" fmla="*/ 114935 h 229869"/>
              <a:gd name="connsiteX1" fmla="*/ 114934 w 229869"/>
              <a:gd name="connsiteY1" fmla="*/ 229869 h 229869"/>
              <a:gd name="connsiteX2" fmla="*/ -1 w 229869"/>
              <a:gd name="connsiteY2" fmla="*/ 114935 h 229869"/>
              <a:gd name="connsiteX3" fmla="*/ 114934 w 229869"/>
              <a:gd name="connsiteY3" fmla="*/ 1 h 229869"/>
              <a:gd name="connsiteX4" fmla="*/ 229869 w 229869"/>
              <a:gd name="connsiteY4" fmla="*/ 114935 h 229869"/>
            </a:gdLst>
            <a:ahLst/>
            <a:cxnLst/>
            <a:rect l="l" t="t" r="r" b="b"/>
            <a:pathLst>
              <a:path w="229869" h="229869">
                <a:moveTo>
                  <a:pt x="229869" y="114935"/>
                </a:moveTo>
                <a:cubicBezTo>
                  <a:pt x="229869" y="178412"/>
                  <a:pt x="178410" y="229869"/>
                  <a:pt x="114934" y="229869"/>
                </a:cubicBezTo>
                <a:cubicBezTo>
                  <a:pt x="51457" y="229869"/>
                  <a:pt x="-1" y="178411"/>
                  <a:pt x="-1" y="114935"/>
                </a:cubicBezTo>
                <a:cubicBezTo>
                  <a:pt x="-1" y="51458"/>
                  <a:pt x="51457" y="1"/>
                  <a:pt x="114934" y="1"/>
                </a:cubicBezTo>
                <a:cubicBezTo>
                  <a:pt x="178410" y="1"/>
                  <a:pt x="229869" y="51459"/>
                  <a:pt x="229869" y="1149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a:off x="11486012" y="4208870"/>
            <a:ext cx="339768" cy="339768"/>
          </a:xfrm>
          <a:custGeom>
            <a:avLst/>
            <a:gdLst>
              <a:gd name="connsiteX0" fmla="*/ 173959 w 347919"/>
              <a:gd name="connsiteY0" fmla="*/ 347920 h 347919"/>
              <a:gd name="connsiteX1" fmla="*/ 0 w 347919"/>
              <a:gd name="connsiteY1" fmla="*/ 173960 h 347919"/>
              <a:gd name="connsiteX2" fmla="*/ 173959 w 347919"/>
              <a:gd name="connsiteY2" fmla="*/ 0 h 347919"/>
              <a:gd name="connsiteX3" fmla="*/ 347919 w 347919"/>
              <a:gd name="connsiteY3" fmla="*/ 173960 h 347919"/>
              <a:gd name="connsiteX4" fmla="*/ 347919 w 347919"/>
              <a:gd name="connsiteY4" fmla="*/ 174049 h 347919"/>
              <a:gd name="connsiteX5" fmla="*/ 173959 w 347919"/>
              <a:gd name="connsiteY5" fmla="*/ 347920 h 347919"/>
              <a:gd name="connsiteX6" fmla="*/ 173959 w 347919"/>
              <a:gd name="connsiteY6" fmla="*/ 24483 h 347919"/>
              <a:gd name="connsiteX7" fmla="*/ 24393 w 347919"/>
              <a:gd name="connsiteY7" fmla="*/ 174049 h 347919"/>
              <a:gd name="connsiteX8" fmla="*/ 173959 w 347919"/>
              <a:gd name="connsiteY8" fmla="*/ 323615 h 347919"/>
              <a:gd name="connsiteX9" fmla="*/ 323526 w 347919"/>
              <a:gd name="connsiteY9" fmla="*/ 174049 h 347919"/>
              <a:gd name="connsiteX10" fmla="*/ 173959 w 347919"/>
              <a:gd name="connsiteY10" fmla="*/ 24572 h 347919"/>
            </a:gdLst>
            <a:ahLst/>
            <a:cxnLst/>
            <a:rect l="l" t="t" r="r" b="b"/>
            <a:pathLst>
              <a:path w="347919" h="347919">
                <a:moveTo>
                  <a:pt x="173959" y="347920"/>
                </a:moveTo>
                <a:cubicBezTo>
                  <a:pt x="77899" y="347920"/>
                  <a:pt x="0" y="270039"/>
                  <a:pt x="0" y="173960"/>
                </a:cubicBezTo>
                <a:cubicBezTo>
                  <a:pt x="0" y="77881"/>
                  <a:pt x="77899" y="0"/>
                  <a:pt x="173959" y="0"/>
                </a:cubicBezTo>
                <a:cubicBezTo>
                  <a:pt x="270020" y="0"/>
                  <a:pt x="347919" y="77881"/>
                  <a:pt x="347919" y="173960"/>
                </a:cubicBezTo>
                <a:cubicBezTo>
                  <a:pt x="347919" y="173987"/>
                  <a:pt x="347919" y="174022"/>
                  <a:pt x="347919" y="174049"/>
                </a:cubicBezTo>
                <a:cubicBezTo>
                  <a:pt x="347830" y="270074"/>
                  <a:pt x="270020" y="347875"/>
                  <a:pt x="173959" y="347920"/>
                </a:cubicBezTo>
                <a:close/>
                <a:moveTo>
                  <a:pt x="173959" y="24483"/>
                </a:moveTo>
                <a:cubicBezTo>
                  <a:pt x="91342" y="24483"/>
                  <a:pt x="24393" y="91449"/>
                  <a:pt x="24393" y="174049"/>
                </a:cubicBezTo>
                <a:cubicBezTo>
                  <a:pt x="24393" y="256649"/>
                  <a:pt x="91342" y="323615"/>
                  <a:pt x="173959" y="323615"/>
                </a:cubicBezTo>
                <a:cubicBezTo>
                  <a:pt x="256577" y="323615"/>
                  <a:pt x="323526" y="256649"/>
                  <a:pt x="323526" y="174049"/>
                </a:cubicBezTo>
                <a:cubicBezTo>
                  <a:pt x="323348" y="91521"/>
                  <a:pt x="256488" y="24669"/>
                  <a:pt x="173959" y="24572"/>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a:off x="454009"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5" name="标题 1"/>
          <p:cNvSpPr txBox="1"/>
          <p:nvPr/>
        </p:nvSpPr>
        <p:spPr>
          <a:xfrm>
            <a:off x="523771" y="6388013"/>
            <a:ext cx="116695" cy="155582"/>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6" name="标题 1"/>
          <p:cNvSpPr txBox="1"/>
          <p:nvPr/>
        </p:nvSpPr>
        <p:spPr>
          <a:xfrm>
            <a:off x="831591"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881899" y="6388103"/>
            <a:ext cx="155583" cy="155405"/>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8" name="标题 1"/>
          <p:cNvSpPr txBox="1"/>
          <p:nvPr/>
        </p:nvSpPr>
        <p:spPr>
          <a:xfrm>
            <a:off x="1209174" y="6337707"/>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9" name="标题 1"/>
          <p:cNvSpPr txBox="1"/>
          <p:nvPr/>
        </p:nvSpPr>
        <p:spPr>
          <a:xfrm>
            <a:off x="1259494" y="6401671"/>
            <a:ext cx="155583" cy="128288"/>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30" name="标题 1"/>
          <p:cNvSpPr txBox="1"/>
          <p:nvPr/>
        </p:nvSpPr>
        <p:spPr>
          <a:xfrm>
            <a:off x="1586756" y="6337696"/>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31" name="标题 1"/>
          <p:cNvSpPr txBox="1"/>
          <p:nvPr/>
        </p:nvSpPr>
        <p:spPr>
          <a:xfrm>
            <a:off x="1653555" y="6388024"/>
            <a:ext cx="122627" cy="155582"/>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32" name="标题 1"/>
          <p:cNvSpPr txBox="1"/>
          <p:nvPr/>
        </p:nvSpPr>
        <p:spPr>
          <a:xfrm>
            <a:off x="1367325" y="2223199"/>
            <a:ext cx="4528149" cy="2696026"/>
          </a:xfrm>
          <a:custGeom>
            <a:avLst/>
            <a:gdLst>
              <a:gd name="connsiteX0" fmla="*/ 0 w 5120775"/>
              <a:gd name="connsiteY0" fmla="*/ 0 h 2995954"/>
              <a:gd name="connsiteX1" fmla="*/ 5120776 w 5120775"/>
              <a:gd name="connsiteY1" fmla="*/ 0 h 2995954"/>
              <a:gd name="connsiteX2" fmla="*/ 5120776 w 5120775"/>
              <a:gd name="connsiteY2" fmla="*/ 2995955 h 2995954"/>
              <a:gd name="connsiteX3" fmla="*/ 0 w 5120775"/>
              <a:gd name="connsiteY3" fmla="*/ 2995955 h 2995954"/>
            </a:gdLst>
            <a:ahLst/>
            <a:cxnLst/>
            <a:rect l="l" t="t" r="r" b="b"/>
            <a:pathLst>
              <a:path w="5120775" h="2995954">
                <a:moveTo>
                  <a:pt x="0" y="0"/>
                </a:moveTo>
                <a:lnTo>
                  <a:pt x="5120776" y="0"/>
                </a:lnTo>
                <a:lnTo>
                  <a:pt x="5120776" y="2995955"/>
                </a:lnTo>
                <a:lnTo>
                  <a:pt x="0" y="2995955"/>
                </a:lnTo>
                <a:close/>
              </a:path>
            </a:pathLst>
          </a:custGeom>
          <a:noFill/>
          <a:ln w="7673" cap="flat">
            <a:solidFill>
              <a:schemeClr val="accent3"/>
            </a:solidFill>
            <a:miter/>
          </a:ln>
        </p:spPr>
        <p:txBody>
          <a:bodyPr vert="horz" wrap="square" lIns="91440" tIns="45720" rIns="91440" bIns="45720" rtlCol="0" anchor="ctr"/>
          <a:lstStyle/>
          <a:p>
            <a:pPr algn="l">
              <a:lnSpc>
                <a:spcPct val="110000"/>
              </a:lnSpc>
            </a:pPr>
            <a:endParaRPr kumimoji="1" lang="zh-CN" altLang="en-US"/>
          </a:p>
        </p:txBody>
      </p:sp>
      <p:sp>
        <p:nvSpPr>
          <p:cNvPr id="33" name="标题 1"/>
          <p:cNvSpPr txBox="1"/>
          <p:nvPr/>
        </p:nvSpPr>
        <p:spPr>
          <a:xfrm rot="18622801">
            <a:off x="592023" y="4724109"/>
            <a:ext cx="198401" cy="198401"/>
          </a:xfrm>
          <a:custGeom>
            <a:avLst/>
            <a:gdLst>
              <a:gd name="connsiteX0" fmla="*/ 203161 w 203160"/>
              <a:gd name="connsiteY0" fmla="*/ 101581 h 203160"/>
              <a:gd name="connsiteX1" fmla="*/ 101580 w 203160"/>
              <a:gd name="connsiteY1" fmla="*/ 203161 h 203160"/>
              <a:gd name="connsiteX2" fmla="*/ 0 w 203160"/>
              <a:gd name="connsiteY2" fmla="*/ 101581 h 203160"/>
              <a:gd name="connsiteX3" fmla="*/ 101580 w 203160"/>
              <a:gd name="connsiteY3" fmla="*/ 0 h 203160"/>
              <a:gd name="connsiteX4" fmla="*/ 203161 w 203160"/>
              <a:gd name="connsiteY4" fmla="*/ 101581 h 203160"/>
            </a:gdLst>
            <a:ahLst/>
            <a:cxnLst/>
            <a:rect l="l" t="t" r="r" b="b"/>
            <a:pathLst>
              <a:path w="203160" h="203160">
                <a:moveTo>
                  <a:pt x="203161" y="101581"/>
                </a:moveTo>
                <a:cubicBezTo>
                  <a:pt x="203161" y="157682"/>
                  <a:pt x="157682" y="203161"/>
                  <a:pt x="101580" y="203161"/>
                </a:cubicBezTo>
                <a:cubicBezTo>
                  <a:pt x="45479" y="203161"/>
                  <a:pt x="0" y="157681"/>
                  <a:pt x="0" y="101581"/>
                </a:cubicBezTo>
                <a:cubicBezTo>
                  <a:pt x="0" y="45479"/>
                  <a:pt x="45479" y="0"/>
                  <a:pt x="101580" y="0"/>
                </a:cubicBezTo>
                <a:cubicBezTo>
                  <a:pt x="157682" y="0"/>
                  <a:pt x="203161" y="45480"/>
                  <a:pt x="203161" y="101581"/>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4" name="标题 1"/>
          <p:cNvSpPr txBox="1"/>
          <p:nvPr/>
        </p:nvSpPr>
        <p:spPr>
          <a:xfrm>
            <a:off x="431207" y="4760655"/>
            <a:ext cx="300294" cy="300298"/>
          </a:xfrm>
          <a:custGeom>
            <a:avLst/>
            <a:gdLst>
              <a:gd name="connsiteX0" fmla="*/ 150053 w 307498"/>
              <a:gd name="connsiteY0" fmla="*/ 45 h 307502"/>
              <a:gd name="connsiteX1" fmla="*/ 307453 w 307498"/>
              <a:gd name="connsiteY1" fmla="*/ 150057 h 307502"/>
              <a:gd name="connsiteX2" fmla="*/ 157442 w 307498"/>
              <a:gd name="connsiteY2" fmla="*/ 307458 h 307502"/>
              <a:gd name="connsiteX3" fmla="*/ 41 w 307498"/>
              <a:gd name="connsiteY3" fmla="*/ 157446 h 307502"/>
              <a:gd name="connsiteX4" fmla="*/ 150053 w 307498"/>
              <a:gd name="connsiteY4" fmla="*/ 45 h 307502"/>
              <a:gd name="connsiteX5" fmla="*/ 156997 w 307498"/>
              <a:gd name="connsiteY5" fmla="*/ 286002 h 307502"/>
              <a:gd name="connsiteX6" fmla="*/ 285926 w 307498"/>
              <a:gd name="connsiteY6" fmla="*/ 150591 h 307502"/>
              <a:gd name="connsiteX7" fmla="*/ 150515 w 307498"/>
              <a:gd name="connsiteY7" fmla="*/ 21670 h 307502"/>
              <a:gd name="connsiteX8" fmla="*/ 21586 w 307498"/>
              <a:gd name="connsiteY8" fmla="*/ 156912 h 307502"/>
              <a:gd name="connsiteX9" fmla="*/ 156925 w 307498"/>
              <a:gd name="connsiteY9" fmla="*/ 286269 h 307502"/>
              <a:gd name="connsiteX10" fmla="*/ 156997 w 307498"/>
              <a:gd name="connsiteY10" fmla="*/ 286269 h 307502"/>
            </a:gdLst>
            <a:ahLst/>
            <a:cxnLst/>
            <a:rect l="l" t="t" r="r" b="b"/>
            <a:pathLst>
              <a:path w="307498" h="307502">
                <a:moveTo>
                  <a:pt x="150053" y="45"/>
                </a:moveTo>
                <a:cubicBezTo>
                  <a:pt x="234940" y="-1994"/>
                  <a:pt x="305415" y="65169"/>
                  <a:pt x="307453" y="150057"/>
                </a:cubicBezTo>
                <a:cubicBezTo>
                  <a:pt x="309492" y="234944"/>
                  <a:pt x="242330" y="305419"/>
                  <a:pt x="157442" y="307458"/>
                </a:cubicBezTo>
                <a:cubicBezTo>
                  <a:pt x="72554" y="309496"/>
                  <a:pt x="2080" y="242334"/>
                  <a:pt x="41" y="157446"/>
                </a:cubicBezTo>
                <a:cubicBezTo>
                  <a:pt x="-1900" y="72594"/>
                  <a:pt x="65209" y="2182"/>
                  <a:pt x="150053" y="45"/>
                </a:cubicBezTo>
                <a:close/>
                <a:moveTo>
                  <a:pt x="156997" y="286002"/>
                </a:moveTo>
                <a:cubicBezTo>
                  <a:pt x="229990" y="284212"/>
                  <a:pt x="287716" y="223585"/>
                  <a:pt x="285926" y="150591"/>
                </a:cubicBezTo>
                <a:cubicBezTo>
                  <a:pt x="284128" y="77597"/>
                  <a:pt x="223509" y="19881"/>
                  <a:pt x="150515" y="21670"/>
                </a:cubicBezTo>
                <a:cubicBezTo>
                  <a:pt x="77584" y="23460"/>
                  <a:pt x="19885" y="83981"/>
                  <a:pt x="21586" y="156912"/>
                </a:cubicBezTo>
                <a:cubicBezTo>
                  <a:pt x="23242" y="230004"/>
                  <a:pt x="83834" y="287925"/>
                  <a:pt x="156925" y="286269"/>
                </a:cubicBezTo>
                <a:cubicBezTo>
                  <a:pt x="156952" y="286269"/>
                  <a:pt x="156970" y="286269"/>
                  <a:pt x="156997" y="286269"/>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35" name="标题 1"/>
          <p:cNvSpPr txBox="1"/>
          <p:nvPr/>
        </p:nvSpPr>
        <p:spPr>
          <a:xfrm rot="5400000">
            <a:off x="1044957" y="1548996"/>
            <a:ext cx="129070" cy="129070"/>
          </a:xfrm>
          <a:custGeom>
            <a:avLst/>
            <a:gdLst>
              <a:gd name="connsiteX0" fmla="*/ 0 w 196038"/>
              <a:gd name="connsiteY0" fmla="*/ 0 h 196038"/>
              <a:gd name="connsiteX1" fmla="*/ 196038 w 196038"/>
              <a:gd name="connsiteY1" fmla="*/ 0 h 196038"/>
              <a:gd name="connsiteX2" fmla="*/ 196038 w 196038"/>
              <a:gd name="connsiteY2" fmla="*/ 196039 h 196038"/>
              <a:gd name="connsiteX3" fmla="*/ 0 w 196038"/>
              <a:gd name="connsiteY3" fmla="*/ 196039 h 196038"/>
            </a:gdLst>
            <a:ahLst/>
            <a:cxnLst/>
            <a:rect l="l" t="t" r="r" b="b"/>
            <a:pathLst>
              <a:path w="196038" h="196038">
                <a:moveTo>
                  <a:pt x="0" y="0"/>
                </a:moveTo>
                <a:lnTo>
                  <a:pt x="196038" y="0"/>
                </a:lnTo>
                <a:lnTo>
                  <a:pt x="196038"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6" name="标题 1"/>
          <p:cNvSpPr txBox="1"/>
          <p:nvPr/>
        </p:nvSpPr>
        <p:spPr>
          <a:xfrm rot="5400000">
            <a:off x="453104" y="1548996"/>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7" name="标题 1"/>
          <p:cNvSpPr txBox="1"/>
          <p:nvPr/>
        </p:nvSpPr>
        <p:spPr>
          <a:xfrm rot="5400000">
            <a:off x="453104" y="2081429"/>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8" name="标题 1"/>
          <p:cNvSpPr txBox="1"/>
          <p:nvPr/>
        </p:nvSpPr>
        <p:spPr>
          <a:xfrm>
            <a:off x="6538554" y="5037850"/>
            <a:ext cx="1016037" cy="349448"/>
          </a:xfrm>
          <a:custGeom>
            <a:avLst/>
            <a:gdLst>
              <a:gd name="connsiteX0" fmla="*/ 342114 w 1016037"/>
              <a:gd name="connsiteY0" fmla="*/ 328900 h 349448"/>
              <a:gd name="connsiteX1" fmla="*/ 352422 w 1016037"/>
              <a:gd name="connsiteY1" fmla="*/ 339174 h 349448"/>
              <a:gd name="connsiteX2" fmla="*/ 342112 w 1016037"/>
              <a:gd name="connsiteY2" fmla="*/ 349448 h 349448"/>
              <a:gd name="connsiteX3" fmla="*/ 331806 w 1016037"/>
              <a:gd name="connsiteY3" fmla="*/ 339174 h 349448"/>
              <a:gd name="connsiteX4" fmla="*/ 1005726 w 1016037"/>
              <a:gd name="connsiteY4" fmla="*/ 328899 h 349448"/>
              <a:gd name="connsiteX5" fmla="*/ 1016037 w 1016037"/>
              <a:gd name="connsiteY5" fmla="*/ 339174 h 349448"/>
              <a:gd name="connsiteX6" fmla="*/ 1005797 w 1016037"/>
              <a:gd name="connsiteY6" fmla="*/ 349448 h 349448"/>
              <a:gd name="connsiteX7" fmla="*/ 995487 w 1016037"/>
              <a:gd name="connsiteY7" fmla="*/ 339208 h 349448"/>
              <a:gd name="connsiteX8" fmla="*/ 1005726 w 1016037"/>
              <a:gd name="connsiteY8" fmla="*/ 328899 h 349448"/>
              <a:gd name="connsiteX9" fmla="*/ 895126 w 1016037"/>
              <a:gd name="connsiteY9" fmla="*/ 328899 h 349448"/>
              <a:gd name="connsiteX10" fmla="*/ 905435 w 1016037"/>
              <a:gd name="connsiteY10" fmla="*/ 339174 h 349448"/>
              <a:gd name="connsiteX11" fmla="*/ 895195 w 1016037"/>
              <a:gd name="connsiteY11" fmla="*/ 349448 h 349448"/>
              <a:gd name="connsiteX12" fmla="*/ 884886 w 1016037"/>
              <a:gd name="connsiteY12" fmla="*/ 339208 h 349448"/>
              <a:gd name="connsiteX13" fmla="*/ 895126 w 1016037"/>
              <a:gd name="connsiteY13" fmla="*/ 328899 h 349448"/>
              <a:gd name="connsiteX14" fmla="*/ 784522 w 1016037"/>
              <a:gd name="connsiteY14" fmla="*/ 328899 h 349448"/>
              <a:gd name="connsiteX15" fmla="*/ 794832 w 1016037"/>
              <a:gd name="connsiteY15" fmla="*/ 339174 h 349448"/>
              <a:gd name="connsiteX16" fmla="*/ 784593 w 1016037"/>
              <a:gd name="connsiteY16" fmla="*/ 349448 h 349448"/>
              <a:gd name="connsiteX17" fmla="*/ 774283 w 1016037"/>
              <a:gd name="connsiteY17" fmla="*/ 339208 h 349448"/>
              <a:gd name="connsiteX18" fmla="*/ 784522 w 1016037"/>
              <a:gd name="connsiteY18" fmla="*/ 328899 h 349448"/>
              <a:gd name="connsiteX19" fmla="*/ 673921 w 1016037"/>
              <a:gd name="connsiteY19" fmla="*/ 328899 h 349448"/>
              <a:gd name="connsiteX20" fmla="*/ 673926 w 1016037"/>
              <a:gd name="connsiteY20" fmla="*/ 328899 h 349448"/>
              <a:gd name="connsiteX21" fmla="*/ 684236 w 1016037"/>
              <a:gd name="connsiteY21" fmla="*/ 339174 h 349448"/>
              <a:gd name="connsiteX22" fmla="*/ 673926 w 1016037"/>
              <a:gd name="connsiteY22" fmla="*/ 349448 h 349448"/>
              <a:gd name="connsiteX23" fmla="*/ 663611 w 1016037"/>
              <a:gd name="connsiteY23" fmla="*/ 339174 h 349448"/>
              <a:gd name="connsiteX24" fmla="*/ 673921 w 1016037"/>
              <a:gd name="connsiteY24" fmla="*/ 328899 h 349448"/>
              <a:gd name="connsiteX25" fmla="*/ 563320 w 1016037"/>
              <a:gd name="connsiteY25" fmla="*/ 328899 h 349448"/>
              <a:gd name="connsiteX26" fmla="*/ 573630 w 1016037"/>
              <a:gd name="connsiteY26" fmla="*/ 339174 h 349448"/>
              <a:gd name="connsiteX27" fmla="*/ 563320 w 1016037"/>
              <a:gd name="connsiteY27" fmla="*/ 349448 h 349448"/>
              <a:gd name="connsiteX28" fmla="*/ 553010 w 1016037"/>
              <a:gd name="connsiteY28" fmla="*/ 339174 h 349448"/>
              <a:gd name="connsiteX29" fmla="*/ 563320 w 1016037"/>
              <a:gd name="connsiteY29" fmla="*/ 328899 h 349448"/>
              <a:gd name="connsiteX30" fmla="*/ 452717 w 1016037"/>
              <a:gd name="connsiteY30" fmla="*/ 328899 h 349448"/>
              <a:gd name="connsiteX31" fmla="*/ 463027 w 1016037"/>
              <a:gd name="connsiteY31" fmla="*/ 339174 h 349448"/>
              <a:gd name="connsiteX32" fmla="*/ 452717 w 1016037"/>
              <a:gd name="connsiteY32" fmla="*/ 349448 h 349448"/>
              <a:gd name="connsiteX33" fmla="*/ 442409 w 1016037"/>
              <a:gd name="connsiteY33" fmla="*/ 339174 h 349448"/>
              <a:gd name="connsiteX34" fmla="*/ 452717 w 1016037"/>
              <a:gd name="connsiteY34" fmla="*/ 328899 h 349448"/>
              <a:gd name="connsiteX35" fmla="*/ 342112 w 1016037"/>
              <a:gd name="connsiteY35" fmla="*/ 328899 h 349448"/>
              <a:gd name="connsiteX36" fmla="*/ 342115 w 1016037"/>
              <a:gd name="connsiteY36" fmla="*/ 328899 h 349448"/>
              <a:gd name="connsiteX37" fmla="*/ 342114 w 1016037"/>
              <a:gd name="connsiteY37" fmla="*/ 328900 h 349448"/>
              <a:gd name="connsiteX38" fmla="*/ 231515 w 1016037"/>
              <a:gd name="connsiteY38" fmla="*/ 328899 h 349448"/>
              <a:gd name="connsiteX39" fmla="*/ 241825 w 1016037"/>
              <a:gd name="connsiteY39" fmla="*/ 339174 h 349448"/>
              <a:gd name="connsiteX40" fmla="*/ 231515 w 1016037"/>
              <a:gd name="connsiteY40" fmla="*/ 349448 h 349448"/>
              <a:gd name="connsiteX41" fmla="*/ 221205 w 1016037"/>
              <a:gd name="connsiteY41" fmla="*/ 339174 h 349448"/>
              <a:gd name="connsiteX42" fmla="*/ 231515 w 1016037"/>
              <a:gd name="connsiteY42" fmla="*/ 328899 h 349448"/>
              <a:gd name="connsiteX43" fmla="*/ 120913 w 1016037"/>
              <a:gd name="connsiteY43" fmla="*/ 328899 h 349448"/>
              <a:gd name="connsiteX44" fmla="*/ 131221 w 1016037"/>
              <a:gd name="connsiteY44" fmla="*/ 339174 h 349448"/>
              <a:gd name="connsiteX45" fmla="*/ 120913 w 1016037"/>
              <a:gd name="connsiteY45" fmla="*/ 349448 h 349448"/>
              <a:gd name="connsiteX46" fmla="*/ 110603 w 1016037"/>
              <a:gd name="connsiteY46" fmla="*/ 339174 h 349448"/>
              <a:gd name="connsiteX47" fmla="*/ 120913 w 1016037"/>
              <a:gd name="connsiteY47" fmla="*/ 328899 h 349448"/>
              <a:gd name="connsiteX48" fmla="*/ 10311 w 1016037"/>
              <a:gd name="connsiteY48" fmla="*/ 328899 h 349448"/>
              <a:gd name="connsiteX49" fmla="*/ 20621 w 1016037"/>
              <a:gd name="connsiteY49" fmla="*/ 339174 h 349448"/>
              <a:gd name="connsiteX50" fmla="*/ 10311 w 1016037"/>
              <a:gd name="connsiteY50" fmla="*/ 349448 h 349448"/>
              <a:gd name="connsiteX51" fmla="*/ 0 w 1016037"/>
              <a:gd name="connsiteY51" fmla="*/ 339174 h 349448"/>
              <a:gd name="connsiteX52" fmla="*/ 10311 w 1016037"/>
              <a:gd name="connsiteY52" fmla="*/ 328899 h 349448"/>
              <a:gd name="connsiteX53" fmla="*/ 342114 w 1016037"/>
              <a:gd name="connsiteY53" fmla="*/ 215569 h 349448"/>
              <a:gd name="connsiteX54" fmla="*/ 352426 w 1016037"/>
              <a:gd name="connsiteY54" fmla="*/ 225842 h 349448"/>
              <a:gd name="connsiteX55" fmla="*/ 342115 w 1016037"/>
              <a:gd name="connsiteY55" fmla="*/ 236117 h 349448"/>
              <a:gd name="connsiteX56" fmla="*/ 331806 w 1016037"/>
              <a:gd name="connsiteY56" fmla="*/ 225842 h 349448"/>
              <a:gd name="connsiteX57" fmla="*/ 1005726 w 1016037"/>
              <a:gd name="connsiteY57" fmla="*/ 215567 h 349448"/>
              <a:gd name="connsiteX58" fmla="*/ 1016037 w 1016037"/>
              <a:gd name="connsiteY58" fmla="*/ 225842 h 349448"/>
              <a:gd name="connsiteX59" fmla="*/ 1005797 w 1016037"/>
              <a:gd name="connsiteY59" fmla="*/ 236117 h 349448"/>
              <a:gd name="connsiteX60" fmla="*/ 995487 w 1016037"/>
              <a:gd name="connsiteY60" fmla="*/ 225877 h 349448"/>
              <a:gd name="connsiteX61" fmla="*/ 1005726 w 1016037"/>
              <a:gd name="connsiteY61" fmla="*/ 215567 h 349448"/>
              <a:gd name="connsiteX62" fmla="*/ 895126 w 1016037"/>
              <a:gd name="connsiteY62" fmla="*/ 215567 h 349448"/>
              <a:gd name="connsiteX63" fmla="*/ 905435 w 1016037"/>
              <a:gd name="connsiteY63" fmla="*/ 225842 h 349448"/>
              <a:gd name="connsiteX64" fmla="*/ 895195 w 1016037"/>
              <a:gd name="connsiteY64" fmla="*/ 236117 h 349448"/>
              <a:gd name="connsiteX65" fmla="*/ 884886 w 1016037"/>
              <a:gd name="connsiteY65" fmla="*/ 225877 h 349448"/>
              <a:gd name="connsiteX66" fmla="*/ 895126 w 1016037"/>
              <a:gd name="connsiteY66" fmla="*/ 215567 h 349448"/>
              <a:gd name="connsiteX67" fmla="*/ 784522 w 1016037"/>
              <a:gd name="connsiteY67" fmla="*/ 215567 h 349448"/>
              <a:gd name="connsiteX68" fmla="*/ 794832 w 1016037"/>
              <a:gd name="connsiteY68" fmla="*/ 225842 h 349448"/>
              <a:gd name="connsiteX69" fmla="*/ 784593 w 1016037"/>
              <a:gd name="connsiteY69" fmla="*/ 236117 h 349448"/>
              <a:gd name="connsiteX70" fmla="*/ 774283 w 1016037"/>
              <a:gd name="connsiteY70" fmla="*/ 225877 h 349448"/>
              <a:gd name="connsiteX71" fmla="*/ 784522 w 1016037"/>
              <a:gd name="connsiteY71" fmla="*/ 215567 h 349448"/>
              <a:gd name="connsiteX72" fmla="*/ 673921 w 1016037"/>
              <a:gd name="connsiteY72" fmla="*/ 215567 h 349448"/>
              <a:gd name="connsiteX73" fmla="*/ 673926 w 1016037"/>
              <a:gd name="connsiteY73" fmla="*/ 215567 h 349448"/>
              <a:gd name="connsiteX74" fmla="*/ 684236 w 1016037"/>
              <a:gd name="connsiteY74" fmla="*/ 225842 h 349448"/>
              <a:gd name="connsiteX75" fmla="*/ 673926 w 1016037"/>
              <a:gd name="connsiteY75" fmla="*/ 236117 h 349448"/>
              <a:gd name="connsiteX76" fmla="*/ 663611 w 1016037"/>
              <a:gd name="connsiteY76" fmla="*/ 225842 h 349448"/>
              <a:gd name="connsiteX77" fmla="*/ 673921 w 1016037"/>
              <a:gd name="connsiteY77" fmla="*/ 215567 h 349448"/>
              <a:gd name="connsiteX78" fmla="*/ 563320 w 1016037"/>
              <a:gd name="connsiteY78" fmla="*/ 215567 h 349448"/>
              <a:gd name="connsiteX79" fmla="*/ 573630 w 1016037"/>
              <a:gd name="connsiteY79" fmla="*/ 225842 h 349448"/>
              <a:gd name="connsiteX80" fmla="*/ 563320 w 1016037"/>
              <a:gd name="connsiteY80" fmla="*/ 236117 h 349448"/>
              <a:gd name="connsiteX81" fmla="*/ 553010 w 1016037"/>
              <a:gd name="connsiteY81" fmla="*/ 225842 h 349448"/>
              <a:gd name="connsiteX82" fmla="*/ 563320 w 1016037"/>
              <a:gd name="connsiteY82" fmla="*/ 215567 h 349448"/>
              <a:gd name="connsiteX83" fmla="*/ 452717 w 1016037"/>
              <a:gd name="connsiteY83" fmla="*/ 215567 h 349448"/>
              <a:gd name="connsiteX84" fmla="*/ 463027 w 1016037"/>
              <a:gd name="connsiteY84" fmla="*/ 225842 h 349448"/>
              <a:gd name="connsiteX85" fmla="*/ 452717 w 1016037"/>
              <a:gd name="connsiteY85" fmla="*/ 236117 h 349448"/>
              <a:gd name="connsiteX86" fmla="*/ 442409 w 1016037"/>
              <a:gd name="connsiteY86" fmla="*/ 225842 h 349448"/>
              <a:gd name="connsiteX87" fmla="*/ 452717 w 1016037"/>
              <a:gd name="connsiteY87" fmla="*/ 215567 h 349448"/>
              <a:gd name="connsiteX88" fmla="*/ 342112 w 1016037"/>
              <a:gd name="connsiteY88" fmla="*/ 215567 h 349448"/>
              <a:gd name="connsiteX89" fmla="*/ 342115 w 1016037"/>
              <a:gd name="connsiteY89" fmla="*/ 215567 h 349448"/>
              <a:gd name="connsiteX90" fmla="*/ 342114 w 1016037"/>
              <a:gd name="connsiteY90" fmla="*/ 215569 h 349448"/>
              <a:gd name="connsiteX91" fmla="*/ 231515 w 1016037"/>
              <a:gd name="connsiteY91" fmla="*/ 215567 h 349448"/>
              <a:gd name="connsiteX92" fmla="*/ 241825 w 1016037"/>
              <a:gd name="connsiteY92" fmla="*/ 225842 h 349448"/>
              <a:gd name="connsiteX93" fmla="*/ 231515 w 1016037"/>
              <a:gd name="connsiteY93" fmla="*/ 236117 h 349448"/>
              <a:gd name="connsiteX94" fmla="*/ 221205 w 1016037"/>
              <a:gd name="connsiteY94" fmla="*/ 225842 h 349448"/>
              <a:gd name="connsiteX95" fmla="*/ 231515 w 1016037"/>
              <a:gd name="connsiteY95" fmla="*/ 215567 h 349448"/>
              <a:gd name="connsiteX96" fmla="*/ 120913 w 1016037"/>
              <a:gd name="connsiteY96" fmla="*/ 215567 h 349448"/>
              <a:gd name="connsiteX97" fmla="*/ 131221 w 1016037"/>
              <a:gd name="connsiteY97" fmla="*/ 225842 h 349448"/>
              <a:gd name="connsiteX98" fmla="*/ 120913 w 1016037"/>
              <a:gd name="connsiteY98" fmla="*/ 236117 h 349448"/>
              <a:gd name="connsiteX99" fmla="*/ 110603 w 1016037"/>
              <a:gd name="connsiteY99" fmla="*/ 225842 h 349448"/>
              <a:gd name="connsiteX100" fmla="*/ 120913 w 1016037"/>
              <a:gd name="connsiteY100" fmla="*/ 215567 h 349448"/>
              <a:gd name="connsiteX101" fmla="*/ 10311 w 1016037"/>
              <a:gd name="connsiteY101" fmla="*/ 215567 h 349448"/>
              <a:gd name="connsiteX102" fmla="*/ 20621 w 1016037"/>
              <a:gd name="connsiteY102" fmla="*/ 225842 h 349448"/>
              <a:gd name="connsiteX103" fmla="*/ 10311 w 1016037"/>
              <a:gd name="connsiteY103" fmla="*/ 236117 h 349448"/>
              <a:gd name="connsiteX104" fmla="*/ 0 w 1016037"/>
              <a:gd name="connsiteY104" fmla="*/ 225842 h 349448"/>
              <a:gd name="connsiteX105" fmla="*/ 10311 w 1016037"/>
              <a:gd name="connsiteY105" fmla="*/ 215567 h 349448"/>
              <a:gd name="connsiteX106" fmla="*/ 342114 w 1016037"/>
              <a:gd name="connsiteY106" fmla="*/ 113333 h 349448"/>
              <a:gd name="connsiteX107" fmla="*/ 352422 w 1016037"/>
              <a:gd name="connsiteY107" fmla="*/ 123607 h 349448"/>
              <a:gd name="connsiteX108" fmla="*/ 342112 w 1016037"/>
              <a:gd name="connsiteY108" fmla="*/ 133881 h 349448"/>
              <a:gd name="connsiteX109" fmla="*/ 331806 w 1016037"/>
              <a:gd name="connsiteY109" fmla="*/ 123607 h 349448"/>
              <a:gd name="connsiteX110" fmla="*/ 1005726 w 1016037"/>
              <a:gd name="connsiteY110" fmla="*/ 113332 h 349448"/>
              <a:gd name="connsiteX111" fmla="*/ 1016037 w 1016037"/>
              <a:gd name="connsiteY111" fmla="*/ 123607 h 349448"/>
              <a:gd name="connsiteX112" fmla="*/ 1005797 w 1016037"/>
              <a:gd name="connsiteY112" fmla="*/ 133881 h 349448"/>
              <a:gd name="connsiteX113" fmla="*/ 995487 w 1016037"/>
              <a:gd name="connsiteY113" fmla="*/ 123641 h 349448"/>
              <a:gd name="connsiteX114" fmla="*/ 1005726 w 1016037"/>
              <a:gd name="connsiteY114" fmla="*/ 113332 h 349448"/>
              <a:gd name="connsiteX115" fmla="*/ 895126 w 1016037"/>
              <a:gd name="connsiteY115" fmla="*/ 113332 h 349448"/>
              <a:gd name="connsiteX116" fmla="*/ 905435 w 1016037"/>
              <a:gd name="connsiteY116" fmla="*/ 123607 h 349448"/>
              <a:gd name="connsiteX117" fmla="*/ 895195 w 1016037"/>
              <a:gd name="connsiteY117" fmla="*/ 133881 h 349448"/>
              <a:gd name="connsiteX118" fmla="*/ 884886 w 1016037"/>
              <a:gd name="connsiteY118" fmla="*/ 123641 h 349448"/>
              <a:gd name="connsiteX119" fmla="*/ 895126 w 1016037"/>
              <a:gd name="connsiteY119" fmla="*/ 113332 h 349448"/>
              <a:gd name="connsiteX120" fmla="*/ 784522 w 1016037"/>
              <a:gd name="connsiteY120" fmla="*/ 113332 h 349448"/>
              <a:gd name="connsiteX121" fmla="*/ 794832 w 1016037"/>
              <a:gd name="connsiteY121" fmla="*/ 123607 h 349448"/>
              <a:gd name="connsiteX122" fmla="*/ 784593 w 1016037"/>
              <a:gd name="connsiteY122" fmla="*/ 133881 h 349448"/>
              <a:gd name="connsiteX123" fmla="*/ 774283 w 1016037"/>
              <a:gd name="connsiteY123" fmla="*/ 123641 h 349448"/>
              <a:gd name="connsiteX124" fmla="*/ 784522 w 1016037"/>
              <a:gd name="connsiteY124" fmla="*/ 113332 h 349448"/>
              <a:gd name="connsiteX125" fmla="*/ 673921 w 1016037"/>
              <a:gd name="connsiteY125" fmla="*/ 113332 h 349448"/>
              <a:gd name="connsiteX126" fmla="*/ 673926 w 1016037"/>
              <a:gd name="connsiteY126" fmla="*/ 113332 h 349448"/>
              <a:gd name="connsiteX127" fmla="*/ 684236 w 1016037"/>
              <a:gd name="connsiteY127" fmla="*/ 123607 h 349448"/>
              <a:gd name="connsiteX128" fmla="*/ 673926 w 1016037"/>
              <a:gd name="connsiteY128" fmla="*/ 133881 h 349448"/>
              <a:gd name="connsiteX129" fmla="*/ 663611 w 1016037"/>
              <a:gd name="connsiteY129" fmla="*/ 123607 h 349448"/>
              <a:gd name="connsiteX130" fmla="*/ 673921 w 1016037"/>
              <a:gd name="connsiteY130" fmla="*/ 113332 h 349448"/>
              <a:gd name="connsiteX131" fmla="*/ 563320 w 1016037"/>
              <a:gd name="connsiteY131" fmla="*/ 113332 h 349448"/>
              <a:gd name="connsiteX132" fmla="*/ 573630 w 1016037"/>
              <a:gd name="connsiteY132" fmla="*/ 123607 h 349448"/>
              <a:gd name="connsiteX133" fmla="*/ 563320 w 1016037"/>
              <a:gd name="connsiteY133" fmla="*/ 133881 h 349448"/>
              <a:gd name="connsiteX134" fmla="*/ 553010 w 1016037"/>
              <a:gd name="connsiteY134" fmla="*/ 123607 h 349448"/>
              <a:gd name="connsiteX135" fmla="*/ 563320 w 1016037"/>
              <a:gd name="connsiteY135" fmla="*/ 113332 h 349448"/>
              <a:gd name="connsiteX136" fmla="*/ 452717 w 1016037"/>
              <a:gd name="connsiteY136" fmla="*/ 113332 h 349448"/>
              <a:gd name="connsiteX137" fmla="*/ 463027 w 1016037"/>
              <a:gd name="connsiteY137" fmla="*/ 123607 h 349448"/>
              <a:gd name="connsiteX138" fmla="*/ 452717 w 1016037"/>
              <a:gd name="connsiteY138" fmla="*/ 133881 h 349448"/>
              <a:gd name="connsiteX139" fmla="*/ 442409 w 1016037"/>
              <a:gd name="connsiteY139" fmla="*/ 123607 h 349448"/>
              <a:gd name="connsiteX140" fmla="*/ 452717 w 1016037"/>
              <a:gd name="connsiteY140" fmla="*/ 113332 h 349448"/>
              <a:gd name="connsiteX141" fmla="*/ 342112 w 1016037"/>
              <a:gd name="connsiteY141" fmla="*/ 113332 h 349448"/>
              <a:gd name="connsiteX142" fmla="*/ 342115 w 1016037"/>
              <a:gd name="connsiteY142" fmla="*/ 113332 h 349448"/>
              <a:gd name="connsiteX143" fmla="*/ 342114 w 1016037"/>
              <a:gd name="connsiteY143" fmla="*/ 113333 h 349448"/>
              <a:gd name="connsiteX144" fmla="*/ 231515 w 1016037"/>
              <a:gd name="connsiteY144" fmla="*/ 113332 h 349448"/>
              <a:gd name="connsiteX145" fmla="*/ 241825 w 1016037"/>
              <a:gd name="connsiteY145" fmla="*/ 123607 h 349448"/>
              <a:gd name="connsiteX146" fmla="*/ 231515 w 1016037"/>
              <a:gd name="connsiteY146" fmla="*/ 133881 h 349448"/>
              <a:gd name="connsiteX147" fmla="*/ 221205 w 1016037"/>
              <a:gd name="connsiteY147" fmla="*/ 123607 h 349448"/>
              <a:gd name="connsiteX148" fmla="*/ 231515 w 1016037"/>
              <a:gd name="connsiteY148" fmla="*/ 113332 h 349448"/>
              <a:gd name="connsiteX149" fmla="*/ 120913 w 1016037"/>
              <a:gd name="connsiteY149" fmla="*/ 113332 h 349448"/>
              <a:gd name="connsiteX150" fmla="*/ 131221 w 1016037"/>
              <a:gd name="connsiteY150" fmla="*/ 123607 h 349448"/>
              <a:gd name="connsiteX151" fmla="*/ 120913 w 1016037"/>
              <a:gd name="connsiteY151" fmla="*/ 133881 h 349448"/>
              <a:gd name="connsiteX152" fmla="*/ 110603 w 1016037"/>
              <a:gd name="connsiteY152" fmla="*/ 123607 h 349448"/>
              <a:gd name="connsiteX153" fmla="*/ 120913 w 1016037"/>
              <a:gd name="connsiteY153" fmla="*/ 113332 h 349448"/>
              <a:gd name="connsiteX154" fmla="*/ 10311 w 1016037"/>
              <a:gd name="connsiteY154" fmla="*/ 113332 h 349448"/>
              <a:gd name="connsiteX155" fmla="*/ 20621 w 1016037"/>
              <a:gd name="connsiteY155" fmla="*/ 123607 h 349448"/>
              <a:gd name="connsiteX156" fmla="*/ 10311 w 1016037"/>
              <a:gd name="connsiteY156" fmla="*/ 133881 h 349448"/>
              <a:gd name="connsiteX157" fmla="*/ 0 w 1016037"/>
              <a:gd name="connsiteY157" fmla="*/ 123607 h 349448"/>
              <a:gd name="connsiteX158" fmla="*/ 10311 w 1016037"/>
              <a:gd name="connsiteY158" fmla="*/ 113332 h 349448"/>
              <a:gd name="connsiteX159" fmla="*/ 342114 w 1016037"/>
              <a:gd name="connsiteY159" fmla="*/ 2 h 349448"/>
              <a:gd name="connsiteX160" fmla="*/ 352426 w 1016037"/>
              <a:gd name="connsiteY160" fmla="*/ 10275 h 349448"/>
              <a:gd name="connsiteX161" fmla="*/ 342115 w 1016037"/>
              <a:gd name="connsiteY161" fmla="*/ 20550 h 349448"/>
              <a:gd name="connsiteX162" fmla="*/ 331806 w 1016037"/>
              <a:gd name="connsiteY162" fmla="*/ 10275 h 349448"/>
              <a:gd name="connsiteX163" fmla="*/ 1005726 w 1016037"/>
              <a:gd name="connsiteY163" fmla="*/ 0 h 349448"/>
              <a:gd name="connsiteX164" fmla="*/ 1016037 w 1016037"/>
              <a:gd name="connsiteY164" fmla="*/ 10275 h 349448"/>
              <a:gd name="connsiteX165" fmla="*/ 1005797 w 1016037"/>
              <a:gd name="connsiteY165" fmla="*/ 20550 h 349448"/>
              <a:gd name="connsiteX166" fmla="*/ 995487 w 1016037"/>
              <a:gd name="connsiteY166" fmla="*/ 10310 h 349448"/>
              <a:gd name="connsiteX167" fmla="*/ 1005726 w 1016037"/>
              <a:gd name="connsiteY167" fmla="*/ 0 h 349448"/>
              <a:gd name="connsiteX168" fmla="*/ 895126 w 1016037"/>
              <a:gd name="connsiteY168" fmla="*/ 0 h 349448"/>
              <a:gd name="connsiteX169" fmla="*/ 905435 w 1016037"/>
              <a:gd name="connsiteY169" fmla="*/ 10275 h 349448"/>
              <a:gd name="connsiteX170" fmla="*/ 895195 w 1016037"/>
              <a:gd name="connsiteY170" fmla="*/ 20550 h 349448"/>
              <a:gd name="connsiteX171" fmla="*/ 884886 w 1016037"/>
              <a:gd name="connsiteY171" fmla="*/ 10310 h 349448"/>
              <a:gd name="connsiteX172" fmla="*/ 895126 w 1016037"/>
              <a:gd name="connsiteY172" fmla="*/ 0 h 349448"/>
              <a:gd name="connsiteX173" fmla="*/ 784522 w 1016037"/>
              <a:gd name="connsiteY173" fmla="*/ 0 h 349448"/>
              <a:gd name="connsiteX174" fmla="*/ 794832 w 1016037"/>
              <a:gd name="connsiteY174" fmla="*/ 10275 h 349448"/>
              <a:gd name="connsiteX175" fmla="*/ 784593 w 1016037"/>
              <a:gd name="connsiteY175" fmla="*/ 20550 h 349448"/>
              <a:gd name="connsiteX176" fmla="*/ 774283 w 1016037"/>
              <a:gd name="connsiteY176" fmla="*/ 10310 h 349448"/>
              <a:gd name="connsiteX177" fmla="*/ 784522 w 1016037"/>
              <a:gd name="connsiteY177" fmla="*/ 0 h 349448"/>
              <a:gd name="connsiteX178" fmla="*/ 673921 w 1016037"/>
              <a:gd name="connsiteY178" fmla="*/ 0 h 349448"/>
              <a:gd name="connsiteX179" fmla="*/ 673926 w 1016037"/>
              <a:gd name="connsiteY179" fmla="*/ 0 h 349448"/>
              <a:gd name="connsiteX180" fmla="*/ 684236 w 1016037"/>
              <a:gd name="connsiteY180" fmla="*/ 10275 h 349448"/>
              <a:gd name="connsiteX181" fmla="*/ 673926 w 1016037"/>
              <a:gd name="connsiteY181" fmla="*/ 20550 h 349448"/>
              <a:gd name="connsiteX182" fmla="*/ 663611 w 1016037"/>
              <a:gd name="connsiteY182" fmla="*/ 10275 h 349448"/>
              <a:gd name="connsiteX183" fmla="*/ 673921 w 1016037"/>
              <a:gd name="connsiteY183" fmla="*/ 0 h 349448"/>
              <a:gd name="connsiteX184" fmla="*/ 563320 w 1016037"/>
              <a:gd name="connsiteY184" fmla="*/ 0 h 349448"/>
              <a:gd name="connsiteX185" fmla="*/ 573630 w 1016037"/>
              <a:gd name="connsiteY185" fmla="*/ 10275 h 349448"/>
              <a:gd name="connsiteX186" fmla="*/ 563320 w 1016037"/>
              <a:gd name="connsiteY186" fmla="*/ 20550 h 349448"/>
              <a:gd name="connsiteX187" fmla="*/ 553010 w 1016037"/>
              <a:gd name="connsiteY187" fmla="*/ 10275 h 349448"/>
              <a:gd name="connsiteX188" fmla="*/ 563320 w 1016037"/>
              <a:gd name="connsiteY188" fmla="*/ 0 h 349448"/>
              <a:gd name="connsiteX189" fmla="*/ 452717 w 1016037"/>
              <a:gd name="connsiteY189" fmla="*/ 0 h 349448"/>
              <a:gd name="connsiteX190" fmla="*/ 463027 w 1016037"/>
              <a:gd name="connsiteY190" fmla="*/ 10275 h 349448"/>
              <a:gd name="connsiteX191" fmla="*/ 452717 w 1016037"/>
              <a:gd name="connsiteY191" fmla="*/ 20550 h 349448"/>
              <a:gd name="connsiteX192" fmla="*/ 442409 w 1016037"/>
              <a:gd name="connsiteY192" fmla="*/ 10275 h 349448"/>
              <a:gd name="connsiteX193" fmla="*/ 452717 w 1016037"/>
              <a:gd name="connsiteY193" fmla="*/ 0 h 349448"/>
              <a:gd name="connsiteX194" fmla="*/ 342112 w 1016037"/>
              <a:gd name="connsiteY194" fmla="*/ 0 h 349448"/>
              <a:gd name="connsiteX195" fmla="*/ 342115 w 1016037"/>
              <a:gd name="connsiteY195" fmla="*/ 0 h 349448"/>
              <a:gd name="connsiteX196" fmla="*/ 342114 w 1016037"/>
              <a:gd name="connsiteY196" fmla="*/ 2 h 349448"/>
              <a:gd name="connsiteX197" fmla="*/ 231515 w 1016037"/>
              <a:gd name="connsiteY197" fmla="*/ 0 h 349448"/>
              <a:gd name="connsiteX198" fmla="*/ 241825 w 1016037"/>
              <a:gd name="connsiteY198" fmla="*/ 10275 h 349448"/>
              <a:gd name="connsiteX199" fmla="*/ 231515 w 1016037"/>
              <a:gd name="connsiteY199" fmla="*/ 20550 h 349448"/>
              <a:gd name="connsiteX200" fmla="*/ 221205 w 1016037"/>
              <a:gd name="connsiteY200" fmla="*/ 10275 h 349448"/>
              <a:gd name="connsiteX201" fmla="*/ 231515 w 1016037"/>
              <a:gd name="connsiteY201" fmla="*/ 0 h 349448"/>
              <a:gd name="connsiteX202" fmla="*/ 120913 w 1016037"/>
              <a:gd name="connsiteY202" fmla="*/ 0 h 349448"/>
              <a:gd name="connsiteX203" fmla="*/ 131221 w 1016037"/>
              <a:gd name="connsiteY203" fmla="*/ 10275 h 349448"/>
              <a:gd name="connsiteX204" fmla="*/ 120913 w 1016037"/>
              <a:gd name="connsiteY204" fmla="*/ 20550 h 349448"/>
              <a:gd name="connsiteX205" fmla="*/ 110603 w 1016037"/>
              <a:gd name="connsiteY205" fmla="*/ 10275 h 349448"/>
              <a:gd name="connsiteX206" fmla="*/ 120913 w 1016037"/>
              <a:gd name="connsiteY206" fmla="*/ 0 h 349448"/>
              <a:gd name="connsiteX207" fmla="*/ 10311 w 1016037"/>
              <a:gd name="connsiteY207" fmla="*/ 0 h 349448"/>
              <a:gd name="connsiteX208" fmla="*/ 20621 w 1016037"/>
              <a:gd name="connsiteY208" fmla="*/ 10275 h 349448"/>
              <a:gd name="connsiteX209" fmla="*/ 10311 w 1016037"/>
              <a:gd name="connsiteY209" fmla="*/ 20550 h 349448"/>
              <a:gd name="connsiteX210" fmla="*/ 0 w 1016037"/>
              <a:gd name="connsiteY210" fmla="*/ 10275 h 349448"/>
              <a:gd name="connsiteX211" fmla="*/ 10311 w 1016037"/>
              <a:gd name="connsiteY211" fmla="*/ 0 h 349448"/>
            </a:gdLst>
            <a:ahLst/>
            <a:cxnLst/>
            <a:rect l="l" t="t" r="r" b="b"/>
            <a:pathLst>
              <a:path w="1016037" h="349448">
                <a:moveTo>
                  <a:pt x="342114" y="328900"/>
                </a:moveTo>
                <a:lnTo>
                  <a:pt x="352422" y="339174"/>
                </a:lnTo>
                <a:cubicBezTo>
                  <a:pt x="352405" y="344860"/>
                  <a:pt x="347793" y="349448"/>
                  <a:pt x="342112" y="349448"/>
                </a:cubicBezTo>
                <a:cubicBezTo>
                  <a:pt x="336432" y="349448"/>
                  <a:pt x="331822" y="344849"/>
                  <a:pt x="331806" y="339174"/>
                </a:cubicBezTo>
                <a:close/>
                <a:moveTo>
                  <a:pt x="1005726" y="328899"/>
                </a:moveTo>
                <a:cubicBezTo>
                  <a:pt x="1011407" y="328899"/>
                  <a:pt x="1016020" y="333487"/>
                  <a:pt x="1016037" y="339174"/>
                </a:cubicBezTo>
                <a:cubicBezTo>
                  <a:pt x="1016037" y="344837"/>
                  <a:pt x="1011458" y="349426"/>
                  <a:pt x="1005797" y="349448"/>
                </a:cubicBezTo>
                <a:cubicBezTo>
                  <a:pt x="1000123" y="349471"/>
                  <a:pt x="995506" y="344883"/>
                  <a:pt x="995487" y="339208"/>
                </a:cubicBezTo>
                <a:cubicBezTo>
                  <a:pt x="995468" y="333533"/>
                  <a:pt x="1000052" y="328922"/>
                  <a:pt x="1005726" y="328899"/>
                </a:cubicBezTo>
                <a:close/>
                <a:moveTo>
                  <a:pt x="895126" y="328899"/>
                </a:moveTo>
                <a:cubicBezTo>
                  <a:pt x="900807" y="328899"/>
                  <a:pt x="905418" y="333498"/>
                  <a:pt x="905435" y="339174"/>
                </a:cubicBezTo>
                <a:cubicBezTo>
                  <a:pt x="905435" y="344837"/>
                  <a:pt x="900856" y="349426"/>
                  <a:pt x="895195" y="349448"/>
                </a:cubicBezTo>
                <a:cubicBezTo>
                  <a:pt x="889521" y="349471"/>
                  <a:pt x="884905" y="344883"/>
                  <a:pt x="884886" y="339208"/>
                </a:cubicBezTo>
                <a:cubicBezTo>
                  <a:pt x="884866" y="333533"/>
                  <a:pt x="889452" y="328922"/>
                  <a:pt x="895126" y="328899"/>
                </a:cubicBezTo>
                <a:close/>
                <a:moveTo>
                  <a:pt x="784522" y="328899"/>
                </a:moveTo>
                <a:cubicBezTo>
                  <a:pt x="790204" y="328899"/>
                  <a:pt x="794815" y="333487"/>
                  <a:pt x="794832" y="339174"/>
                </a:cubicBezTo>
                <a:cubicBezTo>
                  <a:pt x="794832" y="344837"/>
                  <a:pt x="790254" y="349426"/>
                  <a:pt x="784593" y="349448"/>
                </a:cubicBezTo>
                <a:cubicBezTo>
                  <a:pt x="778918" y="349471"/>
                  <a:pt x="774302" y="344883"/>
                  <a:pt x="774283" y="339208"/>
                </a:cubicBezTo>
                <a:cubicBezTo>
                  <a:pt x="774263" y="333533"/>
                  <a:pt x="778847" y="328922"/>
                  <a:pt x="784522" y="328899"/>
                </a:cubicBezTo>
                <a:close/>
                <a:moveTo>
                  <a:pt x="673921" y="328899"/>
                </a:moveTo>
                <a:lnTo>
                  <a:pt x="673926" y="328899"/>
                </a:lnTo>
                <a:cubicBezTo>
                  <a:pt x="679607" y="328899"/>
                  <a:pt x="684219" y="333487"/>
                  <a:pt x="684236" y="339174"/>
                </a:cubicBezTo>
                <a:cubicBezTo>
                  <a:pt x="684219" y="344860"/>
                  <a:pt x="679607" y="349448"/>
                  <a:pt x="673926" y="349448"/>
                </a:cubicBezTo>
                <a:cubicBezTo>
                  <a:pt x="668243" y="349448"/>
                  <a:pt x="663628" y="344860"/>
                  <a:pt x="663611" y="339174"/>
                </a:cubicBezTo>
                <a:cubicBezTo>
                  <a:pt x="663628" y="333487"/>
                  <a:pt x="668240" y="328899"/>
                  <a:pt x="673921" y="328899"/>
                </a:cubicBezTo>
                <a:close/>
                <a:moveTo>
                  <a:pt x="563320" y="328899"/>
                </a:moveTo>
                <a:cubicBezTo>
                  <a:pt x="569001" y="328899"/>
                  <a:pt x="573613" y="333487"/>
                  <a:pt x="573630" y="339174"/>
                </a:cubicBezTo>
                <a:cubicBezTo>
                  <a:pt x="573613" y="344860"/>
                  <a:pt x="569001" y="349448"/>
                  <a:pt x="563320" y="349448"/>
                </a:cubicBezTo>
                <a:cubicBezTo>
                  <a:pt x="557639" y="349448"/>
                  <a:pt x="553027" y="344860"/>
                  <a:pt x="553010" y="339174"/>
                </a:cubicBezTo>
                <a:cubicBezTo>
                  <a:pt x="553027" y="333487"/>
                  <a:pt x="557639" y="328899"/>
                  <a:pt x="563320" y="328899"/>
                </a:cubicBezTo>
                <a:close/>
                <a:moveTo>
                  <a:pt x="452717" y="328899"/>
                </a:moveTo>
                <a:cubicBezTo>
                  <a:pt x="458398" y="328899"/>
                  <a:pt x="463010" y="333487"/>
                  <a:pt x="463027" y="339174"/>
                </a:cubicBezTo>
                <a:cubicBezTo>
                  <a:pt x="463010" y="344860"/>
                  <a:pt x="458398" y="349448"/>
                  <a:pt x="452717" y="349448"/>
                </a:cubicBezTo>
                <a:cubicBezTo>
                  <a:pt x="447035" y="349460"/>
                  <a:pt x="442422" y="344860"/>
                  <a:pt x="442409" y="339174"/>
                </a:cubicBezTo>
                <a:cubicBezTo>
                  <a:pt x="442422" y="333487"/>
                  <a:pt x="447035" y="328899"/>
                  <a:pt x="452717" y="328899"/>
                </a:cubicBezTo>
                <a:close/>
                <a:moveTo>
                  <a:pt x="342112" y="328899"/>
                </a:moveTo>
                <a:lnTo>
                  <a:pt x="342115" y="328899"/>
                </a:lnTo>
                <a:lnTo>
                  <a:pt x="342114" y="328900"/>
                </a:lnTo>
                <a:close/>
                <a:moveTo>
                  <a:pt x="231515" y="328899"/>
                </a:moveTo>
                <a:cubicBezTo>
                  <a:pt x="237196" y="328899"/>
                  <a:pt x="241808" y="333487"/>
                  <a:pt x="241825" y="339174"/>
                </a:cubicBezTo>
                <a:cubicBezTo>
                  <a:pt x="241808" y="344860"/>
                  <a:pt x="237196" y="349448"/>
                  <a:pt x="231515" y="349448"/>
                </a:cubicBezTo>
                <a:cubicBezTo>
                  <a:pt x="225834" y="349448"/>
                  <a:pt x="221222" y="344860"/>
                  <a:pt x="221205" y="339174"/>
                </a:cubicBezTo>
                <a:cubicBezTo>
                  <a:pt x="221222" y="333487"/>
                  <a:pt x="225834" y="328899"/>
                  <a:pt x="231515" y="328899"/>
                </a:cubicBezTo>
                <a:close/>
                <a:moveTo>
                  <a:pt x="120913" y="328899"/>
                </a:moveTo>
                <a:cubicBezTo>
                  <a:pt x="126595" y="328899"/>
                  <a:pt x="131209" y="333487"/>
                  <a:pt x="131221" y="339174"/>
                </a:cubicBezTo>
                <a:cubicBezTo>
                  <a:pt x="131209" y="344860"/>
                  <a:pt x="126595" y="349460"/>
                  <a:pt x="120913" y="349448"/>
                </a:cubicBezTo>
                <a:cubicBezTo>
                  <a:pt x="115232" y="349448"/>
                  <a:pt x="110620" y="344860"/>
                  <a:pt x="110603" y="339174"/>
                </a:cubicBezTo>
                <a:cubicBezTo>
                  <a:pt x="110620" y="333487"/>
                  <a:pt x="115232" y="328899"/>
                  <a:pt x="120913" y="328899"/>
                </a:cubicBezTo>
                <a:close/>
                <a:moveTo>
                  <a:pt x="10311" y="328899"/>
                </a:moveTo>
                <a:cubicBezTo>
                  <a:pt x="15991" y="328899"/>
                  <a:pt x="20604" y="333487"/>
                  <a:pt x="20621" y="339174"/>
                </a:cubicBezTo>
                <a:cubicBezTo>
                  <a:pt x="20604" y="344860"/>
                  <a:pt x="15991" y="349448"/>
                  <a:pt x="10311" y="349448"/>
                </a:cubicBezTo>
                <a:cubicBezTo>
                  <a:pt x="4630" y="349448"/>
                  <a:pt x="17" y="344860"/>
                  <a:pt x="0" y="339174"/>
                </a:cubicBezTo>
                <a:cubicBezTo>
                  <a:pt x="17" y="333487"/>
                  <a:pt x="4630" y="328899"/>
                  <a:pt x="10311" y="328899"/>
                </a:cubicBezTo>
                <a:close/>
                <a:moveTo>
                  <a:pt x="342114" y="215569"/>
                </a:moveTo>
                <a:lnTo>
                  <a:pt x="352426" y="225842"/>
                </a:lnTo>
                <a:cubicBezTo>
                  <a:pt x="352409" y="231528"/>
                  <a:pt x="347796" y="236117"/>
                  <a:pt x="342115" y="236117"/>
                </a:cubicBezTo>
                <a:cubicBezTo>
                  <a:pt x="336434" y="236117"/>
                  <a:pt x="331822" y="231528"/>
                  <a:pt x="331806" y="225842"/>
                </a:cubicBezTo>
                <a:close/>
                <a:moveTo>
                  <a:pt x="1005726" y="215567"/>
                </a:moveTo>
                <a:cubicBezTo>
                  <a:pt x="1011407" y="215567"/>
                  <a:pt x="1016020" y="220156"/>
                  <a:pt x="1016037" y="225842"/>
                </a:cubicBezTo>
                <a:cubicBezTo>
                  <a:pt x="1016037" y="231506"/>
                  <a:pt x="1011458" y="236094"/>
                  <a:pt x="1005797" y="236117"/>
                </a:cubicBezTo>
                <a:cubicBezTo>
                  <a:pt x="1000123" y="236140"/>
                  <a:pt x="995506" y="231551"/>
                  <a:pt x="995487" y="225877"/>
                </a:cubicBezTo>
                <a:cubicBezTo>
                  <a:pt x="995468" y="220201"/>
                  <a:pt x="1000052" y="215590"/>
                  <a:pt x="1005726" y="215567"/>
                </a:cubicBezTo>
                <a:close/>
                <a:moveTo>
                  <a:pt x="895126" y="215567"/>
                </a:moveTo>
                <a:cubicBezTo>
                  <a:pt x="900807" y="215567"/>
                  <a:pt x="905418" y="220167"/>
                  <a:pt x="905435" y="225842"/>
                </a:cubicBezTo>
                <a:cubicBezTo>
                  <a:pt x="905435" y="231506"/>
                  <a:pt x="900856" y="236094"/>
                  <a:pt x="895195" y="236117"/>
                </a:cubicBezTo>
                <a:cubicBezTo>
                  <a:pt x="889521" y="236140"/>
                  <a:pt x="884905" y="231551"/>
                  <a:pt x="884886" y="225877"/>
                </a:cubicBezTo>
                <a:cubicBezTo>
                  <a:pt x="884866" y="220201"/>
                  <a:pt x="889452" y="215590"/>
                  <a:pt x="895126" y="215567"/>
                </a:cubicBezTo>
                <a:close/>
                <a:moveTo>
                  <a:pt x="784522" y="215567"/>
                </a:moveTo>
                <a:cubicBezTo>
                  <a:pt x="790204" y="215567"/>
                  <a:pt x="794815" y="220156"/>
                  <a:pt x="794832" y="225842"/>
                </a:cubicBezTo>
                <a:cubicBezTo>
                  <a:pt x="794832" y="231506"/>
                  <a:pt x="790254" y="236094"/>
                  <a:pt x="784593" y="236117"/>
                </a:cubicBezTo>
                <a:cubicBezTo>
                  <a:pt x="778918" y="236140"/>
                  <a:pt x="774302" y="231551"/>
                  <a:pt x="774283" y="225877"/>
                </a:cubicBezTo>
                <a:cubicBezTo>
                  <a:pt x="774263" y="220201"/>
                  <a:pt x="778847" y="215590"/>
                  <a:pt x="784522" y="215567"/>
                </a:cubicBezTo>
                <a:close/>
                <a:moveTo>
                  <a:pt x="673921" y="215567"/>
                </a:moveTo>
                <a:lnTo>
                  <a:pt x="673926" y="215567"/>
                </a:lnTo>
                <a:cubicBezTo>
                  <a:pt x="679607" y="215567"/>
                  <a:pt x="684219" y="220156"/>
                  <a:pt x="684236" y="225842"/>
                </a:cubicBezTo>
                <a:cubicBezTo>
                  <a:pt x="684219" y="231528"/>
                  <a:pt x="679607" y="236117"/>
                  <a:pt x="673926" y="236117"/>
                </a:cubicBezTo>
                <a:cubicBezTo>
                  <a:pt x="668243" y="236117"/>
                  <a:pt x="663628" y="231528"/>
                  <a:pt x="663611" y="225842"/>
                </a:cubicBezTo>
                <a:cubicBezTo>
                  <a:pt x="663628" y="220156"/>
                  <a:pt x="668240" y="215567"/>
                  <a:pt x="673921" y="215567"/>
                </a:cubicBezTo>
                <a:close/>
                <a:moveTo>
                  <a:pt x="563320" y="215567"/>
                </a:moveTo>
                <a:cubicBezTo>
                  <a:pt x="569001" y="215567"/>
                  <a:pt x="573613" y="220156"/>
                  <a:pt x="573630" y="225842"/>
                </a:cubicBezTo>
                <a:cubicBezTo>
                  <a:pt x="573613" y="231528"/>
                  <a:pt x="569001" y="236117"/>
                  <a:pt x="563320" y="236117"/>
                </a:cubicBezTo>
                <a:cubicBezTo>
                  <a:pt x="557639" y="236117"/>
                  <a:pt x="553027" y="231528"/>
                  <a:pt x="553010" y="225842"/>
                </a:cubicBezTo>
                <a:cubicBezTo>
                  <a:pt x="553027" y="220156"/>
                  <a:pt x="557639" y="215567"/>
                  <a:pt x="563320" y="215567"/>
                </a:cubicBezTo>
                <a:close/>
                <a:moveTo>
                  <a:pt x="452717" y="215567"/>
                </a:moveTo>
                <a:cubicBezTo>
                  <a:pt x="458398" y="215567"/>
                  <a:pt x="463010" y="220156"/>
                  <a:pt x="463027" y="225842"/>
                </a:cubicBezTo>
                <a:cubicBezTo>
                  <a:pt x="463010" y="231528"/>
                  <a:pt x="458398" y="236117"/>
                  <a:pt x="452717" y="236117"/>
                </a:cubicBezTo>
                <a:cubicBezTo>
                  <a:pt x="447035" y="236117"/>
                  <a:pt x="442422" y="231528"/>
                  <a:pt x="442409" y="225842"/>
                </a:cubicBezTo>
                <a:cubicBezTo>
                  <a:pt x="442422" y="220156"/>
                  <a:pt x="447035" y="215556"/>
                  <a:pt x="452717" y="215567"/>
                </a:cubicBezTo>
                <a:close/>
                <a:moveTo>
                  <a:pt x="342112" y="215567"/>
                </a:moveTo>
                <a:lnTo>
                  <a:pt x="342115" y="215567"/>
                </a:lnTo>
                <a:lnTo>
                  <a:pt x="342114" y="215569"/>
                </a:lnTo>
                <a:close/>
                <a:moveTo>
                  <a:pt x="231515" y="215567"/>
                </a:moveTo>
                <a:cubicBezTo>
                  <a:pt x="237196" y="215567"/>
                  <a:pt x="241808" y="220156"/>
                  <a:pt x="241825" y="225842"/>
                </a:cubicBezTo>
                <a:cubicBezTo>
                  <a:pt x="241808" y="231528"/>
                  <a:pt x="237196" y="236117"/>
                  <a:pt x="231515" y="236117"/>
                </a:cubicBezTo>
                <a:cubicBezTo>
                  <a:pt x="225834" y="236117"/>
                  <a:pt x="221222" y="231528"/>
                  <a:pt x="221205" y="225842"/>
                </a:cubicBezTo>
                <a:cubicBezTo>
                  <a:pt x="221222" y="220156"/>
                  <a:pt x="225834" y="215567"/>
                  <a:pt x="231515" y="215567"/>
                </a:cubicBezTo>
                <a:close/>
                <a:moveTo>
                  <a:pt x="120913" y="215567"/>
                </a:moveTo>
                <a:cubicBezTo>
                  <a:pt x="126595" y="215556"/>
                  <a:pt x="131209" y="220156"/>
                  <a:pt x="131221" y="225842"/>
                </a:cubicBezTo>
                <a:cubicBezTo>
                  <a:pt x="131209" y="231528"/>
                  <a:pt x="126595" y="236117"/>
                  <a:pt x="120913" y="236117"/>
                </a:cubicBezTo>
                <a:cubicBezTo>
                  <a:pt x="115232" y="236117"/>
                  <a:pt x="110620" y="231528"/>
                  <a:pt x="110603" y="225842"/>
                </a:cubicBezTo>
                <a:cubicBezTo>
                  <a:pt x="110620" y="220156"/>
                  <a:pt x="115232" y="215567"/>
                  <a:pt x="120913" y="215567"/>
                </a:cubicBezTo>
                <a:close/>
                <a:moveTo>
                  <a:pt x="10311" y="215567"/>
                </a:moveTo>
                <a:cubicBezTo>
                  <a:pt x="15991" y="215567"/>
                  <a:pt x="20604" y="220156"/>
                  <a:pt x="20621" y="225842"/>
                </a:cubicBezTo>
                <a:cubicBezTo>
                  <a:pt x="20604" y="231528"/>
                  <a:pt x="15991" y="236117"/>
                  <a:pt x="10311" y="236117"/>
                </a:cubicBezTo>
                <a:cubicBezTo>
                  <a:pt x="4630" y="236117"/>
                  <a:pt x="17" y="231528"/>
                  <a:pt x="0" y="225842"/>
                </a:cubicBezTo>
                <a:cubicBezTo>
                  <a:pt x="17" y="220156"/>
                  <a:pt x="4630" y="215567"/>
                  <a:pt x="10311" y="215567"/>
                </a:cubicBezTo>
                <a:close/>
                <a:moveTo>
                  <a:pt x="342114" y="113333"/>
                </a:moveTo>
                <a:lnTo>
                  <a:pt x="352422" y="123607"/>
                </a:lnTo>
                <a:cubicBezTo>
                  <a:pt x="352405" y="129293"/>
                  <a:pt x="347793" y="133881"/>
                  <a:pt x="342112" y="133881"/>
                </a:cubicBezTo>
                <a:cubicBezTo>
                  <a:pt x="336432" y="133881"/>
                  <a:pt x="331822" y="129282"/>
                  <a:pt x="331806" y="123607"/>
                </a:cubicBezTo>
                <a:close/>
                <a:moveTo>
                  <a:pt x="1005726" y="113332"/>
                </a:moveTo>
                <a:cubicBezTo>
                  <a:pt x="1011407" y="113332"/>
                  <a:pt x="1016020" y="117920"/>
                  <a:pt x="1016037" y="123607"/>
                </a:cubicBezTo>
                <a:cubicBezTo>
                  <a:pt x="1016037" y="129270"/>
                  <a:pt x="1011458" y="133859"/>
                  <a:pt x="1005797" y="133881"/>
                </a:cubicBezTo>
                <a:cubicBezTo>
                  <a:pt x="1000123" y="133904"/>
                  <a:pt x="995506" y="129316"/>
                  <a:pt x="995487" y="123641"/>
                </a:cubicBezTo>
                <a:cubicBezTo>
                  <a:pt x="995468" y="117966"/>
                  <a:pt x="1000052" y="113355"/>
                  <a:pt x="1005726" y="113332"/>
                </a:cubicBezTo>
                <a:close/>
                <a:moveTo>
                  <a:pt x="895126" y="113332"/>
                </a:moveTo>
                <a:cubicBezTo>
                  <a:pt x="900807" y="113332"/>
                  <a:pt x="905418" y="117931"/>
                  <a:pt x="905435" y="123607"/>
                </a:cubicBezTo>
                <a:cubicBezTo>
                  <a:pt x="905435" y="129270"/>
                  <a:pt x="900856" y="133859"/>
                  <a:pt x="895195" y="133881"/>
                </a:cubicBezTo>
                <a:cubicBezTo>
                  <a:pt x="889521" y="133904"/>
                  <a:pt x="884905" y="129316"/>
                  <a:pt x="884886" y="123641"/>
                </a:cubicBezTo>
                <a:cubicBezTo>
                  <a:pt x="884866" y="117966"/>
                  <a:pt x="889452" y="113355"/>
                  <a:pt x="895126" y="113332"/>
                </a:cubicBezTo>
                <a:close/>
                <a:moveTo>
                  <a:pt x="784522" y="113332"/>
                </a:moveTo>
                <a:cubicBezTo>
                  <a:pt x="790204" y="113332"/>
                  <a:pt x="794815" y="117920"/>
                  <a:pt x="794832" y="123607"/>
                </a:cubicBezTo>
                <a:cubicBezTo>
                  <a:pt x="794832" y="129270"/>
                  <a:pt x="790254" y="133859"/>
                  <a:pt x="784593" y="133881"/>
                </a:cubicBezTo>
                <a:cubicBezTo>
                  <a:pt x="778918" y="133904"/>
                  <a:pt x="774302" y="129316"/>
                  <a:pt x="774283" y="123641"/>
                </a:cubicBezTo>
                <a:cubicBezTo>
                  <a:pt x="774263" y="117966"/>
                  <a:pt x="778847" y="113355"/>
                  <a:pt x="784522" y="113332"/>
                </a:cubicBezTo>
                <a:close/>
                <a:moveTo>
                  <a:pt x="673921" y="113332"/>
                </a:moveTo>
                <a:lnTo>
                  <a:pt x="673926" y="113332"/>
                </a:lnTo>
                <a:cubicBezTo>
                  <a:pt x="679607" y="113332"/>
                  <a:pt x="684219" y="117920"/>
                  <a:pt x="684236" y="123607"/>
                </a:cubicBezTo>
                <a:cubicBezTo>
                  <a:pt x="684219" y="129293"/>
                  <a:pt x="679607" y="133881"/>
                  <a:pt x="673926" y="133881"/>
                </a:cubicBezTo>
                <a:cubicBezTo>
                  <a:pt x="668243" y="133881"/>
                  <a:pt x="663628" y="129293"/>
                  <a:pt x="663611" y="123607"/>
                </a:cubicBezTo>
                <a:cubicBezTo>
                  <a:pt x="663628" y="117920"/>
                  <a:pt x="668240" y="113332"/>
                  <a:pt x="673921" y="113332"/>
                </a:cubicBezTo>
                <a:close/>
                <a:moveTo>
                  <a:pt x="563320" y="113332"/>
                </a:moveTo>
                <a:cubicBezTo>
                  <a:pt x="569001" y="113332"/>
                  <a:pt x="573613" y="117920"/>
                  <a:pt x="573630" y="123607"/>
                </a:cubicBezTo>
                <a:cubicBezTo>
                  <a:pt x="573613" y="129293"/>
                  <a:pt x="569001" y="133881"/>
                  <a:pt x="563320" y="133881"/>
                </a:cubicBezTo>
                <a:cubicBezTo>
                  <a:pt x="557639" y="133881"/>
                  <a:pt x="553027" y="129293"/>
                  <a:pt x="553010" y="123607"/>
                </a:cubicBezTo>
                <a:cubicBezTo>
                  <a:pt x="553027" y="117920"/>
                  <a:pt x="557639" y="113332"/>
                  <a:pt x="563320" y="113332"/>
                </a:cubicBezTo>
                <a:close/>
                <a:moveTo>
                  <a:pt x="452717" y="113332"/>
                </a:moveTo>
                <a:cubicBezTo>
                  <a:pt x="458398" y="113332"/>
                  <a:pt x="463010" y="117920"/>
                  <a:pt x="463027" y="123607"/>
                </a:cubicBezTo>
                <a:cubicBezTo>
                  <a:pt x="463010" y="129293"/>
                  <a:pt x="458398" y="133881"/>
                  <a:pt x="452717" y="133881"/>
                </a:cubicBezTo>
                <a:cubicBezTo>
                  <a:pt x="447035" y="133893"/>
                  <a:pt x="442422" y="129293"/>
                  <a:pt x="442409" y="123607"/>
                </a:cubicBezTo>
                <a:cubicBezTo>
                  <a:pt x="442422" y="117920"/>
                  <a:pt x="447035" y="113332"/>
                  <a:pt x="452717" y="113332"/>
                </a:cubicBezTo>
                <a:close/>
                <a:moveTo>
                  <a:pt x="342112" y="113332"/>
                </a:moveTo>
                <a:lnTo>
                  <a:pt x="342115" y="113332"/>
                </a:lnTo>
                <a:lnTo>
                  <a:pt x="342114" y="113333"/>
                </a:lnTo>
                <a:close/>
                <a:moveTo>
                  <a:pt x="231515" y="113332"/>
                </a:moveTo>
                <a:cubicBezTo>
                  <a:pt x="237196" y="113332"/>
                  <a:pt x="241808" y="117920"/>
                  <a:pt x="241825" y="123607"/>
                </a:cubicBezTo>
                <a:cubicBezTo>
                  <a:pt x="241808" y="129293"/>
                  <a:pt x="237196" y="133881"/>
                  <a:pt x="231515" y="133881"/>
                </a:cubicBezTo>
                <a:cubicBezTo>
                  <a:pt x="225834" y="133881"/>
                  <a:pt x="221222" y="129293"/>
                  <a:pt x="221205" y="123607"/>
                </a:cubicBezTo>
                <a:cubicBezTo>
                  <a:pt x="221222" y="117920"/>
                  <a:pt x="225834" y="113332"/>
                  <a:pt x="231515" y="113332"/>
                </a:cubicBezTo>
                <a:close/>
                <a:moveTo>
                  <a:pt x="120913" y="113332"/>
                </a:moveTo>
                <a:cubicBezTo>
                  <a:pt x="126595" y="113332"/>
                  <a:pt x="131209" y="117920"/>
                  <a:pt x="131221" y="123607"/>
                </a:cubicBezTo>
                <a:cubicBezTo>
                  <a:pt x="131209" y="129293"/>
                  <a:pt x="126595" y="133893"/>
                  <a:pt x="120913" y="133881"/>
                </a:cubicBezTo>
                <a:cubicBezTo>
                  <a:pt x="115232" y="133881"/>
                  <a:pt x="110620" y="129293"/>
                  <a:pt x="110603" y="123607"/>
                </a:cubicBezTo>
                <a:cubicBezTo>
                  <a:pt x="110620" y="117920"/>
                  <a:pt x="115232" y="113332"/>
                  <a:pt x="120913" y="113332"/>
                </a:cubicBezTo>
                <a:close/>
                <a:moveTo>
                  <a:pt x="10311" y="113332"/>
                </a:moveTo>
                <a:cubicBezTo>
                  <a:pt x="15991" y="113332"/>
                  <a:pt x="20604" y="117920"/>
                  <a:pt x="20621" y="123607"/>
                </a:cubicBezTo>
                <a:cubicBezTo>
                  <a:pt x="20604" y="129293"/>
                  <a:pt x="15991" y="133881"/>
                  <a:pt x="10311" y="133881"/>
                </a:cubicBezTo>
                <a:cubicBezTo>
                  <a:pt x="4630" y="133881"/>
                  <a:pt x="17" y="129293"/>
                  <a:pt x="0" y="123607"/>
                </a:cubicBezTo>
                <a:cubicBezTo>
                  <a:pt x="17" y="117920"/>
                  <a:pt x="4630" y="113332"/>
                  <a:pt x="10311" y="113332"/>
                </a:cubicBezTo>
                <a:close/>
                <a:moveTo>
                  <a:pt x="342114" y="2"/>
                </a:moveTo>
                <a:lnTo>
                  <a:pt x="352426" y="10275"/>
                </a:lnTo>
                <a:cubicBezTo>
                  <a:pt x="352409" y="15961"/>
                  <a:pt x="347796" y="20550"/>
                  <a:pt x="342115" y="20550"/>
                </a:cubicBezTo>
                <a:cubicBezTo>
                  <a:pt x="336434" y="20550"/>
                  <a:pt x="331822" y="15961"/>
                  <a:pt x="331806" y="10275"/>
                </a:cubicBezTo>
                <a:close/>
                <a:moveTo>
                  <a:pt x="1005726" y="0"/>
                </a:moveTo>
                <a:cubicBezTo>
                  <a:pt x="1011407" y="0"/>
                  <a:pt x="1016020" y="4589"/>
                  <a:pt x="1016037" y="10275"/>
                </a:cubicBezTo>
                <a:cubicBezTo>
                  <a:pt x="1016037" y="15939"/>
                  <a:pt x="1011458" y="20527"/>
                  <a:pt x="1005797" y="20550"/>
                </a:cubicBezTo>
                <a:cubicBezTo>
                  <a:pt x="1000123" y="20573"/>
                  <a:pt x="995506" y="15984"/>
                  <a:pt x="995487" y="10310"/>
                </a:cubicBezTo>
                <a:cubicBezTo>
                  <a:pt x="995468" y="4634"/>
                  <a:pt x="1000052" y="23"/>
                  <a:pt x="1005726" y="0"/>
                </a:cubicBezTo>
                <a:close/>
                <a:moveTo>
                  <a:pt x="895126" y="0"/>
                </a:moveTo>
                <a:cubicBezTo>
                  <a:pt x="900807" y="0"/>
                  <a:pt x="905418" y="4600"/>
                  <a:pt x="905435" y="10275"/>
                </a:cubicBezTo>
                <a:cubicBezTo>
                  <a:pt x="905435" y="15939"/>
                  <a:pt x="900856" y="20527"/>
                  <a:pt x="895195" y="20550"/>
                </a:cubicBezTo>
                <a:cubicBezTo>
                  <a:pt x="889521" y="20573"/>
                  <a:pt x="884905" y="15984"/>
                  <a:pt x="884886" y="10310"/>
                </a:cubicBezTo>
                <a:cubicBezTo>
                  <a:pt x="884866" y="4634"/>
                  <a:pt x="889452" y="23"/>
                  <a:pt x="895126" y="0"/>
                </a:cubicBezTo>
                <a:close/>
                <a:moveTo>
                  <a:pt x="784522" y="0"/>
                </a:moveTo>
                <a:cubicBezTo>
                  <a:pt x="790204" y="0"/>
                  <a:pt x="794815" y="4589"/>
                  <a:pt x="794832" y="10275"/>
                </a:cubicBezTo>
                <a:cubicBezTo>
                  <a:pt x="794832" y="15939"/>
                  <a:pt x="790254" y="20527"/>
                  <a:pt x="784593" y="20550"/>
                </a:cubicBezTo>
                <a:cubicBezTo>
                  <a:pt x="778918" y="20573"/>
                  <a:pt x="774302" y="15984"/>
                  <a:pt x="774283" y="10310"/>
                </a:cubicBezTo>
                <a:cubicBezTo>
                  <a:pt x="774263" y="4634"/>
                  <a:pt x="778847" y="23"/>
                  <a:pt x="784522" y="0"/>
                </a:cubicBezTo>
                <a:close/>
                <a:moveTo>
                  <a:pt x="673921" y="0"/>
                </a:moveTo>
                <a:lnTo>
                  <a:pt x="673926" y="0"/>
                </a:lnTo>
                <a:cubicBezTo>
                  <a:pt x="679607" y="0"/>
                  <a:pt x="684219" y="4589"/>
                  <a:pt x="684236" y="10275"/>
                </a:cubicBezTo>
                <a:cubicBezTo>
                  <a:pt x="684219" y="15961"/>
                  <a:pt x="679607" y="20550"/>
                  <a:pt x="673926" y="20550"/>
                </a:cubicBezTo>
                <a:cubicBezTo>
                  <a:pt x="668243" y="20550"/>
                  <a:pt x="663628" y="15961"/>
                  <a:pt x="663611" y="10275"/>
                </a:cubicBezTo>
                <a:cubicBezTo>
                  <a:pt x="663628" y="4589"/>
                  <a:pt x="668240" y="0"/>
                  <a:pt x="673921" y="0"/>
                </a:cubicBezTo>
                <a:close/>
                <a:moveTo>
                  <a:pt x="563320" y="0"/>
                </a:moveTo>
                <a:cubicBezTo>
                  <a:pt x="569001" y="0"/>
                  <a:pt x="573613" y="4589"/>
                  <a:pt x="573630" y="10275"/>
                </a:cubicBezTo>
                <a:cubicBezTo>
                  <a:pt x="573613" y="15961"/>
                  <a:pt x="569001" y="20550"/>
                  <a:pt x="563320" y="20550"/>
                </a:cubicBezTo>
                <a:cubicBezTo>
                  <a:pt x="557639" y="20550"/>
                  <a:pt x="553027" y="15961"/>
                  <a:pt x="553010" y="10275"/>
                </a:cubicBezTo>
                <a:cubicBezTo>
                  <a:pt x="553027" y="4589"/>
                  <a:pt x="557639" y="0"/>
                  <a:pt x="563320" y="0"/>
                </a:cubicBezTo>
                <a:close/>
                <a:moveTo>
                  <a:pt x="452717" y="0"/>
                </a:moveTo>
                <a:cubicBezTo>
                  <a:pt x="458398" y="0"/>
                  <a:pt x="463010" y="4589"/>
                  <a:pt x="463027" y="10275"/>
                </a:cubicBezTo>
                <a:cubicBezTo>
                  <a:pt x="463010" y="15961"/>
                  <a:pt x="458398" y="20550"/>
                  <a:pt x="452717" y="20550"/>
                </a:cubicBezTo>
                <a:cubicBezTo>
                  <a:pt x="447035" y="20550"/>
                  <a:pt x="442422" y="15961"/>
                  <a:pt x="442409" y="10275"/>
                </a:cubicBezTo>
                <a:cubicBezTo>
                  <a:pt x="442422" y="4589"/>
                  <a:pt x="447035" y="-12"/>
                  <a:pt x="452717" y="0"/>
                </a:cubicBezTo>
                <a:close/>
                <a:moveTo>
                  <a:pt x="342112" y="0"/>
                </a:moveTo>
                <a:lnTo>
                  <a:pt x="342115" y="0"/>
                </a:lnTo>
                <a:lnTo>
                  <a:pt x="342114" y="2"/>
                </a:lnTo>
                <a:close/>
                <a:moveTo>
                  <a:pt x="231515" y="0"/>
                </a:moveTo>
                <a:cubicBezTo>
                  <a:pt x="237196" y="0"/>
                  <a:pt x="241808" y="4589"/>
                  <a:pt x="241825" y="10275"/>
                </a:cubicBezTo>
                <a:cubicBezTo>
                  <a:pt x="241808" y="15961"/>
                  <a:pt x="237196" y="20550"/>
                  <a:pt x="231515" y="20550"/>
                </a:cubicBezTo>
                <a:cubicBezTo>
                  <a:pt x="225834" y="20550"/>
                  <a:pt x="221222" y="15961"/>
                  <a:pt x="221205" y="10275"/>
                </a:cubicBezTo>
                <a:cubicBezTo>
                  <a:pt x="221222" y="4589"/>
                  <a:pt x="225834" y="0"/>
                  <a:pt x="231515" y="0"/>
                </a:cubicBezTo>
                <a:close/>
                <a:moveTo>
                  <a:pt x="120913" y="0"/>
                </a:moveTo>
                <a:cubicBezTo>
                  <a:pt x="126595" y="-12"/>
                  <a:pt x="131209" y="4589"/>
                  <a:pt x="131221" y="10275"/>
                </a:cubicBezTo>
                <a:cubicBezTo>
                  <a:pt x="131209" y="15961"/>
                  <a:pt x="126595" y="20550"/>
                  <a:pt x="120913" y="20550"/>
                </a:cubicBezTo>
                <a:cubicBezTo>
                  <a:pt x="115232" y="20550"/>
                  <a:pt x="110620" y="15961"/>
                  <a:pt x="110603" y="10275"/>
                </a:cubicBezTo>
                <a:cubicBezTo>
                  <a:pt x="110620" y="4589"/>
                  <a:pt x="115232" y="0"/>
                  <a:pt x="120913" y="0"/>
                </a:cubicBezTo>
                <a:close/>
                <a:moveTo>
                  <a:pt x="10311" y="0"/>
                </a:moveTo>
                <a:cubicBezTo>
                  <a:pt x="15991" y="0"/>
                  <a:pt x="20604" y="4589"/>
                  <a:pt x="20621" y="10275"/>
                </a:cubicBezTo>
                <a:cubicBezTo>
                  <a:pt x="20604" y="15961"/>
                  <a:pt x="15991" y="20550"/>
                  <a:pt x="10311" y="20550"/>
                </a:cubicBezTo>
                <a:cubicBezTo>
                  <a:pt x="4630" y="20550"/>
                  <a:pt x="17" y="15961"/>
                  <a:pt x="0" y="10275"/>
                </a:cubicBezTo>
                <a:cubicBezTo>
                  <a:pt x="17" y="4589"/>
                  <a:pt x="4630" y="0"/>
                  <a:pt x="10311" y="0"/>
                </a:cubicBezTo>
                <a:close/>
              </a:path>
            </a:pathLst>
          </a:custGeom>
          <a:solidFill>
            <a:schemeClr val="bg1">
              <a:lumMod val="75000"/>
            </a:schemeClr>
          </a:solidFill>
          <a:ln w="3429" cap="flat">
            <a:noFill/>
            <a:miter/>
          </a:ln>
        </p:spPr>
        <p:txBody>
          <a:bodyPr vert="horz" wrap="square" lIns="91440" tIns="45720" rIns="91440" bIns="45720" rtlCol="0" anchor="ctr"/>
          <a:lstStyle/>
          <a:p>
            <a:pPr algn="l">
              <a:lnSpc>
                <a:spcPct val="100000"/>
              </a:lnSpc>
            </a:pPr>
            <a:endParaRPr kumimoji="1" lang="zh-CN" altLang="en-US"/>
          </a:p>
        </p:txBody>
      </p:sp>
      <p:cxnSp>
        <p:nvCxnSpPr>
          <p:cNvPr id="41" name="标题 1"/>
          <p:cNvCxnSpPr/>
          <p:nvPr/>
        </p:nvCxnSpPr>
        <p:spPr>
          <a:xfrm>
            <a:off x="6285751" y="3843412"/>
            <a:ext cx="4739452" cy="0"/>
          </a:xfrm>
          <a:prstGeom prst="line">
            <a:avLst/>
          </a:prstGeom>
          <a:noFill/>
          <a:ln w="6350" cap="flat">
            <a:solidFill>
              <a:schemeClr val="tx1">
                <a:lumMod val="65000"/>
                <a:lumOff val="35000"/>
              </a:schemeClr>
            </a:solidFill>
            <a:miter/>
          </a:ln>
        </p:spPr>
      </p:cxnSp>
      <p:sp>
        <p:nvSpPr>
          <p:cNvPr id="42" name="标题 1"/>
          <p:cNvSpPr txBox="1"/>
          <p:nvPr/>
        </p:nvSpPr>
        <p:spPr>
          <a:xfrm rot="16200000">
            <a:off x="9158795" y="5165259"/>
            <a:ext cx="367478" cy="896201"/>
          </a:xfrm>
          <a:custGeom>
            <a:avLst/>
            <a:gdLst>
              <a:gd name="connsiteX0" fmla="*/ 355627 w 367478"/>
              <a:gd name="connsiteY0" fmla="*/ 458156 h 896201"/>
              <a:gd name="connsiteX1" fmla="*/ 355627 w 367478"/>
              <a:gd name="connsiteY1" fmla="*/ 549644 h 896201"/>
              <a:gd name="connsiteX2" fmla="*/ 11941 w 367478"/>
              <a:gd name="connsiteY2" fmla="*/ 438135 h 896201"/>
              <a:gd name="connsiteX3" fmla="*/ 11941 w 367478"/>
              <a:gd name="connsiteY3" fmla="*/ 346558 h 896201"/>
              <a:gd name="connsiteX4" fmla="*/ 355627 w 367478"/>
              <a:gd name="connsiteY4" fmla="*/ 284788 h 896201"/>
              <a:gd name="connsiteX5" fmla="*/ 355627 w 367478"/>
              <a:gd name="connsiteY5" fmla="*/ 376366 h 896201"/>
              <a:gd name="connsiteX6" fmla="*/ 11941 w 367478"/>
              <a:gd name="connsiteY6" fmla="*/ 264766 h 896201"/>
              <a:gd name="connsiteX7" fmla="*/ 11941 w 367478"/>
              <a:gd name="connsiteY7" fmla="*/ 173278 h 896201"/>
              <a:gd name="connsiteX8" fmla="*/ 355627 w 367478"/>
              <a:gd name="connsiteY8" fmla="*/ 111509 h 896201"/>
              <a:gd name="connsiteX9" fmla="*/ 355627 w 367478"/>
              <a:gd name="connsiteY9" fmla="*/ 202997 h 896201"/>
              <a:gd name="connsiteX10" fmla="*/ 11941 w 367478"/>
              <a:gd name="connsiteY10" fmla="*/ 91487 h 896201"/>
              <a:gd name="connsiteX11" fmla="*/ 11941 w 367478"/>
              <a:gd name="connsiteY11" fmla="*/ 0 h 896201"/>
              <a:gd name="connsiteX12" fmla="*/ 367478 w 367478"/>
              <a:gd name="connsiteY12" fmla="*/ 798339 h 896201"/>
              <a:gd name="connsiteX13" fmla="*/ 367478 w 367478"/>
              <a:gd name="connsiteY13" fmla="*/ 896201 h 896201"/>
              <a:gd name="connsiteX14" fmla="*/ 0 w 367478"/>
              <a:gd name="connsiteY14" fmla="*/ 776970 h 896201"/>
              <a:gd name="connsiteX15" fmla="*/ 0 w 367478"/>
              <a:gd name="connsiteY15" fmla="*/ 679108 h 896201"/>
              <a:gd name="connsiteX16" fmla="*/ 367478 w 367478"/>
              <a:gd name="connsiteY16" fmla="*/ 613120 h 896201"/>
              <a:gd name="connsiteX17" fmla="*/ 367478 w 367478"/>
              <a:gd name="connsiteY17" fmla="*/ 710891 h 896201"/>
              <a:gd name="connsiteX18" fmla="*/ 0 w 367478"/>
              <a:gd name="connsiteY18" fmla="*/ 591661 h 896201"/>
              <a:gd name="connsiteX19" fmla="*/ 0 w 367478"/>
              <a:gd name="connsiteY19" fmla="*/ 493889 h 896201"/>
            </a:gdLst>
            <a:ahLst/>
            <a:cxnLst/>
            <a:rect l="l" t="t" r="r" b="b"/>
            <a:pathLst>
              <a:path w="367478" h="896201">
                <a:moveTo>
                  <a:pt x="355627" y="458156"/>
                </a:moveTo>
                <a:lnTo>
                  <a:pt x="355627" y="549644"/>
                </a:lnTo>
                <a:lnTo>
                  <a:pt x="11941" y="438135"/>
                </a:lnTo>
                <a:lnTo>
                  <a:pt x="11941" y="346558"/>
                </a:lnTo>
                <a:close/>
                <a:moveTo>
                  <a:pt x="355627" y="284788"/>
                </a:moveTo>
                <a:lnTo>
                  <a:pt x="355627" y="376366"/>
                </a:lnTo>
                <a:lnTo>
                  <a:pt x="11941" y="264766"/>
                </a:lnTo>
                <a:lnTo>
                  <a:pt x="11941" y="173278"/>
                </a:lnTo>
                <a:close/>
                <a:moveTo>
                  <a:pt x="355627" y="111509"/>
                </a:moveTo>
                <a:lnTo>
                  <a:pt x="355627" y="202997"/>
                </a:lnTo>
                <a:lnTo>
                  <a:pt x="11941" y="91487"/>
                </a:lnTo>
                <a:lnTo>
                  <a:pt x="11941" y="0"/>
                </a:lnTo>
                <a:close/>
                <a:moveTo>
                  <a:pt x="367478" y="798339"/>
                </a:moveTo>
                <a:lnTo>
                  <a:pt x="367478" y="896201"/>
                </a:lnTo>
                <a:lnTo>
                  <a:pt x="0" y="776970"/>
                </a:lnTo>
                <a:lnTo>
                  <a:pt x="0" y="679108"/>
                </a:lnTo>
                <a:close/>
                <a:moveTo>
                  <a:pt x="367478" y="613120"/>
                </a:moveTo>
                <a:lnTo>
                  <a:pt x="367478" y="710891"/>
                </a:lnTo>
                <a:lnTo>
                  <a:pt x="0" y="591661"/>
                </a:lnTo>
                <a:lnTo>
                  <a:pt x="0" y="493889"/>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3" name="标题 1"/>
          <p:cNvSpPr txBox="1"/>
          <p:nvPr/>
        </p:nvSpPr>
        <p:spPr>
          <a:xfrm>
            <a:off x="4822995" y="5435433"/>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2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60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2"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60"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4" name="标题 1"/>
          <p:cNvSpPr txBox="1"/>
          <p:nvPr/>
        </p:nvSpPr>
        <p:spPr>
          <a:xfrm>
            <a:off x="1087810" y="5435433"/>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1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59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1"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59"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pic>
        <p:nvPicPr>
          <p:cNvPr id="46" name="图片 45"/>
          <p:cNvPicPr>
            <a:picLocks noChangeAspect="1"/>
          </p:cNvPicPr>
          <p:nvPr/>
        </p:nvPicPr>
        <p:blipFill>
          <a:blip r:embed="rId1">
            <a:alphaModFix amt="100000"/>
          </a:blip>
          <a:srcRect/>
          <a:stretch>
            <a:fillRect/>
          </a:stretch>
        </p:blipFill>
        <p:spPr>
          <a:xfrm>
            <a:off x="1019108" y="2037363"/>
            <a:ext cx="4700423" cy="2634303"/>
          </a:xfrm>
          <a:prstGeom prst="rect">
            <a:avLst/>
          </a:prstGeom>
          <a:noFill/>
          <a:ln>
            <a:noFill/>
          </a:ln>
        </p:spPr>
      </p:pic>
      <p:sp>
        <p:nvSpPr>
          <p:cNvPr id="47" name="标题 1"/>
          <p:cNvSpPr txBox="1"/>
          <p:nvPr/>
        </p:nvSpPr>
        <p:spPr>
          <a:xfrm>
            <a:off x="6156465" y="1264480"/>
            <a:ext cx="5580830" cy="2515407"/>
          </a:xfrm>
          <a:prstGeom prst="rect">
            <a:avLst/>
          </a:prstGeom>
          <a:noFill/>
          <a:ln>
            <a:noFill/>
            <a:prstDash val="solid"/>
          </a:ln>
        </p:spPr>
        <p:txBody>
          <a:bodyPr vert="horz" wrap="square" lIns="91440" tIns="45720" rIns="91440" bIns="45720" rtlCol="0" anchor="b"/>
          <a:lstStyle/>
          <a:p>
            <a:pPr algn="ctr">
              <a:lnSpc>
                <a:spcPct val="130000"/>
              </a:lnSpc>
            </a:pPr>
            <a:r>
              <a:rPr kumimoji="1" lang="en-US" altLang="zh-CN" sz="3900">
                <a:ln w="12700">
                  <a:noFill/>
                </a:ln>
                <a:solidFill>
                  <a:srgbClr val="0086FF">
                    <a:alpha val="100000"/>
                  </a:srgbClr>
                </a:solidFill>
                <a:latin typeface="汉仪粗黑简" panose="02010600000101010101" charset="-122"/>
                <a:ea typeface="汉仪粗黑简" panose="02010600000101010101" charset="-122"/>
                <a:cs typeface="汉仪粗黑简" panose="02010600000101010101" charset="-122"/>
              </a:rPr>
              <a:t>金融“五篇大文章”：强国之路与实践路径</a:t>
            </a:r>
            <a:endParaRPr kumimoji="1" lang="zh-CN" altLang="en-US">
              <a:latin typeface="汉仪粗黑简" panose="02010600000101010101" charset="-122"/>
              <a:ea typeface="汉仪粗黑简" panose="02010600000101010101" charset="-122"/>
              <a:cs typeface="汉仪粗黑简" panose="02010600000101010101" charset="-122"/>
            </a:endParaRPr>
          </a:p>
        </p:txBody>
      </p:sp>
      <p:pic>
        <p:nvPicPr>
          <p:cNvPr id="48" name="图片 47"/>
          <p:cNvPicPr>
            <a:picLocks noChangeAspect="1"/>
          </p:cNvPicPr>
          <p:nvPr>
            <p:custDataLst>
              <p:tags r:id="rId2"/>
            </p:custDataLst>
          </p:nvPr>
        </p:nvPicPr>
        <p:blipFill>
          <a:blip r:embed="rId3"/>
          <a:stretch>
            <a:fillRect/>
          </a:stretch>
        </p:blipFill>
        <p:spPr>
          <a:xfrm>
            <a:off x="1123950" y="215265"/>
            <a:ext cx="720000" cy="720000"/>
          </a:xfrm>
          <a:prstGeom prst="ellipse">
            <a:avLst/>
          </a:prstGeom>
        </p:spPr>
      </p:pic>
      <p:sp>
        <p:nvSpPr>
          <p:cNvPr id="49" name="文本框 48"/>
          <p:cNvSpPr txBox="1"/>
          <p:nvPr/>
        </p:nvSpPr>
        <p:spPr>
          <a:xfrm>
            <a:off x="1972945" y="359410"/>
            <a:ext cx="4064000" cy="368300"/>
          </a:xfrm>
          <a:prstGeom prst="rect">
            <a:avLst/>
          </a:prstGeom>
          <a:noFill/>
        </p:spPr>
        <p:txBody>
          <a:bodyPr wrap="square" rtlCol="0">
            <a:spAutoFit/>
          </a:bodyPr>
          <a:p>
            <a:r>
              <a:rPr lang="zh-CN" altLang="en-US" b="1">
                <a:solidFill>
                  <a:schemeClr val="tx1"/>
                </a:solidFill>
                <a:latin typeface="宋体" panose="02010600030101010101" pitchFamily="2" charset="-122"/>
                <a:ea typeface="宋体" panose="02010600030101010101" pitchFamily="2" charset="-122"/>
              </a:rPr>
              <a:t>浙江金融职业学院投资者教育基地</a:t>
            </a:r>
            <a:endParaRPr lang="zh-CN" altLang="en-US" b="1">
              <a:solidFill>
                <a:schemeClr val="tx1"/>
              </a:solidFill>
              <a:latin typeface="宋体" panose="02010600030101010101" pitchFamily="2" charset="-122"/>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94114" y="1130300"/>
            <a:ext cx="8991071" cy="1512840"/>
          </a:xfrm>
          <a:prstGeom prst="round2DiagRect">
            <a:avLst/>
          </a:prstGeom>
          <a:solidFill>
            <a:schemeClr val="bg1"/>
          </a:solidFill>
          <a:ln w="190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081264" y="1691570"/>
            <a:ext cx="8292565" cy="819447"/>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某科技型企业在初创期获得天使投资支持，随后通过知识产权质押贷款获得资金用于技术研发和市场拓展。
在成长期，企业通过股权融资获得了战略投资者的支持，进一步扩大了市场份额和技术创新投入。</a:t>
            </a:r>
            <a:endParaRPr kumimoji="1" lang="zh-CN" altLang="en-US"/>
          </a:p>
        </p:txBody>
      </p:sp>
      <p:sp>
        <p:nvSpPr>
          <p:cNvPr id="4" name="标题 1"/>
          <p:cNvSpPr txBox="1"/>
          <p:nvPr/>
        </p:nvSpPr>
        <p:spPr>
          <a:xfrm>
            <a:off x="1878238" y="1276058"/>
            <a:ext cx="45719" cy="409740"/>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081264" y="1272970"/>
            <a:ext cx="8294636" cy="37752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典型案例</a:t>
            </a:r>
            <a:endParaRPr kumimoji="1" lang="zh-CN" altLang="en-US"/>
          </a:p>
        </p:txBody>
      </p:sp>
      <p:sp>
        <p:nvSpPr>
          <p:cNvPr id="6" name="标题 1"/>
          <p:cNvSpPr txBox="1"/>
          <p:nvPr/>
        </p:nvSpPr>
        <p:spPr>
          <a:xfrm>
            <a:off x="1594114" y="2875780"/>
            <a:ext cx="8991071" cy="1512840"/>
          </a:xfrm>
          <a:prstGeom prst="round2DiagRect">
            <a:avLst/>
          </a:prstGeom>
          <a:solidFill>
            <a:schemeClr val="bg1"/>
          </a:solidFill>
          <a:ln w="190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2081264" y="3424350"/>
            <a:ext cx="8292565" cy="819447"/>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科技金融的发展有力地推动了科技型企业的成长壮大，涌现出一批具有国际竞争力的科技领军企业。
例如，某科技企业通过科技金融支持，成功研发出具有国际领先水平的核心技术，产品广泛应用于国内外市场。</a:t>
            </a:r>
            <a:endParaRPr kumimoji="1" lang="zh-CN" altLang="en-US"/>
          </a:p>
        </p:txBody>
      </p:sp>
      <p:sp>
        <p:nvSpPr>
          <p:cNvPr id="8" name="标题 1"/>
          <p:cNvSpPr txBox="1"/>
          <p:nvPr/>
        </p:nvSpPr>
        <p:spPr>
          <a:xfrm>
            <a:off x="1878238" y="3021538"/>
            <a:ext cx="45719" cy="409740"/>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2081264" y="3018450"/>
            <a:ext cx="8294636" cy="37752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实践成效</a:t>
            </a:r>
            <a:endParaRPr kumimoji="1" lang="zh-CN" altLang="en-US"/>
          </a:p>
        </p:txBody>
      </p:sp>
      <p:sp>
        <p:nvSpPr>
          <p:cNvPr id="10" name="标题 1"/>
          <p:cNvSpPr txBox="1"/>
          <p:nvPr/>
        </p:nvSpPr>
        <p:spPr>
          <a:xfrm>
            <a:off x="1594114" y="4722860"/>
            <a:ext cx="8991071" cy="1512840"/>
          </a:xfrm>
          <a:prstGeom prst="round2DiagRect">
            <a:avLst/>
          </a:prstGeom>
          <a:solidFill>
            <a:schemeClr val="bg1"/>
          </a:solidFill>
          <a:ln w="190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081264" y="5284130"/>
            <a:ext cx="8292565" cy="819447"/>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科技金融支持的科技型企业不仅自身发展壮大，还带动了相关产业链的协同发展。
以新能源汽车产业为例，科技金融的支持促进了电池技术的创新和产业升级，同时也带动了上下游零部件、充电设施等相关产业的发展。</a:t>
            </a:r>
            <a:endParaRPr kumimoji="1" lang="zh-CN" altLang="en-US"/>
          </a:p>
        </p:txBody>
      </p:sp>
      <p:sp>
        <p:nvSpPr>
          <p:cNvPr id="12" name="标题 1"/>
          <p:cNvSpPr txBox="1"/>
          <p:nvPr/>
        </p:nvSpPr>
        <p:spPr>
          <a:xfrm>
            <a:off x="1878238" y="4868618"/>
            <a:ext cx="45719" cy="409740"/>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2081264" y="4865530"/>
            <a:ext cx="8294636" cy="37752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产业带动效应</a:t>
            </a:r>
            <a:endParaRPr kumimoji="1" lang="zh-CN" altLang="en-US"/>
          </a:p>
        </p:txBody>
      </p:sp>
      <p:sp>
        <p:nvSpPr>
          <p:cNvPr id="14"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案例与实践成效</a:t>
            </a:r>
            <a:endParaRPr kumimoji="1" lang="zh-CN" altLang="en-US"/>
          </a:p>
        </p:txBody>
      </p:sp>
      <p:sp>
        <p:nvSpPr>
          <p:cNvPr id="15"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6" name="标题 1"/>
          <p:cNvCxnSpPr/>
          <p:nvPr/>
        </p:nvCxnSpPr>
        <p:spPr>
          <a:xfrm rot="4260000">
            <a:off x="66419" y="317500"/>
            <a:ext cx="702020" cy="709440"/>
          </a:xfrm>
          <a:prstGeom prst="line">
            <a:avLst/>
          </a:prstGeom>
          <a:noFill/>
          <a:ln w="15875" cap="sq">
            <a:solidFill>
              <a:schemeClr val="accent1"/>
            </a:solidFill>
            <a:miter/>
          </a:ln>
        </p:spPr>
      </p:cxnSp>
      <p:cxnSp>
        <p:nvCxnSpPr>
          <p:cNvPr id="17"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1277329"/>
            <a:ext cx="4272417" cy="1892900"/>
          </a:xfrm>
          <a:custGeom>
            <a:avLst/>
            <a:gdLst>
              <a:gd name="connsiteX0" fmla="*/ 0 w 4272417"/>
              <a:gd name="connsiteY0" fmla="*/ 0 h 1892900"/>
              <a:gd name="connsiteX1" fmla="*/ 4272417 w 4272417"/>
              <a:gd name="connsiteY1" fmla="*/ 0 h 1892900"/>
              <a:gd name="connsiteX2" fmla="*/ 4272417 w 4272417"/>
              <a:gd name="connsiteY2" fmla="*/ 1892900 h 1892900"/>
              <a:gd name="connsiteX3" fmla="*/ 0 w 4272417"/>
              <a:gd name="connsiteY3" fmla="*/ 1892900 h 1892900"/>
            </a:gdLst>
            <a:ahLst/>
            <a:cxnLst/>
            <a:rect l="l" t="t" r="r" b="b"/>
            <a:pathLst>
              <a:path w="4272417" h="1892900">
                <a:moveTo>
                  <a:pt x="0" y="0"/>
                </a:moveTo>
                <a:lnTo>
                  <a:pt x="4272417" y="0"/>
                </a:lnTo>
                <a:lnTo>
                  <a:pt x="4272417" y="1892900"/>
                </a:lnTo>
                <a:lnTo>
                  <a:pt x="0" y="189290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 name="标题 1"/>
          <p:cNvSpPr txBox="1"/>
          <p:nvPr/>
        </p:nvSpPr>
        <p:spPr>
          <a:xfrm>
            <a:off x="5482" y="6073620"/>
            <a:ext cx="12186518" cy="784380"/>
          </a:xfrm>
          <a:custGeom>
            <a:avLst/>
            <a:gdLst>
              <a:gd name="connsiteX0" fmla="*/ 0 w 12186518"/>
              <a:gd name="connsiteY0" fmla="*/ 0 h 784380"/>
              <a:gd name="connsiteX1" fmla="*/ 12186518 w 12186518"/>
              <a:gd name="connsiteY1" fmla="*/ 0 h 784380"/>
              <a:gd name="connsiteX2" fmla="*/ 12186518 w 12186518"/>
              <a:gd name="connsiteY2" fmla="*/ 784380 h 784380"/>
              <a:gd name="connsiteX3" fmla="*/ 0 w 12186518"/>
              <a:gd name="connsiteY3" fmla="*/ 784380 h 784380"/>
            </a:gdLst>
            <a:ahLst/>
            <a:cxnLst/>
            <a:rect l="l" t="t" r="r" b="b"/>
            <a:pathLst>
              <a:path w="12186518" h="784380">
                <a:moveTo>
                  <a:pt x="0" y="0"/>
                </a:moveTo>
                <a:lnTo>
                  <a:pt x="12186518" y="0"/>
                </a:lnTo>
                <a:lnTo>
                  <a:pt x="12186518" y="784380"/>
                </a:lnTo>
                <a:lnTo>
                  <a:pt x="0" y="78438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4023912" y="900743"/>
            <a:ext cx="904196" cy="74597"/>
          </a:xfrm>
          <a:custGeom>
            <a:avLst/>
            <a:gdLst>
              <a:gd name="connsiteX0" fmla="*/ 866812 w 904196"/>
              <a:gd name="connsiteY0" fmla="*/ 0 h 74597"/>
              <a:gd name="connsiteX1" fmla="*/ 866986 w 904196"/>
              <a:gd name="connsiteY1" fmla="*/ 0 h 74597"/>
              <a:gd name="connsiteX2" fmla="*/ 904196 w 904196"/>
              <a:gd name="connsiteY2" fmla="*/ 37212 h 74597"/>
              <a:gd name="connsiteX3" fmla="*/ 866986 w 904196"/>
              <a:gd name="connsiteY3" fmla="*/ 74597 h 74597"/>
              <a:gd name="connsiteX4" fmla="*/ 829600 w 904196"/>
              <a:gd name="connsiteY4" fmla="*/ 37385 h 74597"/>
              <a:gd name="connsiteX5" fmla="*/ 866812 w 904196"/>
              <a:gd name="connsiteY5" fmla="*/ 0 h 74597"/>
              <a:gd name="connsiteX6" fmla="*/ 590249 w 904196"/>
              <a:gd name="connsiteY6" fmla="*/ 0 h 74597"/>
              <a:gd name="connsiteX7" fmla="*/ 590336 w 904196"/>
              <a:gd name="connsiteY7" fmla="*/ 0 h 74597"/>
              <a:gd name="connsiteX8" fmla="*/ 627634 w 904196"/>
              <a:gd name="connsiteY8" fmla="*/ 37212 h 74597"/>
              <a:gd name="connsiteX9" fmla="*/ 590423 w 904196"/>
              <a:gd name="connsiteY9" fmla="*/ 74597 h 74597"/>
              <a:gd name="connsiteX10" fmla="*/ 553038 w 904196"/>
              <a:gd name="connsiteY10" fmla="*/ 37385 h 74597"/>
              <a:gd name="connsiteX11" fmla="*/ 590249 w 904196"/>
              <a:gd name="connsiteY11" fmla="*/ 0 h 74597"/>
              <a:gd name="connsiteX12" fmla="*/ 313774 w 904196"/>
              <a:gd name="connsiteY12" fmla="*/ 0 h 74597"/>
              <a:gd name="connsiteX13" fmla="*/ 350986 w 904196"/>
              <a:gd name="connsiteY13" fmla="*/ 37212 h 74597"/>
              <a:gd name="connsiteX14" fmla="*/ 313774 w 904196"/>
              <a:gd name="connsiteY14" fmla="*/ 74423 h 74597"/>
              <a:gd name="connsiteX15" fmla="*/ 276563 w 904196"/>
              <a:gd name="connsiteY15" fmla="*/ 37212 h 74597"/>
              <a:gd name="connsiteX16" fmla="*/ 313774 w 904196"/>
              <a:gd name="connsiteY16" fmla="*/ 0 h 74597"/>
              <a:gd name="connsiteX17" fmla="*/ 37211 w 904196"/>
              <a:gd name="connsiteY17" fmla="*/ 0 h 74597"/>
              <a:gd name="connsiteX18" fmla="*/ 74423 w 904196"/>
              <a:gd name="connsiteY18" fmla="*/ 37212 h 74597"/>
              <a:gd name="connsiteX19" fmla="*/ 37211 w 904196"/>
              <a:gd name="connsiteY19" fmla="*/ 74423 h 74597"/>
              <a:gd name="connsiteX20" fmla="*/ 0 w 904196"/>
              <a:gd name="connsiteY20" fmla="*/ 37212 h 74597"/>
              <a:gd name="connsiteX21" fmla="*/ 37211 w 904196"/>
              <a:gd name="connsiteY21" fmla="*/ 0 h 74597"/>
            </a:gdLst>
            <a:ahLst/>
            <a:cxnLst/>
            <a:rect l="l" t="t" r="r" b="b"/>
            <a:pathLst>
              <a:path w="904196" h="74597">
                <a:moveTo>
                  <a:pt x="866812" y="0"/>
                </a:moveTo>
                <a:cubicBezTo>
                  <a:pt x="866872" y="0"/>
                  <a:pt x="866924" y="0"/>
                  <a:pt x="866986" y="0"/>
                </a:cubicBezTo>
                <a:cubicBezTo>
                  <a:pt x="887539" y="0"/>
                  <a:pt x="904196" y="16659"/>
                  <a:pt x="904196" y="37212"/>
                </a:cubicBezTo>
                <a:cubicBezTo>
                  <a:pt x="904240" y="57808"/>
                  <a:pt x="887583" y="74544"/>
                  <a:pt x="866986" y="74597"/>
                </a:cubicBezTo>
                <a:cubicBezTo>
                  <a:pt x="846389" y="74640"/>
                  <a:pt x="829652" y="57982"/>
                  <a:pt x="829600" y="37385"/>
                </a:cubicBezTo>
                <a:cubicBezTo>
                  <a:pt x="829547" y="16788"/>
                  <a:pt x="846215" y="52"/>
                  <a:pt x="866812" y="0"/>
                </a:cubicBezTo>
                <a:close/>
                <a:moveTo>
                  <a:pt x="590249" y="0"/>
                </a:moveTo>
                <a:cubicBezTo>
                  <a:pt x="590275" y="0"/>
                  <a:pt x="590310" y="0"/>
                  <a:pt x="590336" y="0"/>
                </a:cubicBezTo>
                <a:cubicBezTo>
                  <a:pt x="610898" y="0"/>
                  <a:pt x="627582" y="16650"/>
                  <a:pt x="627634" y="37212"/>
                </a:cubicBezTo>
                <a:cubicBezTo>
                  <a:pt x="627678" y="57808"/>
                  <a:pt x="611020" y="74544"/>
                  <a:pt x="590423" y="74597"/>
                </a:cubicBezTo>
                <a:cubicBezTo>
                  <a:pt x="569826" y="74649"/>
                  <a:pt x="553090" y="57982"/>
                  <a:pt x="553038" y="37385"/>
                </a:cubicBezTo>
                <a:cubicBezTo>
                  <a:pt x="552995" y="16788"/>
                  <a:pt x="569652" y="52"/>
                  <a:pt x="590249" y="0"/>
                </a:cubicBezTo>
                <a:close/>
                <a:moveTo>
                  <a:pt x="313774" y="0"/>
                </a:moveTo>
                <a:cubicBezTo>
                  <a:pt x="334327" y="0"/>
                  <a:pt x="350986" y="16658"/>
                  <a:pt x="350986" y="37212"/>
                </a:cubicBezTo>
                <a:cubicBezTo>
                  <a:pt x="350986" y="57765"/>
                  <a:pt x="334327" y="74423"/>
                  <a:pt x="313774" y="74423"/>
                </a:cubicBezTo>
                <a:cubicBezTo>
                  <a:pt x="293221" y="74423"/>
                  <a:pt x="276563" y="57765"/>
                  <a:pt x="276563" y="37212"/>
                </a:cubicBezTo>
                <a:cubicBezTo>
                  <a:pt x="276563" y="16658"/>
                  <a:pt x="293221" y="0"/>
                  <a:pt x="313774" y="0"/>
                </a:cubicBezTo>
                <a:close/>
                <a:moveTo>
                  <a:pt x="37211" y="0"/>
                </a:moveTo>
                <a:cubicBezTo>
                  <a:pt x="57764" y="0"/>
                  <a:pt x="74423" y="16658"/>
                  <a:pt x="74423" y="37212"/>
                </a:cubicBezTo>
                <a:cubicBezTo>
                  <a:pt x="74423" y="57765"/>
                  <a:pt x="57764" y="74423"/>
                  <a:pt x="37211" y="74423"/>
                </a:cubicBezTo>
                <a:cubicBezTo>
                  <a:pt x="16658" y="74423"/>
                  <a:pt x="0" y="57765"/>
                  <a:pt x="0" y="37212"/>
                </a:cubicBezTo>
                <a:cubicBezTo>
                  <a:pt x="0" y="16658"/>
                  <a:pt x="16658" y="0"/>
                  <a:pt x="37211" y="0"/>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470904" y="436271"/>
            <a:ext cx="329770" cy="329770"/>
          </a:xfrm>
          <a:custGeom>
            <a:avLst/>
            <a:gdLst>
              <a:gd name="connsiteX0" fmla="*/ 0 w 337681"/>
              <a:gd name="connsiteY0" fmla="*/ 0 h 337681"/>
              <a:gd name="connsiteX1" fmla="*/ 337681 w 337681"/>
              <a:gd name="connsiteY1" fmla="*/ 0 h 337681"/>
              <a:gd name="connsiteX2" fmla="*/ 337681 w 337681"/>
              <a:gd name="connsiteY2" fmla="*/ 337681 h 337681"/>
              <a:gd name="connsiteX3" fmla="*/ 0 w 337681"/>
              <a:gd name="connsiteY3" fmla="*/ 337681 h 337681"/>
            </a:gdLst>
            <a:ahLst/>
            <a:cxnLst/>
            <a:rect l="l" t="t" r="r" b="b"/>
            <a:pathLst>
              <a:path w="337681" h="337681">
                <a:moveTo>
                  <a:pt x="0" y="0"/>
                </a:moveTo>
                <a:lnTo>
                  <a:pt x="337681" y="0"/>
                </a:lnTo>
                <a:lnTo>
                  <a:pt x="337681" y="337681"/>
                </a:lnTo>
                <a:lnTo>
                  <a:pt x="0" y="337681"/>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642874" y="386627"/>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34528" y="378280"/>
            <a:ext cx="190316" cy="190316"/>
          </a:xfrm>
          <a:custGeom>
            <a:avLst/>
            <a:gdLst>
              <a:gd name="connsiteX0" fmla="*/ 194881 w 194881"/>
              <a:gd name="connsiteY0" fmla="*/ 194881 h 194881"/>
              <a:gd name="connsiteX1" fmla="*/ 0 w 194881"/>
              <a:gd name="connsiteY1" fmla="*/ 194881 h 194881"/>
              <a:gd name="connsiteX2" fmla="*/ 0 w 194881"/>
              <a:gd name="connsiteY2" fmla="*/ 0 h 194881"/>
              <a:gd name="connsiteX3" fmla="*/ 194881 w 194881"/>
              <a:gd name="connsiteY3" fmla="*/ 0 h 194881"/>
              <a:gd name="connsiteX4" fmla="*/ 16826 w 194881"/>
              <a:gd name="connsiteY4" fmla="*/ 177966 h 194881"/>
              <a:gd name="connsiteX5" fmla="*/ 177788 w 194881"/>
              <a:gd name="connsiteY5" fmla="*/ 177966 h 194881"/>
              <a:gd name="connsiteX6" fmla="*/ 177788 w 194881"/>
              <a:gd name="connsiteY6" fmla="*/ 17004 h 194881"/>
              <a:gd name="connsiteX7" fmla="*/ 17004 w 194881"/>
              <a:gd name="connsiteY7" fmla="*/ 17004 h 194881"/>
            </a:gdLst>
            <a:ahLst/>
            <a:cxnLst/>
            <a:rect l="l" t="t" r="r" b="b"/>
            <a:pathLst>
              <a:path w="194881" h="194881">
                <a:moveTo>
                  <a:pt x="194881" y="194881"/>
                </a:moveTo>
                <a:lnTo>
                  <a:pt x="0" y="194881"/>
                </a:lnTo>
                <a:lnTo>
                  <a:pt x="0" y="0"/>
                </a:lnTo>
                <a:lnTo>
                  <a:pt x="194881" y="0"/>
                </a:lnTo>
                <a:close/>
                <a:moveTo>
                  <a:pt x="16826" y="177966"/>
                </a:moveTo>
                <a:lnTo>
                  <a:pt x="177788" y="177966"/>
                </a:lnTo>
                <a:lnTo>
                  <a:pt x="177788" y="17004"/>
                </a:lnTo>
                <a:lnTo>
                  <a:pt x="17004" y="1700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29730" y="628585"/>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721470" y="620327"/>
            <a:ext cx="190229" cy="190316"/>
          </a:xfrm>
          <a:custGeom>
            <a:avLst/>
            <a:gdLst>
              <a:gd name="connsiteX0" fmla="*/ 194792 w 194792"/>
              <a:gd name="connsiteY0" fmla="*/ 194881 h 194881"/>
              <a:gd name="connsiteX1" fmla="*/ 0 w 194792"/>
              <a:gd name="connsiteY1" fmla="*/ 194881 h 194881"/>
              <a:gd name="connsiteX2" fmla="*/ 0 w 194792"/>
              <a:gd name="connsiteY2" fmla="*/ 0 h 194881"/>
              <a:gd name="connsiteX3" fmla="*/ 194792 w 194792"/>
              <a:gd name="connsiteY3" fmla="*/ 0 h 194881"/>
              <a:gd name="connsiteX4" fmla="*/ 16737 w 194792"/>
              <a:gd name="connsiteY4" fmla="*/ 177877 h 194881"/>
              <a:gd name="connsiteX5" fmla="*/ 177877 w 194792"/>
              <a:gd name="connsiteY5" fmla="*/ 177877 h 194881"/>
              <a:gd name="connsiteX6" fmla="*/ 177877 w 194792"/>
              <a:gd name="connsiteY6" fmla="*/ 16915 h 194881"/>
              <a:gd name="connsiteX7" fmla="*/ 16915 w 194792"/>
              <a:gd name="connsiteY7" fmla="*/ 16915 h 194881"/>
            </a:gdLst>
            <a:ahLst/>
            <a:cxnLst/>
            <a:rect l="l" t="t" r="r" b="b"/>
            <a:pathLst>
              <a:path w="194792" h="194881">
                <a:moveTo>
                  <a:pt x="194792" y="194881"/>
                </a:moveTo>
                <a:lnTo>
                  <a:pt x="0" y="194881"/>
                </a:lnTo>
                <a:lnTo>
                  <a:pt x="0" y="0"/>
                </a:lnTo>
                <a:lnTo>
                  <a:pt x="194792" y="0"/>
                </a:lnTo>
                <a:close/>
                <a:moveTo>
                  <a:pt x="16737" y="177877"/>
                </a:moveTo>
                <a:lnTo>
                  <a:pt x="177877" y="177877"/>
                </a:lnTo>
                <a:lnTo>
                  <a:pt x="177877" y="16915"/>
                </a:lnTo>
                <a:lnTo>
                  <a:pt x="16915" y="16915"/>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454009"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523771" y="6388013"/>
            <a:ext cx="116695" cy="155582"/>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831591"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881899" y="6388103"/>
            <a:ext cx="155583" cy="155405"/>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209174" y="6337707"/>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259494" y="6401671"/>
            <a:ext cx="155583" cy="128288"/>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586756" y="6337696"/>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653555" y="6388024"/>
            <a:ext cx="122627" cy="155582"/>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1367325" y="2163465"/>
            <a:ext cx="4528149" cy="2696026"/>
          </a:xfrm>
          <a:custGeom>
            <a:avLst/>
            <a:gdLst>
              <a:gd name="connsiteX0" fmla="*/ 0 w 5120775"/>
              <a:gd name="connsiteY0" fmla="*/ 0 h 2995954"/>
              <a:gd name="connsiteX1" fmla="*/ 5120776 w 5120775"/>
              <a:gd name="connsiteY1" fmla="*/ 0 h 2995954"/>
              <a:gd name="connsiteX2" fmla="*/ 5120776 w 5120775"/>
              <a:gd name="connsiteY2" fmla="*/ 2995955 h 2995954"/>
              <a:gd name="connsiteX3" fmla="*/ 0 w 5120775"/>
              <a:gd name="connsiteY3" fmla="*/ 2995955 h 2995954"/>
            </a:gdLst>
            <a:ahLst/>
            <a:cxnLst/>
            <a:rect l="l" t="t" r="r" b="b"/>
            <a:pathLst>
              <a:path w="5120775" h="2995954">
                <a:moveTo>
                  <a:pt x="0" y="0"/>
                </a:moveTo>
                <a:lnTo>
                  <a:pt x="5120776" y="0"/>
                </a:lnTo>
                <a:lnTo>
                  <a:pt x="5120776" y="2995955"/>
                </a:lnTo>
                <a:lnTo>
                  <a:pt x="0" y="2995955"/>
                </a:lnTo>
                <a:close/>
              </a:path>
            </a:pathLst>
          </a:custGeom>
          <a:noFill/>
          <a:ln w="7673" cap="flat">
            <a:solidFill>
              <a:schemeClr val="accent3"/>
            </a:solid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18622801">
            <a:off x="592023" y="4724109"/>
            <a:ext cx="198401" cy="198401"/>
          </a:xfrm>
          <a:custGeom>
            <a:avLst/>
            <a:gdLst>
              <a:gd name="connsiteX0" fmla="*/ 203161 w 203160"/>
              <a:gd name="connsiteY0" fmla="*/ 101581 h 203160"/>
              <a:gd name="connsiteX1" fmla="*/ 101580 w 203160"/>
              <a:gd name="connsiteY1" fmla="*/ 203161 h 203160"/>
              <a:gd name="connsiteX2" fmla="*/ 0 w 203160"/>
              <a:gd name="connsiteY2" fmla="*/ 101581 h 203160"/>
              <a:gd name="connsiteX3" fmla="*/ 101580 w 203160"/>
              <a:gd name="connsiteY3" fmla="*/ 0 h 203160"/>
              <a:gd name="connsiteX4" fmla="*/ 203161 w 203160"/>
              <a:gd name="connsiteY4" fmla="*/ 101581 h 203160"/>
            </a:gdLst>
            <a:ahLst/>
            <a:cxnLst/>
            <a:rect l="l" t="t" r="r" b="b"/>
            <a:pathLst>
              <a:path w="203160" h="203160">
                <a:moveTo>
                  <a:pt x="203161" y="101581"/>
                </a:moveTo>
                <a:cubicBezTo>
                  <a:pt x="203161" y="157682"/>
                  <a:pt x="157682" y="203161"/>
                  <a:pt x="101580" y="203161"/>
                </a:cubicBezTo>
                <a:cubicBezTo>
                  <a:pt x="45479" y="203161"/>
                  <a:pt x="0" y="157681"/>
                  <a:pt x="0" y="101581"/>
                </a:cubicBezTo>
                <a:cubicBezTo>
                  <a:pt x="0" y="45479"/>
                  <a:pt x="45479" y="0"/>
                  <a:pt x="101580" y="0"/>
                </a:cubicBezTo>
                <a:cubicBezTo>
                  <a:pt x="157682" y="0"/>
                  <a:pt x="203161" y="45480"/>
                  <a:pt x="203161" y="101581"/>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31207" y="4823309"/>
            <a:ext cx="300294" cy="300298"/>
          </a:xfrm>
          <a:custGeom>
            <a:avLst/>
            <a:gdLst>
              <a:gd name="connsiteX0" fmla="*/ 150053 w 307498"/>
              <a:gd name="connsiteY0" fmla="*/ 45 h 307502"/>
              <a:gd name="connsiteX1" fmla="*/ 307453 w 307498"/>
              <a:gd name="connsiteY1" fmla="*/ 150057 h 307502"/>
              <a:gd name="connsiteX2" fmla="*/ 157442 w 307498"/>
              <a:gd name="connsiteY2" fmla="*/ 307458 h 307502"/>
              <a:gd name="connsiteX3" fmla="*/ 41 w 307498"/>
              <a:gd name="connsiteY3" fmla="*/ 157446 h 307502"/>
              <a:gd name="connsiteX4" fmla="*/ 150053 w 307498"/>
              <a:gd name="connsiteY4" fmla="*/ 45 h 307502"/>
              <a:gd name="connsiteX5" fmla="*/ 156997 w 307498"/>
              <a:gd name="connsiteY5" fmla="*/ 286002 h 307502"/>
              <a:gd name="connsiteX6" fmla="*/ 285926 w 307498"/>
              <a:gd name="connsiteY6" fmla="*/ 150591 h 307502"/>
              <a:gd name="connsiteX7" fmla="*/ 150515 w 307498"/>
              <a:gd name="connsiteY7" fmla="*/ 21670 h 307502"/>
              <a:gd name="connsiteX8" fmla="*/ 21586 w 307498"/>
              <a:gd name="connsiteY8" fmla="*/ 156912 h 307502"/>
              <a:gd name="connsiteX9" fmla="*/ 156925 w 307498"/>
              <a:gd name="connsiteY9" fmla="*/ 286269 h 307502"/>
              <a:gd name="connsiteX10" fmla="*/ 156997 w 307498"/>
              <a:gd name="connsiteY10" fmla="*/ 286269 h 307502"/>
            </a:gdLst>
            <a:ahLst/>
            <a:cxnLst/>
            <a:rect l="l" t="t" r="r" b="b"/>
            <a:pathLst>
              <a:path w="307498" h="307502">
                <a:moveTo>
                  <a:pt x="150053" y="45"/>
                </a:moveTo>
                <a:cubicBezTo>
                  <a:pt x="234940" y="-1994"/>
                  <a:pt x="305415" y="65169"/>
                  <a:pt x="307453" y="150057"/>
                </a:cubicBezTo>
                <a:cubicBezTo>
                  <a:pt x="309492" y="234944"/>
                  <a:pt x="242330" y="305419"/>
                  <a:pt x="157442" y="307458"/>
                </a:cubicBezTo>
                <a:cubicBezTo>
                  <a:pt x="72554" y="309496"/>
                  <a:pt x="2080" y="242334"/>
                  <a:pt x="41" y="157446"/>
                </a:cubicBezTo>
                <a:cubicBezTo>
                  <a:pt x="-1900" y="72594"/>
                  <a:pt x="65209" y="2182"/>
                  <a:pt x="150053" y="45"/>
                </a:cubicBezTo>
                <a:close/>
                <a:moveTo>
                  <a:pt x="156997" y="286002"/>
                </a:moveTo>
                <a:cubicBezTo>
                  <a:pt x="229990" y="284212"/>
                  <a:pt x="287716" y="223585"/>
                  <a:pt x="285926" y="150591"/>
                </a:cubicBezTo>
                <a:cubicBezTo>
                  <a:pt x="284128" y="77597"/>
                  <a:pt x="223509" y="19881"/>
                  <a:pt x="150515" y="21670"/>
                </a:cubicBezTo>
                <a:cubicBezTo>
                  <a:pt x="77584" y="23460"/>
                  <a:pt x="19885" y="83981"/>
                  <a:pt x="21586" y="156912"/>
                </a:cubicBezTo>
                <a:cubicBezTo>
                  <a:pt x="23242" y="230004"/>
                  <a:pt x="83834" y="287925"/>
                  <a:pt x="156925" y="286269"/>
                </a:cubicBezTo>
                <a:cubicBezTo>
                  <a:pt x="156952" y="286269"/>
                  <a:pt x="156970" y="286269"/>
                  <a:pt x="156997" y="286269"/>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rot="5400000">
            <a:off x="1044957" y="1489262"/>
            <a:ext cx="129070" cy="129070"/>
          </a:xfrm>
          <a:custGeom>
            <a:avLst/>
            <a:gdLst>
              <a:gd name="connsiteX0" fmla="*/ 0 w 196038"/>
              <a:gd name="connsiteY0" fmla="*/ 0 h 196038"/>
              <a:gd name="connsiteX1" fmla="*/ 196038 w 196038"/>
              <a:gd name="connsiteY1" fmla="*/ 0 h 196038"/>
              <a:gd name="connsiteX2" fmla="*/ 196038 w 196038"/>
              <a:gd name="connsiteY2" fmla="*/ 196039 h 196038"/>
              <a:gd name="connsiteX3" fmla="*/ 0 w 196038"/>
              <a:gd name="connsiteY3" fmla="*/ 196039 h 196038"/>
            </a:gdLst>
            <a:ahLst/>
            <a:cxnLst/>
            <a:rect l="l" t="t" r="r" b="b"/>
            <a:pathLst>
              <a:path w="196038" h="196038">
                <a:moveTo>
                  <a:pt x="0" y="0"/>
                </a:moveTo>
                <a:lnTo>
                  <a:pt x="196038" y="0"/>
                </a:lnTo>
                <a:lnTo>
                  <a:pt x="196038"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5400000">
            <a:off x="453104" y="1489262"/>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rot="5400000">
            <a:off x="453104" y="2021695"/>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a:off x="4822995"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2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60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2"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60"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a:off x="1087810"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1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59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1"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59"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a:off x="6575220" y="2038438"/>
            <a:ext cx="360000" cy="360000"/>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4718593" y="2031822"/>
            <a:ext cx="3413056" cy="707886"/>
          </a:xfrm>
          <a:prstGeom prst="rect">
            <a:avLst/>
          </a:prstGeom>
          <a:noFill/>
          <a:ln>
            <a:noFill/>
          </a:ln>
        </p:spPr>
        <p:txBody>
          <a:bodyPr vert="horz" wrap="square" lIns="91440" tIns="45720" rIns="91440" bIns="45720" rtlCol="0" anchor="b"/>
          <a:lstStyle/>
          <a:p>
            <a:pPr algn="r">
              <a:lnSpc>
                <a:spcPct val="100000"/>
              </a:lnSpc>
            </a:pPr>
            <a:r>
              <a:rPr kumimoji="1" lang="en-US" altLang="zh-CN" sz="40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PART</a:t>
            </a:r>
            <a:endParaRPr kumimoji="1" lang="zh-CN" altLang="en-US"/>
          </a:p>
        </p:txBody>
      </p:sp>
      <p:cxnSp>
        <p:nvCxnSpPr>
          <p:cNvPr id="28" name="标题 1"/>
          <p:cNvCxnSpPr/>
          <p:nvPr/>
        </p:nvCxnSpPr>
        <p:spPr>
          <a:xfrm>
            <a:off x="6683484" y="2954831"/>
            <a:ext cx="4740133" cy="0"/>
          </a:xfrm>
          <a:prstGeom prst="line">
            <a:avLst/>
          </a:prstGeom>
          <a:noFill/>
          <a:ln w="6350" cap="sq">
            <a:solidFill>
              <a:schemeClr val="tx1">
                <a:lumMod val="65000"/>
                <a:lumOff val="35000"/>
              </a:schemeClr>
            </a:solidFill>
            <a:miter/>
          </a:ln>
        </p:spPr>
      </p:cxnSp>
      <p:sp>
        <p:nvSpPr>
          <p:cNvPr id="29" name="标题 1"/>
          <p:cNvSpPr txBox="1"/>
          <p:nvPr/>
        </p:nvSpPr>
        <p:spPr>
          <a:xfrm>
            <a:off x="6575220" y="2943340"/>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30" name="标题 1"/>
          <p:cNvCxnSpPr/>
          <p:nvPr/>
        </p:nvCxnSpPr>
        <p:spPr>
          <a:xfrm flipV="1">
            <a:off x="6544047" y="4718245"/>
            <a:ext cx="4848397" cy="1"/>
          </a:xfrm>
          <a:prstGeom prst="line">
            <a:avLst/>
          </a:prstGeom>
          <a:noFill/>
          <a:ln w="6350" cap="sq">
            <a:solidFill>
              <a:schemeClr val="tx1">
                <a:lumMod val="65000"/>
                <a:lumOff val="35000"/>
              </a:schemeClr>
            </a:solidFill>
            <a:miter/>
          </a:ln>
        </p:spPr>
      </p:cxnSp>
      <p:sp>
        <p:nvSpPr>
          <p:cNvPr id="31" name="标题 1"/>
          <p:cNvSpPr txBox="1"/>
          <p:nvPr/>
        </p:nvSpPr>
        <p:spPr>
          <a:xfrm>
            <a:off x="10317366" y="4692183"/>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32" name="标题 1"/>
          <p:cNvSpPr txBox="1"/>
          <p:nvPr/>
        </p:nvSpPr>
        <p:spPr>
          <a:xfrm>
            <a:off x="11705572" y="0"/>
            <a:ext cx="486428" cy="2709314"/>
          </a:xfrm>
          <a:custGeom>
            <a:avLst/>
            <a:gdLst>
              <a:gd name="connsiteX0" fmla="*/ 0 w 486428"/>
              <a:gd name="connsiteY0" fmla="*/ 0 h 2709314"/>
              <a:gd name="connsiteX1" fmla="*/ 486428 w 486428"/>
              <a:gd name="connsiteY1" fmla="*/ 0 h 2709314"/>
              <a:gd name="connsiteX2" fmla="*/ 486428 w 486428"/>
              <a:gd name="connsiteY2" fmla="*/ 2709314 h 2709314"/>
              <a:gd name="connsiteX3" fmla="*/ 0 w 486428"/>
              <a:gd name="connsiteY3" fmla="*/ 2709314 h 2709314"/>
            </a:gdLst>
            <a:ahLst/>
            <a:cxnLst/>
            <a:rect l="l" t="t" r="r" b="b"/>
            <a:pathLst>
              <a:path w="486428" h="2709314">
                <a:moveTo>
                  <a:pt x="0" y="0"/>
                </a:moveTo>
                <a:lnTo>
                  <a:pt x="486428" y="0"/>
                </a:lnTo>
                <a:lnTo>
                  <a:pt x="486428" y="2709314"/>
                </a:lnTo>
                <a:lnTo>
                  <a:pt x="0" y="2709314"/>
                </a:lnTo>
                <a:close/>
              </a:path>
            </a:pathLst>
          </a:custGeom>
          <a:solidFill>
            <a:schemeClr val="accent3">
              <a:alpha val="2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3" name="标题 1"/>
          <p:cNvSpPr txBox="1"/>
          <p:nvPr/>
        </p:nvSpPr>
        <p:spPr>
          <a:xfrm>
            <a:off x="9884086" y="2230167"/>
            <a:ext cx="902718" cy="150497"/>
          </a:xfrm>
          <a:custGeom>
            <a:avLst/>
            <a:gdLst>
              <a:gd name="connsiteX0" fmla="*/ 781957 w 902718"/>
              <a:gd name="connsiteY0" fmla="*/ 0 h 150497"/>
              <a:gd name="connsiteX1" fmla="*/ 827949 w 902718"/>
              <a:gd name="connsiteY1" fmla="*/ 47818 h 150497"/>
              <a:gd name="connsiteX2" fmla="*/ 875766 w 902718"/>
              <a:gd name="connsiteY2" fmla="*/ 1738 h 150497"/>
              <a:gd name="connsiteX3" fmla="*/ 902718 w 902718"/>
              <a:gd name="connsiteY3" fmla="*/ 29734 h 150497"/>
              <a:gd name="connsiteX4" fmla="*/ 854987 w 902718"/>
              <a:gd name="connsiteY4" fmla="*/ 75814 h 150497"/>
              <a:gd name="connsiteX5" fmla="*/ 900980 w 902718"/>
              <a:gd name="connsiteY5" fmla="*/ 123545 h 150497"/>
              <a:gd name="connsiteX6" fmla="*/ 872984 w 902718"/>
              <a:gd name="connsiteY6" fmla="*/ 150497 h 150497"/>
              <a:gd name="connsiteX7" fmla="*/ 826991 w 902718"/>
              <a:gd name="connsiteY7" fmla="*/ 102765 h 150497"/>
              <a:gd name="connsiteX8" fmla="*/ 779174 w 902718"/>
              <a:gd name="connsiteY8" fmla="*/ 148758 h 150497"/>
              <a:gd name="connsiteX9" fmla="*/ 752222 w 902718"/>
              <a:gd name="connsiteY9" fmla="*/ 120762 h 150497"/>
              <a:gd name="connsiteX10" fmla="*/ 799953 w 902718"/>
              <a:gd name="connsiteY10" fmla="*/ 74771 h 150497"/>
              <a:gd name="connsiteX11" fmla="*/ 753960 w 902718"/>
              <a:gd name="connsiteY11" fmla="*/ 27039 h 150497"/>
              <a:gd name="connsiteX12" fmla="*/ 405845 w 902718"/>
              <a:gd name="connsiteY12" fmla="*/ 0 h 150497"/>
              <a:gd name="connsiteX13" fmla="*/ 451838 w 902718"/>
              <a:gd name="connsiteY13" fmla="*/ 47818 h 150497"/>
              <a:gd name="connsiteX14" fmla="*/ 499569 w 902718"/>
              <a:gd name="connsiteY14" fmla="*/ 1738 h 150497"/>
              <a:gd name="connsiteX15" fmla="*/ 526608 w 902718"/>
              <a:gd name="connsiteY15" fmla="*/ 29734 h 150497"/>
              <a:gd name="connsiteX16" fmla="*/ 478790 w 902718"/>
              <a:gd name="connsiteY16" fmla="*/ 75814 h 150497"/>
              <a:gd name="connsiteX17" fmla="*/ 524869 w 902718"/>
              <a:gd name="connsiteY17" fmla="*/ 123545 h 150497"/>
              <a:gd name="connsiteX18" fmla="*/ 496873 w 902718"/>
              <a:gd name="connsiteY18" fmla="*/ 150497 h 150497"/>
              <a:gd name="connsiteX19" fmla="*/ 450794 w 902718"/>
              <a:gd name="connsiteY19" fmla="*/ 102765 h 150497"/>
              <a:gd name="connsiteX20" fmla="*/ 403063 w 902718"/>
              <a:gd name="connsiteY20" fmla="*/ 148758 h 150497"/>
              <a:gd name="connsiteX21" fmla="*/ 376111 w 902718"/>
              <a:gd name="connsiteY21" fmla="*/ 120762 h 150497"/>
              <a:gd name="connsiteX22" fmla="*/ 423842 w 902718"/>
              <a:gd name="connsiteY22" fmla="*/ 74771 h 150497"/>
              <a:gd name="connsiteX23" fmla="*/ 377850 w 902718"/>
              <a:gd name="connsiteY23" fmla="*/ 27039 h 150497"/>
              <a:gd name="connsiteX24" fmla="*/ 29648 w 902718"/>
              <a:gd name="connsiteY24" fmla="*/ 0 h 150497"/>
              <a:gd name="connsiteX25" fmla="*/ 75726 w 902718"/>
              <a:gd name="connsiteY25" fmla="*/ 47818 h 150497"/>
              <a:gd name="connsiteX26" fmla="*/ 123458 w 902718"/>
              <a:gd name="connsiteY26" fmla="*/ 1738 h 150497"/>
              <a:gd name="connsiteX27" fmla="*/ 150410 w 902718"/>
              <a:gd name="connsiteY27" fmla="*/ 29734 h 150497"/>
              <a:gd name="connsiteX28" fmla="*/ 102679 w 902718"/>
              <a:gd name="connsiteY28" fmla="*/ 75814 h 150497"/>
              <a:gd name="connsiteX29" fmla="*/ 148758 w 902718"/>
              <a:gd name="connsiteY29" fmla="*/ 123545 h 150497"/>
              <a:gd name="connsiteX30" fmla="*/ 120762 w 902718"/>
              <a:gd name="connsiteY30" fmla="*/ 150497 h 150497"/>
              <a:gd name="connsiteX31" fmla="*/ 74684 w 902718"/>
              <a:gd name="connsiteY31" fmla="*/ 102765 h 150497"/>
              <a:gd name="connsiteX32" fmla="*/ 26951 w 902718"/>
              <a:gd name="connsiteY32" fmla="*/ 148758 h 150497"/>
              <a:gd name="connsiteX33" fmla="*/ 0 w 902718"/>
              <a:gd name="connsiteY33" fmla="*/ 120762 h 150497"/>
              <a:gd name="connsiteX34" fmla="*/ 47731 w 902718"/>
              <a:gd name="connsiteY34" fmla="*/ 74771 h 150497"/>
              <a:gd name="connsiteX35" fmla="*/ 1652 w 902718"/>
              <a:gd name="connsiteY35" fmla="*/ 27039 h 150497"/>
            </a:gdLst>
            <a:ahLst/>
            <a:cxnLst/>
            <a:rect l="l" t="t" r="r" b="b"/>
            <a:pathLst>
              <a:path w="902718" h="150497">
                <a:moveTo>
                  <a:pt x="781957" y="0"/>
                </a:moveTo>
                <a:lnTo>
                  <a:pt x="827949" y="47818"/>
                </a:lnTo>
                <a:lnTo>
                  <a:pt x="875766" y="1738"/>
                </a:lnTo>
                <a:lnTo>
                  <a:pt x="902718" y="29734"/>
                </a:lnTo>
                <a:lnTo>
                  <a:pt x="854987" y="75814"/>
                </a:lnTo>
                <a:lnTo>
                  <a:pt x="900980" y="123545"/>
                </a:lnTo>
                <a:lnTo>
                  <a:pt x="872984" y="150497"/>
                </a:lnTo>
                <a:lnTo>
                  <a:pt x="826991" y="102765"/>
                </a:lnTo>
                <a:lnTo>
                  <a:pt x="779174" y="148758"/>
                </a:lnTo>
                <a:lnTo>
                  <a:pt x="752222" y="120762"/>
                </a:lnTo>
                <a:lnTo>
                  <a:pt x="799953" y="74771"/>
                </a:lnTo>
                <a:lnTo>
                  <a:pt x="753960" y="27039"/>
                </a:lnTo>
                <a:close/>
                <a:moveTo>
                  <a:pt x="405845" y="0"/>
                </a:moveTo>
                <a:lnTo>
                  <a:pt x="451838" y="47818"/>
                </a:lnTo>
                <a:lnTo>
                  <a:pt x="499569" y="1738"/>
                </a:lnTo>
                <a:lnTo>
                  <a:pt x="526608" y="29734"/>
                </a:lnTo>
                <a:lnTo>
                  <a:pt x="478790" y="75814"/>
                </a:lnTo>
                <a:lnTo>
                  <a:pt x="524869" y="123545"/>
                </a:lnTo>
                <a:lnTo>
                  <a:pt x="496873" y="150497"/>
                </a:lnTo>
                <a:lnTo>
                  <a:pt x="450794" y="102765"/>
                </a:lnTo>
                <a:lnTo>
                  <a:pt x="403063" y="148758"/>
                </a:lnTo>
                <a:lnTo>
                  <a:pt x="376111" y="120762"/>
                </a:lnTo>
                <a:lnTo>
                  <a:pt x="423842" y="74771"/>
                </a:lnTo>
                <a:lnTo>
                  <a:pt x="377850" y="27039"/>
                </a:lnTo>
                <a:close/>
                <a:moveTo>
                  <a:pt x="29648" y="0"/>
                </a:moveTo>
                <a:lnTo>
                  <a:pt x="75726" y="47818"/>
                </a:lnTo>
                <a:lnTo>
                  <a:pt x="123458" y="1738"/>
                </a:lnTo>
                <a:lnTo>
                  <a:pt x="150410" y="29734"/>
                </a:lnTo>
                <a:lnTo>
                  <a:pt x="102679" y="75814"/>
                </a:lnTo>
                <a:lnTo>
                  <a:pt x="148758" y="123545"/>
                </a:lnTo>
                <a:lnTo>
                  <a:pt x="120762" y="150497"/>
                </a:lnTo>
                <a:lnTo>
                  <a:pt x="74684" y="102765"/>
                </a:lnTo>
                <a:lnTo>
                  <a:pt x="26951" y="148758"/>
                </a:lnTo>
                <a:lnTo>
                  <a:pt x="0" y="120762"/>
                </a:lnTo>
                <a:lnTo>
                  <a:pt x="47731" y="74771"/>
                </a:lnTo>
                <a:lnTo>
                  <a:pt x="1652" y="27039"/>
                </a:lnTo>
                <a:close/>
              </a:path>
            </a:pathLst>
          </a:custGeom>
          <a:solidFill>
            <a:schemeClr val="bg1">
              <a:lumMod val="9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4" name="标题 1"/>
          <p:cNvSpPr txBox="1"/>
          <p:nvPr/>
        </p:nvSpPr>
        <p:spPr>
          <a:xfrm rot="18900000">
            <a:off x="10192995" y="736588"/>
            <a:ext cx="156147" cy="156147"/>
          </a:xfrm>
          <a:custGeom>
            <a:avLst/>
            <a:gdLst>
              <a:gd name="connsiteX0" fmla="*/ 159894 w 159893"/>
              <a:gd name="connsiteY0" fmla="*/ 79947 h 159893"/>
              <a:gd name="connsiteX1" fmla="*/ 79947 w 159893"/>
              <a:gd name="connsiteY1" fmla="*/ 159893 h 159893"/>
              <a:gd name="connsiteX2" fmla="*/ 1 w 159893"/>
              <a:gd name="connsiteY2" fmla="*/ 79947 h 159893"/>
              <a:gd name="connsiteX3" fmla="*/ 79947 w 159893"/>
              <a:gd name="connsiteY3" fmla="*/ 0 h 159893"/>
              <a:gd name="connsiteX4" fmla="*/ 159894 w 159893"/>
              <a:gd name="connsiteY4" fmla="*/ 79947 h 159893"/>
            </a:gdLst>
            <a:ahLst/>
            <a:cxnLst/>
            <a:rect l="l" t="t" r="r" b="b"/>
            <a:pathLst>
              <a:path w="159893" h="159893">
                <a:moveTo>
                  <a:pt x="159894" y="79947"/>
                </a:moveTo>
                <a:cubicBezTo>
                  <a:pt x="159894" y="124100"/>
                  <a:pt x="124100" y="159893"/>
                  <a:pt x="79947" y="159893"/>
                </a:cubicBezTo>
                <a:cubicBezTo>
                  <a:pt x="35794" y="159893"/>
                  <a:pt x="1" y="124100"/>
                  <a:pt x="1" y="79947"/>
                </a:cubicBezTo>
                <a:cubicBezTo>
                  <a:pt x="1" y="35793"/>
                  <a:pt x="35794" y="0"/>
                  <a:pt x="79947" y="0"/>
                </a:cubicBezTo>
                <a:cubicBezTo>
                  <a:pt x="124100" y="0"/>
                  <a:pt x="159894" y="35793"/>
                  <a:pt x="159894" y="79947"/>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5" name="标题 1"/>
          <p:cNvSpPr txBox="1"/>
          <p:nvPr/>
        </p:nvSpPr>
        <p:spPr>
          <a:xfrm>
            <a:off x="10534734" y="0"/>
            <a:ext cx="1657266" cy="924474"/>
          </a:xfrm>
          <a:custGeom>
            <a:avLst/>
            <a:gdLst>
              <a:gd name="connsiteX0" fmla="*/ 1657266 w 1657266"/>
              <a:gd name="connsiteY0" fmla="*/ 259688 h 924474"/>
              <a:gd name="connsiteX1" fmla="*/ 1657266 w 1657266"/>
              <a:gd name="connsiteY1" fmla="*/ 279040 h 924474"/>
              <a:gd name="connsiteX2" fmla="*/ 1268885 w 1657266"/>
              <a:gd name="connsiteY2" fmla="*/ 814012 h 924474"/>
              <a:gd name="connsiteX3" fmla="*/ 1245462 w 1657266"/>
              <a:gd name="connsiteY3" fmla="*/ 826831 h 924474"/>
              <a:gd name="connsiteX4" fmla="*/ 1657266 w 1657266"/>
              <a:gd name="connsiteY4" fmla="*/ 111047 h 924474"/>
              <a:gd name="connsiteX5" fmla="*/ 1657266 w 1657266"/>
              <a:gd name="connsiteY5" fmla="*/ 130288 h 924474"/>
              <a:gd name="connsiteX6" fmla="*/ 1110259 w 1657266"/>
              <a:gd name="connsiteY6" fmla="*/ 883678 h 924474"/>
              <a:gd name="connsiteX7" fmla="*/ 1092288 w 1657266"/>
              <a:gd name="connsiteY7" fmla="*/ 889250 h 924474"/>
              <a:gd name="connsiteX8" fmla="*/ 227079 w 1657266"/>
              <a:gd name="connsiteY8" fmla="*/ 1 h 924474"/>
              <a:gd name="connsiteX9" fmla="*/ 241140 w 1657266"/>
              <a:gd name="connsiteY9" fmla="*/ 1 h 924474"/>
              <a:gd name="connsiteX10" fmla="*/ 27857 w 1657266"/>
              <a:gd name="connsiteY10" fmla="*/ 293746 h 924474"/>
              <a:gd name="connsiteX11" fmla="*/ 24203 w 1657266"/>
              <a:gd name="connsiteY11" fmla="*/ 279429 h 924474"/>
              <a:gd name="connsiteX12" fmla="*/ 766554 w 1657266"/>
              <a:gd name="connsiteY12" fmla="*/ 1 h 924474"/>
              <a:gd name="connsiteX13" fmla="*/ 780619 w 1657266"/>
              <a:gd name="connsiteY13" fmla="*/ 1 h 924474"/>
              <a:gd name="connsiteX14" fmla="*/ 272863 w 1657266"/>
              <a:gd name="connsiteY14" fmla="*/ 699176 h 924474"/>
              <a:gd name="connsiteX15" fmla="*/ 264596 w 1657266"/>
              <a:gd name="connsiteY15" fmla="*/ 691209 h 924474"/>
              <a:gd name="connsiteX16" fmla="*/ 658734 w 1657266"/>
              <a:gd name="connsiteY16" fmla="*/ 1 h 924474"/>
              <a:gd name="connsiteX17" fmla="*/ 672927 w 1657266"/>
              <a:gd name="connsiteY17" fmla="*/ 1 h 924474"/>
              <a:gd name="connsiteX18" fmla="*/ 211282 w 1657266"/>
              <a:gd name="connsiteY18" fmla="*/ 635738 h 924474"/>
              <a:gd name="connsiteX19" fmla="*/ 203614 w 1657266"/>
              <a:gd name="connsiteY19" fmla="*/ 626872 h 924474"/>
              <a:gd name="connsiteX20" fmla="*/ 119143 w 1657266"/>
              <a:gd name="connsiteY20" fmla="*/ 0 h 924474"/>
              <a:gd name="connsiteX21" fmla="*/ 133208 w 1657266"/>
              <a:gd name="connsiteY21" fmla="*/ 0 h 924474"/>
              <a:gd name="connsiteX22" fmla="*/ 5332 w 1657266"/>
              <a:gd name="connsiteY22" fmla="*/ 176154 h 924474"/>
              <a:gd name="connsiteX23" fmla="*/ 3295 w 1657266"/>
              <a:gd name="connsiteY23" fmla="*/ 159561 h 924474"/>
              <a:gd name="connsiteX24" fmla="*/ 11276 w 1657266"/>
              <a:gd name="connsiteY24" fmla="*/ 0 h 924474"/>
              <a:gd name="connsiteX25" fmla="*/ 25338 w 1657266"/>
              <a:gd name="connsiteY25" fmla="*/ 0 h 924474"/>
              <a:gd name="connsiteX26" fmla="*/ 0 w 1657266"/>
              <a:gd name="connsiteY26" fmla="*/ 34899 h 924474"/>
              <a:gd name="connsiteX27" fmla="*/ 1379 w 1657266"/>
              <a:gd name="connsiteY27" fmla="*/ 13633 h 924474"/>
              <a:gd name="connsiteX28" fmla="*/ 335116 w 1657266"/>
              <a:gd name="connsiteY28" fmla="*/ 0 h 924474"/>
              <a:gd name="connsiteX29" fmla="*/ 349297 w 1657266"/>
              <a:gd name="connsiteY29" fmla="*/ 0 h 924474"/>
              <a:gd name="connsiteX30" fmla="*/ 62061 w 1657266"/>
              <a:gd name="connsiteY30" fmla="*/ 395642 h 924474"/>
              <a:gd name="connsiteX31" fmla="*/ 57089 w 1657266"/>
              <a:gd name="connsiteY31" fmla="*/ 383062 h 924474"/>
              <a:gd name="connsiteX32" fmla="*/ 442954 w 1657266"/>
              <a:gd name="connsiteY32" fmla="*/ 0 h 924474"/>
              <a:gd name="connsiteX33" fmla="*/ 457053 w 1657266"/>
              <a:gd name="connsiteY33" fmla="*/ 0 h 924474"/>
              <a:gd name="connsiteX34" fmla="*/ 104952 w 1657266"/>
              <a:gd name="connsiteY34" fmla="*/ 484958 h 924474"/>
              <a:gd name="connsiteX35" fmla="*/ 98961 w 1657266"/>
              <a:gd name="connsiteY35" fmla="*/ 473816 h 924474"/>
              <a:gd name="connsiteX36" fmla="*/ 550827 w 1657266"/>
              <a:gd name="connsiteY36" fmla="*/ 0 h 924474"/>
              <a:gd name="connsiteX37" fmla="*/ 564949 w 1657266"/>
              <a:gd name="connsiteY37" fmla="*/ 0 h 924474"/>
              <a:gd name="connsiteX38" fmla="*/ 155031 w 1657266"/>
              <a:gd name="connsiteY38" fmla="*/ 564571 h 924474"/>
              <a:gd name="connsiteX39" fmla="*/ 148083 w 1657266"/>
              <a:gd name="connsiteY39" fmla="*/ 554747 h 924474"/>
              <a:gd name="connsiteX40" fmla="*/ 874651 w 1657266"/>
              <a:gd name="connsiteY40" fmla="*/ 0 h 924474"/>
              <a:gd name="connsiteX41" fmla="*/ 888883 w 1657266"/>
              <a:gd name="connsiteY41" fmla="*/ 0 h 924474"/>
              <a:gd name="connsiteX42" fmla="*/ 340374 w 1657266"/>
              <a:gd name="connsiteY42" fmla="*/ 755544 h 924474"/>
              <a:gd name="connsiteX43" fmla="*/ 331389 w 1657266"/>
              <a:gd name="connsiteY43" fmla="*/ 748476 h 924474"/>
              <a:gd name="connsiteX44" fmla="*/ 982485 w 1657266"/>
              <a:gd name="connsiteY44" fmla="*/ 0 h 924474"/>
              <a:gd name="connsiteX45" fmla="*/ 996719 w 1657266"/>
              <a:gd name="connsiteY45" fmla="*/ 0 h 924474"/>
              <a:gd name="connsiteX46" fmla="*/ 412917 w 1657266"/>
              <a:gd name="connsiteY46" fmla="*/ 803887 h 924474"/>
              <a:gd name="connsiteX47" fmla="*/ 403213 w 1657266"/>
              <a:gd name="connsiteY47" fmla="*/ 797897 h 924474"/>
              <a:gd name="connsiteX48" fmla="*/ 1090380 w 1657266"/>
              <a:gd name="connsiteY48" fmla="*/ 0 h 924474"/>
              <a:gd name="connsiteX49" fmla="*/ 1104440 w 1657266"/>
              <a:gd name="connsiteY49" fmla="*/ 0 h 924474"/>
              <a:gd name="connsiteX50" fmla="*/ 490793 w 1657266"/>
              <a:gd name="connsiteY50" fmla="*/ 845160 h 924474"/>
              <a:gd name="connsiteX51" fmla="*/ 480250 w 1657266"/>
              <a:gd name="connsiteY51" fmla="*/ 840308 h 924474"/>
              <a:gd name="connsiteX52" fmla="*/ 1198340 w 1657266"/>
              <a:gd name="connsiteY52" fmla="*/ 0 h 924474"/>
              <a:gd name="connsiteX53" fmla="*/ 1212398 w 1657266"/>
              <a:gd name="connsiteY53" fmla="*/ 0 h 924474"/>
              <a:gd name="connsiteX54" fmla="*/ 574419 w 1657266"/>
              <a:gd name="connsiteY54" fmla="*/ 878706 h 924474"/>
              <a:gd name="connsiteX55" fmla="*/ 563097 w 1657266"/>
              <a:gd name="connsiteY55" fmla="*/ 874873 h 924474"/>
              <a:gd name="connsiteX56" fmla="*/ 1306216 w 1657266"/>
              <a:gd name="connsiteY56" fmla="*/ 0 h 924474"/>
              <a:gd name="connsiteX57" fmla="*/ 1320097 w 1657266"/>
              <a:gd name="connsiteY57" fmla="*/ 0 h 924474"/>
              <a:gd name="connsiteX58" fmla="*/ 663916 w 1657266"/>
              <a:gd name="connsiteY58" fmla="*/ 903926 h 924474"/>
              <a:gd name="connsiteX59" fmla="*/ 651935 w 1657266"/>
              <a:gd name="connsiteY59" fmla="*/ 901171 h 924474"/>
              <a:gd name="connsiteX60" fmla="*/ 1414107 w 1657266"/>
              <a:gd name="connsiteY60" fmla="*/ 0 h 924474"/>
              <a:gd name="connsiteX61" fmla="*/ 1428199 w 1657266"/>
              <a:gd name="connsiteY61" fmla="*/ 0 h 924474"/>
              <a:gd name="connsiteX62" fmla="*/ 760360 w 1657266"/>
              <a:gd name="connsiteY62" fmla="*/ 919860 h 924474"/>
              <a:gd name="connsiteX63" fmla="*/ 747481 w 1657266"/>
              <a:gd name="connsiteY63" fmla="*/ 918182 h 924474"/>
              <a:gd name="connsiteX64" fmla="*/ 1522043 w 1657266"/>
              <a:gd name="connsiteY64" fmla="*/ 0 h 924474"/>
              <a:gd name="connsiteX65" fmla="*/ 1536109 w 1657266"/>
              <a:gd name="connsiteY65" fmla="*/ 0 h 924474"/>
              <a:gd name="connsiteX66" fmla="*/ 865192 w 1657266"/>
              <a:gd name="connsiteY66" fmla="*/ 924115 h 924474"/>
              <a:gd name="connsiteX67" fmla="*/ 850815 w 1657266"/>
              <a:gd name="connsiteY67" fmla="*/ 924474 h 924474"/>
              <a:gd name="connsiteX68" fmla="*/ 1629862 w 1657266"/>
              <a:gd name="connsiteY68" fmla="*/ 0 h 924474"/>
              <a:gd name="connsiteX69" fmla="*/ 1643728 w 1657266"/>
              <a:gd name="connsiteY69" fmla="*/ 0 h 924474"/>
              <a:gd name="connsiteX70" fmla="*/ 980029 w 1657266"/>
              <a:gd name="connsiteY70" fmla="*/ 914169 h 924474"/>
              <a:gd name="connsiteX71" fmla="*/ 964453 w 1657266"/>
              <a:gd name="connsiteY71" fmla="*/ 916206 h 924474"/>
            </a:gdLst>
            <a:ahLst/>
            <a:cxnLst/>
            <a:rect l="l" t="t" r="r" b="b"/>
            <a:pathLst>
              <a:path w="1657266" h="924474">
                <a:moveTo>
                  <a:pt x="1657266" y="259688"/>
                </a:moveTo>
                <a:lnTo>
                  <a:pt x="1657266" y="279040"/>
                </a:lnTo>
                <a:lnTo>
                  <a:pt x="1268885" y="814012"/>
                </a:lnTo>
                <a:cubicBezTo>
                  <a:pt x="1261157" y="818385"/>
                  <a:pt x="1253370" y="822698"/>
                  <a:pt x="1245462" y="826831"/>
                </a:cubicBezTo>
                <a:close/>
                <a:moveTo>
                  <a:pt x="1657266" y="111047"/>
                </a:moveTo>
                <a:lnTo>
                  <a:pt x="1657266" y="130288"/>
                </a:lnTo>
                <a:lnTo>
                  <a:pt x="1110259" y="883678"/>
                </a:lnTo>
                <a:cubicBezTo>
                  <a:pt x="1104269" y="885595"/>
                  <a:pt x="1098279" y="887453"/>
                  <a:pt x="1092288" y="889250"/>
                </a:cubicBezTo>
                <a:close/>
                <a:moveTo>
                  <a:pt x="227079" y="1"/>
                </a:moveTo>
                <a:lnTo>
                  <a:pt x="241140" y="1"/>
                </a:lnTo>
                <a:lnTo>
                  <a:pt x="27857" y="293746"/>
                </a:lnTo>
                <a:cubicBezTo>
                  <a:pt x="26599" y="289013"/>
                  <a:pt x="25401" y="284221"/>
                  <a:pt x="24203" y="279429"/>
                </a:cubicBezTo>
                <a:close/>
                <a:moveTo>
                  <a:pt x="766554" y="1"/>
                </a:moveTo>
                <a:lnTo>
                  <a:pt x="780619" y="1"/>
                </a:lnTo>
                <a:lnTo>
                  <a:pt x="272863" y="699176"/>
                </a:lnTo>
                <a:cubicBezTo>
                  <a:pt x="270048" y="696541"/>
                  <a:pt x="267351" y="693845"/>
                  <a:pt x="264596" y="691209"/>
                </a:cubicBezTo>
                <a:close/>
                <a:moveTo>
                  <a:pt x="658734" y="1"/>
                </a:moveTo>
                <a:lnTo>
                  <a:pt x="672927" y="1"/>
                </a:lnTo>
                <a:lnTo>
                  <a:pt x="211282" y="635738"/>
                </a:lnTo>
                <a:cubicBezTo>
                  <a:pt x="208706" y="632863"/>
                  <a:pt x="206131" y="629867"/>
                  <a:pt x="203614" y="626872"/>
                </a:cubicBezTo>
                <a:close/>
                <a:moveTo>
                  <a:pt x="119143" y="0"/>
                </a:moveTo>
                <a:lnTo>
                  <a:pt x="133208" y="0"/>
                </a:lnTo>
                <a:lnTo>
                  <a:pt x="5332" y="176154"/>
                </a:lnTo>
                <a:cubicBezTo>
                  <a:pt x="4672" y="170643"/>
                  <a:pt x="3894" y="165132"/>
                  <a:pt x="3295" y="159561"/>
                </a:cubicBezTo>
                <a:close/>
                <a:moveTo>
                  <a:pt x="11276" y="0"/>
                </a:moveTo>
                <a:lnTo>
                  <a:pt x="25338" y="0"/>
                </a:lnTo>
                <a:lnTo>
                  <a:pt x="0" y="34899"/>
                </a:lnTo>
                <a:cubicBezTo>
                  <a:pt x="300" y="27771"/>
                  <a:pt x="839" y="20702"/>
                  <a:pt x="1379" y="13633"/>
                </a:cubicBezTo>
                <a:close/>
                <a:moveTo>
                  <a:pt x="335116" y="0"/>
                </a:moveTo>
                <a:lnTo>
                  <a:pt x="349297" y="0"/>
                </a:lnTo>
                <a:lnTo>
                  <a:pt x="62061" y="395642"/>
                </a:lnTo>
                <a:lnTo>
                  <a:pt x="57089" y="383062"/>
                </a:lnTo>
                <a:close/>
                <a:moveTo>
                  <a:pt x="442954" y="0"/>
                </a:moveTo>
                <a:lnTo>
                  <a:pt x="457053" y="0"/>
                </a:lnTo>
                <a:lnTo>
                  <a:pt x="104952" y="484958"/>
                </a:lnTo>
                <a:cubicBezTo>
                  <a:pt x="102915" y="481244"/>
                  <a:pt x="100939" y="477530"/>
                  <a:pt x="98961" y="473816"/>
                </a:cubicBezTo>
                <a:close/>
                <a:moveTo>
                  <a:pt x="550827" y="0"/>
                </a:moveTo>
                <a:lnTo>
                  <a:pt x="564949" y="0"/>
                </a:lnTo>
                <a:lnTo>
                  <a:pt x="155031" y="564571"/>
                </a:lnTo>
                <a:cubicBezTo>
                  <a:pt x="152695" y="561276"/>
                  <a:pt x="150359" y="558041"/>
                  <a:pt x="148083" y="554747"/>
                </a:cubicBezTo>
                <a:close/>
                <a:moveTo>
                  <a:pt x="874651" y="0"/>
                </a:moveTo>
                <a:lnTo>
                  <a:pt x="888883" y="0"/>
                </a:lnTo>
                <a:lnTo>
                  <a:pt x="340374" y="755544"/>
                </a:lnTo>
                <a:cubicBezTo>
                  <a:pt x="337380" y="753208"/>
                  <a:pt x="334384" y="750812"/>
                  <a:pt x="331389" y="748476"/>
                </a:cubicBezTo>
                <a:close/>
                <a:moveTo>
                  <a:pt x="982485" y="0"/>
                </a:moveTo>
                <a:lnTo>
                  <a:pt x="996719" y="0"/>
                </a:lnTo>
                <a:lnTo>
                  <a:pt x="412917" y="803887"/>
                </a:lnTo>
                <a:lnTo>
                  <a:pt x="403213" y="797897"/>
                </a:lnTo>
                <a:close/>
                <a:moveTo>
                  <a:pt x="1090380" y="0"/>
                </a:moveTo>
                <a:lnTo>
                  <a:pt x="1104440" y="0"/>
                </a:lnTo>
                <a:lnTo>
                  <a:pt x="490793" y="845160"/>
                </a:lnTo>
                <a:cubicBezTo>
                  <a:pt x="487319" y="843483"/>
                  <a:pt x="483724" y="841986"/>
                  <a:pt x="480250" y="840308"/>
                </a:cubicBezTo>
                <a:close/>
                <a:moveTo>
                  <a:pt x="1198340" y="0"/>
                </a:moveTo>
                <a:lnTo>
                  <a:pt x="1212398" y="0"/>
                </a:lnTo>
                <a:lnTo>
                  <a:pt x="574419" y="878706"/>
                </a:lnTo>
                <a:cubicBezTo>
                  <a:pt x="570645" y="877448"/>
                  <a:pt x="566871" y="876250"/>
                  <a:pt x="563097" y="874873"/>
                </a:cubicBezTo>
                <a:close/>
                <a:moveTo>
                  <a:pt x="1306216" y="0"/>
                </a:moveTo>
                <a:lnTo>
                  <a:pt x="1320097" y="0"/>
                </a:lnTo>
                <a:lnTo>
                  <a:pt x="663916" y="903926"/>
                </a:lnTo>
                <a:lnTo>
                  <a:pt x="651935" y="901171"/>
                </a:lnTo>
                <a:close/>
                <a:moveTo>
                  <a:pt x="1414107" y="0"/>
                </a:moveTo>
                <a:lnTo>
                  <a:pt x="1428199" y="0"/>
                </a:lnTo>
                <a:lnTo>
                  <a:pt x="760360" y="919860"/>
                </a:lnTo>
                <a:cubicBezTo>
                  <a:pt x="756047" y="919381"/>
                  <a:pt x="751794" y="918722"/>
                  <a:pt x="747481" y="918182"/>
                </a:cubicBezTo>
                <a:close/>
                <a:moveTo>
                  <a:pt x="1522043" y="0"/>
                </a:moveTo>
                <a:lnTo>
                  <a:pt x="1536109" y="0"/>
                </a:lnTo>
                <a:lnTo>
                  <a:pt x="865192" y="924115"/>
                </a:lnTo>
                <a:cubicBezTo>
                  <a:pt x="860399" y="924474"/>
                  <a:pt x="855668" y="924474"/>
                  <a:pt x="850815" y="924474"/>
                </a:cubicBezTo>
                <a:close/>
                <a:moveTo>
                  <a:pt x="1629862" y="0"/>
                </a:moveTo>
                <a:lnTo>
                  <a:pt x="1643728" y="0"/>
                </a:lnTo>
                <a:lnTo>
                  <a:pt x="980029" y="914169"/>
                </a:lnTo>
                <a:cubicBezTo>
                  <a:pt x="974876" y="914949"/>
                  <a:pt x="969664" y="915488"/>
                  <a:pt x="964453" y="916206"/>
                </a:cubicBezTo>
                <a:close/>
              </a:path>
            </a:pathLst>
          </a:custGeom>
          <a:solidFill>
            <a:schemeClr val="accent3"/>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6" name="标题 1"/>
          <p:cNvSpPr txBox="1"/>
          <p:nvPr/>
        </p:nvSpPr>
        <p:spPr>
          <a:xfrm>
            <a:off x="10652857" y="6464454"/>
            <a:ext cx="360982" cy="302906"/>
          </a:xfrm>
          <a:custGeom>
            <a:avLst/>
            <a:gdLst>
              <a:gd name="connsiteX0" fmla="*/ 303673 w 369642"/>
              <a:gd name="connsiteY0" fmla="*/ 310172 h 310172"/>
              <a:gd name="connsiteX1" fmla="*/ 66414 w 369642"/>
              <a:gd name="connsiteY1" fmla="*/ 310172 h 310172"/>
              <a:gd name="connsiteX2" fmla="*/ 0 w 369642"/>
              <a:gd name="connsiteY2" fmla="*/ 243757 h 310172"/>
              <a:gd name="connsiteX3" fmla="*/ 0 w 369642"/>
              <a:gd name="connsiteY3" fmla="*/ 66326 h 310172"/>
              <a:gd name="connsiteX4" fmla="*/ 66414 w 369642"/>
              <a:gd name="connsiteY4" fmla="*/ 0 h 310172"/>
              <a:gd name="connsiteX5" fmla="*/ 303316 w 369642"/>
              <a:gd name="connsiteY5" fmla="*/ 0 h 310172"/>
              <a:gd name="connsiteX6" fmla="*/ 369643 w 369642"/>
              <a:gd name="connsiteY6" fmla="*/ 66326 h 310172"/>
              <a:gd name="connsiteX7" fmla="*/ 369643 w 369642"/>
              <a:gd name="connsiteY7" fmla="*/ 243757 h 310172"/>
              <a:gd name="connsiteX8" fmla="*/ 303673 w 369642"/>
              <a:gd name="connsiteY8" fmla="*/ 310172 h 310172"/>
              <a:gd name="connsiteX9" fmla="*/ 66414 w 369642"/>
              <a:gd name="connsiteY9" fmla="*/ 33385 h 310172"/>
              <a:gd name="connsiteX10" fmla="*/ 33385 w 369642"/>
              <a:gd name="connsiteY10" fmla="*/ 66326 h 310172"/>
              <a:gd name="connsiteX11" fmla="*/ 33385 w 369642"/>
              <a:gd name="connsiteY11" fmla="*/ 243757 h 310172"/>
              <a:gd name="connsiteX12" fmla="*/ 66414 w 369642"/>
              <a:gd name="connsiteY12" fmla="*/ 276698 h 310172"/>
              <a:gd name="connsiteX13" fmla="*/ 303316 w 369642"/>
              <a:gd name="connsiteY13" fmla="*/ 276698 h 310172"/>
              <a:gd name="connsiteX14" fmla="*/ 336257 w 369642"/>
              <a:gd name="connsiteY14" fmla="*/ 243757 h 310172"/>
              <a:gd name="connsiteX15" fmla="*/ 336257 w 369642"/>
              <a:gd name="connsiteY15" fmla="*/ 66326 h 310172"/>
              <a:gd name="connsiteX16" fmla="*/ 303316 w 369642"/>
              <a:gd name="connsiteY16" fmla="*/ 33385 h 310172"/>
            </a:gdLst>
            <a:ahLst/>
            <a:cxnLst/>
            <a:rect l="l" t="t" r="r" b="b"/>
            <a:pathLst>
              <a:path w="369642" h="310172">
                <a:moveTo>
                  <a:pt x="303673" y="310172"/>
                </a:moveTo>
                <a:lnTo>
                  <a:pt x="66414" y="310172"/>
                </a:lnTo>
                <a:cubicBezTo>
                  <a:pt x="29735" y="310128"/>
                  <a:pt x="89" y="280419"/>
                  <a:pt x="0" y="243757"/>
                </a:cubicBezTo>
                <a:lnTo>
                  <a:pt x="0" y="66326"/>
                </a:lnTo>
                <a:cubicBezTo>
                  <a:pt x="89" y="29682"/>
                  <a:pt x="29735" y="0"/>
                  <a:pt x="66414" y="0"/>
                </a:cubicBezTo>
                <a:lnTo>
                  <a:pt x="303316" y="0"/>
                </a:lnTo>
                <a:cubicBezTo>
                  <a:pt x="339907" y="45"/>
                  <a:pt x="369553" y="29718"/>
                  <a:pt x="369643" y="66326"/>
                </a:cubicBezTo>
                <a:lnTo>
                  <a:pt x="369643" y="243757"/>
                </a:lnTo>
                <a:cubicBezTo>
                  <a:pt x="369643" y="280268"/>
                  <a:pt x="340174" y="309923"/>
                  <a:pt x="303673" y="310172"/>
                </a:cubicBezTo>
                <a:close/>
                <a:moveTo>
                  <a:pt x="66414" y="33385"/>
                </a:moveTo>
                <a:cubicBezTo>
                  <a:pt x="48163" y="33385"/>
                  <a:pt x="33474" y="48120"/>
                  <a:pt x="33385" y="66326"/>
                </a:cubicBezTo>
                <a:lnTo>
                  <a:pt x="33385" y="243757"/>
                </a:lnTo>
                <a:cubicBezTo>
                  <a:pt x="33474" y="261963"/>
                  <a:pt x="48163" y="276698"/>
                  <a:pt x="66414" y="276698"/>
                </a:cubicBezTo>
                <a:lnTo>
                  <a:pt x="303316" y="276698"/>
                </a:lnTo>
                <a:cubicBezTo>
                  <a:pt x="321478" y="276698"/>
                  <a:pt x="336257" y="261946"/>
                  <a:pt x="336257" y="243757"/>
                </a:cubicBezTo>
                <a:lnTo>
                  <a:pt x="336257" y="66326"/>
                </a:lnTo>
                <a:cubicBezTo>
                  <a:pt x="336257" y="48137"/>
                  <a:pt x="321478" y="33385"/>
                  <a:pt x="303316" y="33385"/>
                </a:cubicBez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7" name="标题 1"/>
          <p:cNvSpPr txBox="1"/>
          <p:nvPr/>
        </p:nvSpPr>
        <p:spPr>
          <a:xfrm>
            <a:off x="11223978" y="6464454"/>
            <a:ext cx="360982" cy="119370"/>
          </a:xfrm>
          <a:custGeom>
            <a:avLst/>
            <a:gdLst>
              <a:gd name="connsiteX0" fmla="*/ 369643 w 369642"/>
              <a:gd name="connsiteY0" fmla="*/ 122235 h 122234"/>
              <a:gd name="connsiteX1" fmla="*/ 336257 w 369642"/>
              <a:gd name="connsiteY1" fmla="*/ 122235 h 122234"/>
              <a:gd name="connsiteX2" fmla="*/ 336257 w 369642"/>
              <a:gd name="connsiteY2" fmla="*/ 33385 h 122234"/>
              <a:gd name="connsiteX3" fmla="*/ 33474 w 369642"/>
              <a:gd name="connsiteY3" fmla="*/ 33385 h 122234"/>
              <a:gd name="connsiteX4" fmla="*/ 33474 w 369642"/>
              <a:gd name="connsiteY4" fmla="*/ 122235 h 122234"/>
              <a:gd name="connsiteX5" fmla="*/ 0 w 369642"/>
              <a:gd name="connsiteY5" fmla="*/ 122235 h 122234"/>
              <a:gd name="connsiteX6" fmla="*/ 0 w 369642"/>
              <a:gd name="connsiteY6" fmla="*/ 0 h 122234"/>
              <a:gd name="connsiteX7" fmla="*/ 369643 w 369642"/>
              <a:gd name="connsiteY7" fmla="*/ 0 h 122234"/>
              <a:gd name="connsiteX8" fmla="*/ 369643 w 369642"/>
              <a:gd name="connsiteY8" fmla="*/ 122235 h 122234"/>
            </a:gdLst>
            <a:ahLst/>
            <a:cxnLst/>
            <a:rect l="l" t="t" r="r" b="b"/>
            <a:pathLst>
              <a:path w="369642" h="122234">
                <a:moveTo>
                  <a:pt x="369643" y="122235"/>
                </a:moveTo>
                <a:lnTo>
                  <a:pt x="336257" y="122235"/>
                </a:lnTo>
                <a:lnTo>
                  <a:pt x="336257" y="33385"/>
                </a:lnTo>
                <a:lnTo>
                  <a:pt x="33474" y="33385"/>
                </a:lnTo>
                <a:lnTo>
                  <a:pt x="33474" y="122235"/>
                </a:lnTo>
                <a:lnTo>
                  <a:pt x="0" y="122235"/>
                </a:lnTo>
                <a:lnTo>
                  <a:pt x="0" y="0"/>
                </a:lnTo>
                <a:lnTo>
                  <a:pt x="369643" y="0"/>
                </a:lnTo>
                <a:lnTo>
                  <a:pt x="369643" y="122235"/>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8" name="标题 1"/>
          <p:cNvSpPr txBox="1"/>
          <p:nvPr/>
        </p:nvSpPr>
        <p:spPr>
          <a:xfrm>
            <a:off x="11223978" y="6652509"/>
            <a:ext cx="360982" cy="119457"/>
          </a:xfrm>
          <a:custGeom>
            <a:avLst/>
            <a:gdLst>
              <a:gd name="connsiteX0" fmla="*/ 369643 w 369642"/>
              <a:gd name="connsiteY0" fmla="*/ 122324 h 122323"/>
              <a:gd name="connsiteX1" fmla="*/ 0 w 369642"/>
              <a:gd name="connsiteY1" fmla="*/ 122324 h 122323"/>
              <a:gd name="connsiteX2" fmla="*/ 0 w 369642"/>
              <a:gd name="connsiteY2" fmla="*/ 0 h 122323"/>
              <a:gd name="connsiteX3" fmla="*/ 33474 w 369642"/>
              <a:gd name="connsiteY3" fmla="*/ 0 h 122323"/>
              <a:gd name="connsiteX4" fmla="*/ 33474 w 369642"/>
              <a:gd name="connsiteY4" fmla="*/ 88849 h 122323"/>
              <a:gd name="connsiteX5" fmla="*/ 336257 w 369642"/>
              <a:gd name="connsiteY5" fmla="*/ 88849 h 122323"/>
              <a:gd name="connsiteX6" fmla="*/ 336257 w 369642"/>
              <a:gd name="connsiteY6" fmla="*/ 0 h 122323"/>
              <a:gd name="connsiteX7" fmla="*/ 369643 w 369642"/>
              <a:gd name="connsiteY7" fmla="*/ 0 h 122323"/>
              <a:gd name="connsiteX8" fmla="*/ 369643 w 369642"/>
              <a:gd name="connsiteY8" fmla="*/ 122324 h 122323"/>
            </a:gdLst>
            <a:ahLst/>
            <a:cxnLst/>
            <a:rect l="l" t="t" r="r" b="b"/>
            <a:pathLst>
              <a:path w="369642" h="122323">
                <a:moveTo>
                  <a:pt x="369643" y="122324"/>
                </a:moveTo>
                <a:lnTo>
                  <a:pt x="0" y="122324"/>
                </a:lnTo>
                <a:lnTo>
                  <a:pt x="0" y="0"/>
                </a:lnTo>
                <a:lnTo>
                  <a:pt x="33474" y="0"/>
                </a:lnTo>
                <a:lnTo>
                  <a:pt x="33474" y="88849"/>
                </a:lnTo>
                <a:lnTo>
                  <a:pt x="336257" y="88849"/>
                </a:lnTo>
                <a:lnTo>
                  <a:pt x="336257" y="0"/>
                </a:lnTo>
                <a:lnTo>
                  <a:pt x="369643" y="0"/>
                </a:lnTo>
                <a:lnTo>
                  <a:pt x="369643" y="12232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9" name="标题 1"/>
          <p:cNvSpPr txBox="1"/>
          <p:nvPr/>
        </p:nvSpPr>
        <p:spPr>
          <a:xfrm>
            <a:off x="10817699" y="6598866"/>
            <a:ext cx="124153" cy="97113"/>
          </a:xfrm>
          <a:custGeom>
            <a:avLst/>
            <a:gdLst>
              <a:gd name="connsiteX0" fmla="*/ 0 w 127131"/>
              <a:gd name="connsiteY0" fmla="*/ 0 h 99443"/>
              <a:gd name="connsiteX1" fmla="*/ 127132 w 127131"/>
              <a:gd name="connsiteY1" fmla="*/ 0 h 99443"/>
              <a:gd name="connsiteX2" fmla="*/ 127132 w 127131"/>
              <a:gd name="connsiteY2" fmla="*/ 99444 h 99443"/>
              <a:gd name="connsiteX3" fmla="*/ 0 w 127131"/>
              <a:gd name="connsiteY3" fmla="*/ 99444 h 99443"/>
            </a:gdLst>
            <a:ahLst/>
            <a:cxnLst/>
            <a:rect l="l" t="t" r="r" b="b"/>
            <a:pathLst>
              <a:path w="127131" h="99443">
                <a:moveTo>
                  <a:pt x="0" y="0"/>
                </a:moveTo>
                <a:lnTo>
                  <a:pt x="127132" y="0"/>
                </a:lnTo>
                <a:lnTo>
                  <a:pt x="127132" y="99444"/>
                </a:lnTo>
                <a:lnTo>
                  <a:pt x="0" y="9944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0" name="标题 1"/>
          <p:cNvSpPr txBox="1"/>
          <p:nvPr/>
        </p:nvSpPr>
        <p:spPr>
          <a:xfrm rot="19654802">
            <a:off x="11419210" y="5030484"/>
            <a:ext cx="224484" cy="224484"/>
          </a:xfrm>
          <a:custGeom>
            <a:avLst/>
            <a:gdLst>
              <a:gd name="connsiteX0" fmla="*/ 229869 w 229869"/>
              <a:gd name="connsiteY0" fmla="*/ 114935 h 229869"/>
              <a:gd name="connsiteX1" fmla="*/ 114934 w 229869"/>
              <a:gd name="connsiteY1" fmla="*/ 229869 h 229869"/>
              <a:gd name="connsiteX2" fmla="*/ -1 w 229869"/>
              <a:gd name="connsiteY2" fmla="*/ 114935 h 229869"/>
              <a:gd name="connsiteX3" fmla="*/ 114934 w 229869"/>
              <a:gd name="connsiteY3" fmla="*/ 1 h 229869"/>
              <a:gd name="connsiteX4" fmla="*/ 229869 w 229869"/>
              <a:gd name="connsiteY4" fmla="*/ 114935 h 229869"/>
            </a:gdLst>
            <a:ahLst/>
            <a:cxnLst/>
            <a:rect l="l" t="t" r="r" b="b"/>
            <a:pathLst>
              <a:path w="229869" h="229869">
                <a:moveTo>
                  <a:pt x="229869" y="114935"/>
                </a:moveTo>
                <a:cubicBezTo>
                  <a:pt x="229869" y="178412"/>
                  <a:pt x="178410" y="229869"/>
                  <a:pt x="114934" y="229869"/>
                </a:cubicBezTo>
                <a:cubicBezTo>
                  <a:pt x="51457" y="229869"/>
                  <a:pt x="-1" y="178411"/>
                  <a:pt x="-1" y="114935"/>
                </a:cubicBezTo>
                <a:cubicBezTo>
                  <a:pt x="-1" y="51458"/>
                  <a:pt x="51457" y="1"/>
                  <a:pt x="114934" y="1"/>
                </a:cubicBezTo>
                <a:cubicBezTo>
                  <a:pt x="178410" y="1"/>
                  <a:pt x="229869" y="51459"/>
                  <a:pt x="229869" y="1149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1" name="标题 1"/>
          <p:cNvSpPr txBox="1"/>
          <p:nvPr/>
        </p:nvSpPr>
        <p:spPr>
          <a:xfrm>
            <a:off x="11476086" y="4883440"/>
            <a:ext cx="339768" cy="339768"/>
          </a:xfrm>
          <a:custGeom>
            <a:avLst/>
            <a:gdLst>
              <a:gd name="connsiteX0" fmla="*/ 173959 w 347919"/>
              <a:gd name="connsiteY0" fmla="*/ 347920 h 347919"/>
              <a:gd name="connsiteX1" fmla="*/ 0 w 347919"/>
              <a:gd name="connsiteY1" fmla="*/ 173960 h 347919"/>
              <a:gd name="connsiteX2" fmla="*/ 173959 w 347919"/>
              <a:gd name="connsiteY2" fmla="*/ 0 h 347919"/>
              <a:gd name="connsiteX3" fmla="*/ 347919 w 347919"/>
              <a:gd name="connsiteY3" fmla="*/ 173960 h 347919"/>
              <a:gd name="connsiteX4" fmla="*/ 347919 w 347919"/>
              <a:gd name="connsiteY4" fmla="*/ 174049 h 347919"/>
              <a:gd name="connsiteX5" fmla="*/ 173959 w 347919"/>
              <a:gd name="connsiteY5" fmla="*/ 347920 h 347919"/>
              <a:gd name="connsiteX6" fmla="*/ 173959 w 347919"/>
              <a:gd name="connsiteY6" fmla="*/ 24483 h 347919"/>
              <a:gd name="connsiteX7" fmla="*/ 24393 w 347919"/>
              <a:gd name="connsiteY7" fmla="*/ 174049 h 347919"/>
              <a:gd name="connsiteX8" fmla="*/ 173959 w 347919"/>
              <a:gd name="connsiteY8" fmla="*/ 323615 h 347919"/>
              <a:gd name="connsiteX9" fmla="*/ 323526 w 347919"/>
              <a:gd name="connsiteY9" fmla="*/ 174049 h 347919"/>
              <a:gd name="connsiteX10" fmla="*/ 173959 w 347919"/>
              <a:gd name="connsiteY10" fmla="*/ 24572 h 347919"/>
            </a:gdLst>
            <a:ahLst/>
            <a:cxnLst/>
            <a:rect l="l" t="t" r="r" b="b"/>
            <a:pathLst>
              <a:path w="347919" h="347919">
                <a:moveTo>
                  <a:pt x="173959" y="347920"/>
                </a:moveTo>
                <a:cubicBezTo>
                  <a:pt x="77899" y="347920"/>
                  <a:pt x="0" y="270039"/>
                  <a:pt x="0" y="173960"/>
                </a:cubicBezTo>
                <a:cubicBezTo>
                  <a:pt x="0" y="77881"/>
                  <a:pt x="77899" y="0"/>
                  <a:pt x="173959" y="0"/>
                </a:cubicBezTo>
                <a:cubicBezTo>
                  <a:pt x="270020" y="0"/>
                  <a:pt x="347919" y="77881"/>
                  <a:pt x="347919" y="173960"/>
                </a:cubicBezTo>
                <a:cubicBezTo>
                  <a:pt x="347919" y="173987"/>
                  <a:pt x="347919" y="174022"/>
                  <a:pt x="347919" y="174049"/>
                </a:cubicBezTo>
                <a:cubicBezTo>
                  <a:pt x="347830" y="270074"/>
                  <a:pt x="270020" y="347875"/>
                  <a:pt x="173959" y="347920"/>
                </a:cubicBezTo>
                <a:close/>
                <a:moveTo>
                  <a:pt x="173959" y="24483"/>
                </a:moveTo>
                <a:cubicBezTo>
                  <a:pt x="91342" y="24483"/>
                  <a:pt x="24393" y="91449"/>
                  <a:pt x="24393" y="174049"/>
                </a:cubicBezTo>
                <a:cubicBezTo>
                  <a:pt x="24393" y="256649"/>
                  <a:pt x="91342" y="323615"/>
                  <a:pt x="173959" y="323615"/>
                </a:cubicBezTo>
                <a:cubicBezTo>
                  <a:pt x="256577" y="323615"/>
                  <a:pt x="323526" y="256649"/>
                  <a:pt x="323526" y="174049"/>
                </a:cubicBezTo>
                <a:cubicBezTo>
                  <a:pt x="323348" y="91521"/>
                  <a:pt x="256488" y="24669"/>
                  <a:pt x="173959" y="24572"/>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2" name="标题 1"/>
          <p:cNvSpPr txBox="1"/>
          <p:nvPr/>
        </p:nvSpPr>
        <p:spPr>
          <a:xfrm>
            <a:off x="6696253" y="5018869"/>
            <a:ext cx="1016037" cy="349448"/>
          </a:xfrm>
          <a:custGeom>
            <a:avLst/>
            <a:gdLst>
              <a:gd name="connsiteX0" fmla="*/ 342114 w 1016037"/>
              <a:gd name="connsiteY0" fmla="*/ 328900 h 349448"/>
              <a:gd name="connsiteX1" fmla="*/ 352422 w 1016037"/>
              <a:gd name="connsiteY1" fmla="*/ 339174 h 349448"/>
              <a:gd name="connsiteX2" fmla="*/ 342112 w 1016037"/>
              <a:gd name="connsiteY2" fmla="*/ 349448 h 349448"/>
              <a:gd name="connsiteX3" fmla="*/ 331806 w 1016037"/>
              <a:gd name="connsiteY3" fmla="*/ 339174 h 349448"/>
              <a:gd name="connsiteX4" fmla="*/ 1005726 w 1016037"/>
              <a:gd name="connsiteY4" fmla="*/ 328899 h 349448"/>
              <a:gd name="connsiteX5" fmla="*/ 1016037 w 1016037"/>
              <a:gd name="connsiteY5" fmla="*/ 339174 h 349448"/>
              <a:gd name="connsiteX6" fmla="*/ 1005797 w 1016037"/>
              <a:gd name="connsiteY6" fmla="*/ 349448 h 349448"/>
              <a:gd name="connsiteX7" fmla="*/ 995487 w 1016037"/>
              <a:gd name="connsiteY7" fmla="*/ 339208 h 349448"/>
              <a:gd name="connsiteX8" fmla="*/ 1005726 w 1016037"/>
              <a:gd name="connsiteY8" fmla="*/ 328899 h 349448"/>
              <a:gd name="connsiteX9" fmla="*/ 895126 w 1016037"/>
              <a:gd name="connsiteY9" fmla="*/ 328899 h 349448"/>
              <a:gd name="connsiteX10" fmla="*/ 905435 w 1016037"/>
              <a:gd name="connsiteY10" fmla="*/ 339174 h 349448"/>
              <a:gd name="connsiteX11" fmla="*/ 895195 w 1016037"/>
              <a:gd name="connsiteY11" fmla="*/ 349448 h 349448"/>
              <a:gd name="connsiteX12" fmla="*/ 884886 w 1016037"/>
              <a:gd name="connsiteY12" fmla="*/ 339208 h 349448"/>
              <a:gd name="connsiteX13" fmla="*/ 895126 w 1016037"/>
              <a:gd name="connsiteY13" fmla="*/ 328899 h 349448"/>
              <a:gd name="connsiteX14" fmla="*/ 784522 w 1016037"/>
              <a:gd name="connsiteY14" fmla="*/ 328899 h 349448"/>
              <a:gd name="connsiteX15" fmla="*/ 794832 w 1016037"/>
              <a:gd name="connsiteY15" fmla="*/ 339174 h 349448"/>
              <a:gd name="connsiteX16" fmla="*/ 784593 w 1016037"/>
              <a:gd name="connsiteY16" fmla="*/ 349448 h 349448"/>
              <a:gd name="connsiteX17" fmla="*/ 774283 w 1016037"/>
              <a:gd name="connsiteY17" fmla="*/ 339208 h 349448"/>
              <a:gd name="connsiteX18" fmla="*/ 784522 w 1016037"/>
              <a:gd name="connsiteY18" fmla="*/ 328899 h 349448"/>
              <a:gd name="connsiteX19" fmla="*/ 673921 w 1016037"/>
              <a:gd name="connsiteY19" fmla="*/ 328899 h 349448"/>
              <a:gd name="connsiteX20" fmla="*/ 673926 w 1016037"/>
              <a:gd name="connsiteY20" fmla="*/ 328899 h 349448"/>
              <a:gd name="connsiteX21" fmla="*/ 684236 w 1016037"/>
              <a:gd name="connsiteY21" fmla="*/ 339174 h 349448"/>
              <a:gd name="connsiteX22" fmla="*/ 673926 w 1016037"/>
              <a:gd name="connsiteY22" fmla="*/ 349448 h 349448"/>
              <a:gd name="connsiteX23" fmla="*/ 663611 w 1016037"/>
              <a:gd name="connsiteY23" fmla="*/ 339174 h 349448"/>
              <a:gd name="connsiteX24" fmla="*/ 673921 w 1016037"/>
              <a:gd name="connsiteY24" fmla="*/ 328899 h 349448"/>
              <a:gd name="connsiteX25" fmla="*/ 563320 w 1016037"/>
              <a:gd name="connsiteY25" fmla="*/ 328899 h 349448"/>
              <a:gd name="connsiteX26" fmla="*/ 573630 w 1016037"/>
              <a:gd name="connsiteY26" fmla="*/ 339174 h 349448"/>
              <a:gd name="connsiteX27" fmla="*/ 563320 w 1016037"/>
              <a:gd name="connsiteY27" fmla="*/ 349448 h 349448"/>
              <a:gd name="connsiteX28" fmla="*/ 553010 w 1016037"/>
              <a:gd name="connsiteY28" fmla="*/ 339174 h 349448"/>
              <a:gd name="connsiteX29" fmla="*/ 563320 w 1016037"/>
              <a:gd name="connsiteY29" fmla="*/ 328899 h 349448"/>
              <a:gd name="connsiteX30" fmla="*/ 452717 w 1016037"/>
              <a:gd name="connsiteY30" fmla="*/ 328899 h 349448"/>
              <a:gd name="connsiteX31" fmla="*/ 463027 w 1016037"/>
              <a:gd name="connsiteY31" fmla="*/ 339174 h 349448"/>
              <a:gd name="connsiteX32" fmla="*/ 452717 w 1016037"/>
              <a:gd name="connsiteY32" fmla="*/ 349448 h 349448"/>
              <a:gd name="connsiteX33" fmla="*/ 442409 w 1016037"/>
              <a:gd name="connsiteY33" fmla="*/ 339174 h 349448"/>
              <a:gd name="connsiteX34" fmla="*/ 452717 w 1016037"/>
              <a:gd name="connsiteY34" fmla="*/ 328899 h 349448"/>
              <a:gd name="connsiteX35" fmla="*/ 342112 w 1016037"/>
              <a:gd name="connsiteY35" fmla="*/ 328899 h 349448"/>
              <a:gd name="connsiteX36" fmla="*/ 342115 w 1016037"/>
              <a:gd name="connsiteY36" fmla="*/ 328899 h 349448"/>
              <a:gd name="connsiteX37" fmla="*/ 342114 w 1016037"/>
              <a:gd name="connsiteY37" fmla="*/ 328900 h 349448"/>
              <a:gd name="connsiteX38" fmla="*/ 231515 w 1016037"/>
              <a:gd name="connsiteY38" fmla="*/ 328899 h 349448"/>
              <a:gd name="connsiteX39" fmla="*/ 241825 w 1016037"/>
              <a:gd name="connsiteY39" fmla="*/ 339174 h 349448"/>
              <a:gd name="connsiteX40" fmla="*/ 231515 w 1016037"/>
              <a:gd name="connsiteY40" fmla="*/ 349448 h 349448"/>
              <a:gd name="connsiteX41" fmla="*/ 221205 w 1016037"/>
              <a:gd name="connsiteY41" fmla="*/ 339174 h 349448"/>
              <a:gd name="connsiteX42" fmla="*/ 231515 w 1016037"/>
              <a:gd name="connsiteY42" fmla="*/ 328899 h 349448"/>
              <a:gd name="connsiteX43" fmla="*/ 120913 w 1016037"/>
              <a:gd name="connsiteY43" fmla="*/ 328899 h 349448"/>
              <a:gd name="connsiteX44" fmla="*/ 131221 w 1016037"/>
              <a:gd name="connsiteY44" fmla="*/ 339174 h 349448"/>
              <a:gd name="connsiteX45" fmla="*/ 120913 w 1016037"/>
              <a:gd name="connsiteY45" fmla="*/ 349448 h 349448"/>
              <a:gd name="connsiteX46" fmla="*/ 110603 w 1016037"/>
              <a:gd name="connsiteY46" fmla="*/ 339174 h 349448"/>
              <a:gd name="connsiteX47" fmla="*/ 120913 w 1016037"/>
              <a:gd name="connsiteY47" fmla="*/ 328899 h 349448"/>
              <a:gd name="connsiteX48" fmla="*/ 10311 w 1016037"/>
              <a:gd name="connsiteY48" fmla="*/ 328899 h 349448"/>
              <a:gd name="connsiteX49" fmla="*/ 20621 w 1016037"/>
              <a:gd name="connsiteY49" fmla="*/ 339174 h 349448"/>
              <a:gd name="connsiteX50" fmla="*/ 10311 w 1016037"/>
              <a:gd name="connsiteY50" fmla="*/ 349448 h 349448"/>
              <a:gd name="connsiteX51" fmla="*/ 0 w 1016037"/>
              <a:gd name="connsiteY51" fmla="*/ 339174 h 349448"/>
              <a:gd name="connsiteX52" fmla="*/ 10311 w 1016037"/>
              <a:gd name="connsiteY52" fmla="*/ 328899 h 349448"/>
              <a:gd name="connsiteX53" fmla="*/ 342114 w 1016037"/>
              <a:gd name="connsiteY53" fmla="*/ 215569 h 349448"/>
              <a:gd name="connsiteX54" fmla="*/ 352426 w 1016037"/>
              <a:gd name="connsiteY54" fmla="*/ 225842 h 349448"/>
              <a:gd name="connsiteX55" fmla="*/ 342115 w 1016037"/>
              <a:gd name="connsiteY55" fmla="*/ 236117 h 349448"/>
              <a:gd name="connsiteX56" fmla="*/ 331806 w 1016037"/>
              <a:gd name="connsiteY56" fmla="*/ 225842 h 349448"/>
              <a:gd name="connsiteX57" fmla="*/ 1005726 w 1016037"/>
              <a:gd name="connsiteY57" fmla="*/ 215567 h 349448"/>
              <a:gd name="connsiteX58" fmla="*/ 1016037 w 1016037"/>
              <a:gd name="connsiteY58" fmla="*/ 225842 h 349448"/>
              <a:gd name="connsiteX59" fmla="*/ 1005797 w 1016037"/>
              <a:gd name="connsiteY59" fmla="*/ 236117 h 349448"/>
              <a:gd name="connsiteX60" fmla="*/ 995487 w 1016037"/>
              <a:gd name="connsiteY60" fmla="*/ 225877 h 349448"/>
              <a:gd name="connsiteX61" fmla="*/ 1005726 w 1016037"/>
              <a:gd name="connsiteY61" fmla="*/ 215567 h 349448"/>
              <a:gd name="connsiteX62" fmla="*/ 895126 w 1016037"/>
              <a:gd name="connsiteY62" fmla="*/ 215567 h 349448"/>
              <a:gd name="connsiteX63" fmla="*/ 905435 w 1016037"/>
              <a:gd name="connsiteY63" fmla="*/ 225842 h 349448"/>
              <a:gd name="connsiteX64" fmla="*/ 895195 w 1016037"/>
              <a:gd name="connsiteY64" fmla="*/ 236117 h 349448"/>
              <a:gd name="connsiteX65" fmla="*/ 884886 w 1016037"/>
              <a:gd name="connsiteY65" fmla="*/ 225877 h 349448"/>
              <a:gd name="connsiteX66" fmla="*/ 895126 w 1016037"/>
              <a:gd name="connsiteY66" fmla="*/ 215567 h 349448"/>
              <a:gd name="connsiteX67" fmla="*/ 784522 w 1016037"/>
              <a:gd name="connsiteY67" fmla="*/ 215567 h 349448"/>
              <a:gd name="connsiteX68" fmla="*/ 794832 w 1016037"/>
              <a:gd name="connsiteY68" fmla="*/ 225842 h 349448"/>
              <a:gd name="connsiteX69" fmla="*/ 784593 w 1016037"/>
              <a:gd name="connsiteY69" fmla="*/ 236117 h 349448"/>
              <a:gd name="connsiteX70" fmla="*/ 774283 w 1016037"/>
              <a:gd name="connsiteY70" fmla="*/ 225877 h 349448"/>
              <a:gd name="connsiteX71" fmla="*/ 784522 w 1016037"/>
              <a:gd name="connsiteY71" fmla="*/ 215567 h 349448"/>
              <a:gd name="connsiteX72" fmla="*/ 673921 w 1016037"/>
              <a:gd name="connsiteY72" fmla="*/ 215567 h 349448"/>
              <a:gd name="connsiteX73" fmla="*/ 673926 w 1016037"/>
              <a:gd name="connsiteY73" fmla="*/ 215567 h 349448"/>
              <a:gd name="connsiteX74" fmla="*/ 684236 w 1016037"/>
              <a:gd name="connsiteY74" fmla="*/ 225842 h 349448"/>
              <a:gd name="connsiteX75" fmla="*/ 673926 w 1016037"/>
              <a:gd name="connsiteY75" fmla="*/ 236117 h 349448"/>
              <a:gd name="connsiteX76" fmla="*/ 663611 w 1016037"/>
              <a:gd name="connsiteY76" fmla="*/ 225842 h 349448"/>
              <a:gd name="connsiteX77" fmla="*/ 673921 w 1016037"/>
              <a:gd name="connsiteY77" fmla="*/ 215567 h 349448"/>
              <a:gd name="connsiteX78" fmla="*/ 563320 w 1016037"/>
              <a:gd name="connsiteY78" fmla="*/ 215567 h 349448"/>
              <a:gd name="connsiteX79" fmla="*/ 573630 w 1016037"/>
              <a:gd name="connsiteY79" fmla="*/ 225842 h 349448"/>
              <a:gd name="connsiteX80" fmla="*/ 563320 w 1016037"/>
              <a:gd name="connsiteY80" fmla="*/ 236117 h 349448"/>
              <a:gd name="connsiteX81" fmla="*/ 553010 w 1016037"/>
              <a:gd name="connsiteY81" fmla="*/ 225842 h 349448"/>
              <a:gd name="connsiteX82" fmla="*/ 563320 w 1016037"/>
              <a:gd name="connsiteY82" fmla="*/ 215567 h 349448"/>
              <a:gd name="connsiteX83" fmla="*/ 452717 w 1016037"/>
              <a:gd name="connsiteY83" fmla="*/ 215567 h 349448"/>
              <a:gd name="connsiteX84" fmla="*/ 463027 w 1016037"/>
              <a:gd name="connsiteY84" fmla="*/ 225842 h 349448"/>
              <a:gd name="connsiteX85" fmla="*/ 452717 w 1016037"/>
              <a:gd name="connsiteY85" fmla="*/ 236117 h 349448"/>
              <a:gd name="connsiteX86" fmla="*/ 442409 w 1016037"/>
              <a:gd name="connsiteY86" fmla="*/ 225842 h 349448"/>
              <a:gd name="connsiteX87" fmla="*/ 452717 w 1016037"/>
              <a:gd name="connsiteY87" fmla="*/ 215567 h 349448"/>
              <a:gd name="connsiteX88" fmla="*/ 342112 w 1016037"/>
              <a:gd name="connsiteY88" fmla="*/ 215567 h 349448"/>
              <a:gd name="connsiteX89" fmla="*/ 342115 w 1016037"/>
              <a:gd name="connsiteY89" fmla="*/ 215567 h 349448"/>
              <a:gd name="connsiteX90" fmla="*/ 342114 w 1016037"/>
              <a:gd name="connsiteY90" fmla="*/ 215569 h 349448"/>
              <a:gd name="connsiteX91" fmla="*/ 231515 w 1016037"/>
              <a:gd name="connsiteY91" fmla="*/ 215567 h 349448"/>
              <a:gd name="connsiteX92" fmla="*/ 241825 w 1016037"/>
              <a:gd name="connsiteY92" fmla="*/ 225842 h 349448"/>
              <a:gd name="connsiteX93" fmla="*/ 231515 w 1016037"/>
              <a:gd name="connsiteY93" fmla="*/ 236117 h 349448"/>
              <a:gd name="connsiteX94" fmla="*/ 221205 w 1016037"/>
              <a:gd name="connsiteY94" fmla="*/ 225842 h 349448"/>
              <a:gd name="connsiteX95" fmla="*/ 231515 w 1016037"/>
              <a:gd name="connsiteY95" fmla="*/ 215567 h 349448"/>
              <a:gd name="connsiteX96" fmla="*/ 120913 w 1016037"/>
              <a:gd name="connsiteY96" fmla="*/ 215567 h 349448"/>
              <a:gd name="connsiteX97" fmla="*/ 131221 w 1016037"/>
              <a:gd name="connsiteY97" fmla="*/ 225842 h 349448"/>
              <a:gd name="connsiteX98" fmla="*/ 120913 w 1016037"/>
              <a:gd name="connsiteY98" fmla="*/ 236117 h 349448"/>
              <a:gd name="connsiteX99" fmla="*/ 110603 w 1016037"/>
              <a:gd name="connsiteY99" fmla="*/ 225842 h 349448"/>
              <a:gd name="connsiteX100" fmla="*/ 120913 w 1016037"/>
              <a:gd name="connsiteY100" fmla="*/ 215567 h 349448"/>
              <a:gd name="connsiteX101" fmla="*/ 10311 w 1016037"/>
              <a:gd name="connsiteY101" fmla="*/ 215567 h 349448"/>
              <a:gd name="connsiteX102" fmla="*/ 20621 w 1016037"/>
              <a:gd name="connsiteY102" fmla="*/ 225842 h 349448"/>
              <a:gd name="connsiteX103" fmla="*/ 10311 w 1016037"/>
              <a:gd name="connsiteY103" fmla="*/ 236117 h 349448"/>
              <a:gd name="connsiteX104" fmla="*/ 0 w 1016037"/>
              <a:gd name="connsiteY104" fmla="*/ 225842 h 349448"/>
              <a:gd name="connsiteX105" fmla="*/ 10311 w 1016037"/>
              <a:gd name="connsiteY105" fmla="*/ 215567 h 349448"/>
              <a:gd name="connsiteX106" fmla="*/ 342114 w 1016037"/>
              <a:gd name="connsiteY106" fmla="*/ 113333 h 349448"/>
              <a:gd name="connsiteX107" fmla="*/ 352422 w 1016037"/>
              <a:gd name="connsiteY107" fmla="*/ 123607 h 349448"/>
              <a:gd name="connsiteX108" fmla="*/ 342112 w 1016037"/>
              <a:gd name="connsiteY108" fmla="*/ 133881 h 349448"/>
              <a:gd name="connsiteX109" fmla="*/ 331806 w 1016037"/>
              <a:gd name="connsiteY109" fmla="*/ 123607 h 349448"/>
              <a:gd name="connsiteX110" fmla="*/ 1005726 w 1016037"/>
              <a:gd name="connsiteY110" fmla="*/ 113332 h 349448"/>
              <a:gd name="connsiteX111" fmla="*/ 1016037 w 1016037"/>
              <a:gd name="connsiteY111" fmla="*/ 123607 h 349448"/>
              <a:gd name="connsiteX112" fmla="*/ 1005797 w 1016037"/>
              <a:gd name="connsiteY112" fmla="*/ 133881 h 349448"/>
              <a:gd name="connsiteX113" fmla="*/ 995487 w 1016037"/>
              <a:gd name="connsiteY113" fmla="*/ 123641 h 349448"/>
              <a:gd name="connsiteX114" fmla="*/ 1005726 w 1016037"/>
              <a:gd name="connsiteY114" fmla="*/ 113332 h 349448"/>
              <a:gd name="connsiteX115" fmla="*/ 895126 w 1016037"/>
              <a:gd name="connsiteY115" fmla="*/ 113332 h 349448"/>
              <a:gd name="connsiteX116" fmla="*/ 905435 w 1016037"/>
              <a:gd name="connsiteY116" fmla="*/ 123607 h 349448"/>
              <a:gd name="connsiteX117" fmla="*/ 895195 w 1016037"/>
              <a:gd name="connsiteY117" fmla="*/ 133881 h 349448"/>
              <a:gd name="connsiteX118" fmla="*/ 884886 w 1016037"/>
              <a:gd name="connsiteY118" fmla="*/ 123641 h 349448"/>
              <a:gd name="connsiteX119" fmla="*/ 895126 w 1016037"/>
              <a:gd name="connsiteY119" fmla="*/ 113332 h 349448"/>
              <a:gd name="connsiteX120" fmla="*/ 784522 w 1016037"/>
              <a:gd name="connsiteY120" fmla="*/ 113332 h 349448"/>
              <a:gd name="connsiteX121" fmla="*/ 794832 w 1016037"/>
              <a:gd name="connsiteY121" fmla="*/ 123607 h 349448"/>
              <a:gd name="connsiteX122" fmla="*/ 784593 w 1016037"/>
              <a:gd name="connsiteY122" fmla="*/ 133881 h 349448"/>
              <a:gd name="connsiteX123" fmla="*/ 774283 w 1016037"/>
              <a:gd name="connsiteY123" fmla="*/ 123641 h 349448"/>
              <a:gd name="connsiteX124" fmla="*/ 784522 w 1016037"/>
              <a:gd name="connsiteY124" fmla="*/ 113332 h 349448"/>
              <a:gd name="connsiteX125" fmla="*/ 673921 w 1016037"/>
              <a:gd name="connsiteY125" fmla="*/ 113332 h 349448"/>
              <a:gd name="connsiteX126" fmla="*/ 673926 w 1016037"/>
              <a:gd name="connsiteY126" fmla="*/ 113332 h 349448"/>
              <a:gd name="connsiteX127" fmla="*/ 684236 w 1016037"/>
              <a:gd name="connsiteY127" fmla="*/ 123607 h 349448"/>
              <a:gd name="connsiteX128" fmla="*/ 673926 w 1016037"/>
              <a:gd name="connsiteY128" fmla="*/ 133881 h 349448"/>
              <a:gd name="connsiteX129" fmla="*/ 663611 w 1016037"/>
              <a:gd name="connsiteY129" fmla="*/ 123607 h 349448"/>
              <a:gd name="connsiteX130" fmla="*/ 673921 w 1016037"/>
              <a:gd name="connsiteY130" fmla="*/ 113332 h 349448"/>
              <a:gd name="connsiteX131" fmla="*/ 563320 w 1016037"/>
              <a:gd name="connsiteY131" fmla="*/ 113332 h 349448"/>
              <a:gd name="connsiteX132" fmla="*/ 573630 w 1016037"/>
              <a:gd name="connsiteY132" fmla="*/ 123607 h 349448"/>
              <a:gd name="connsiteX133" fmla="*/ 563320 w 1016037"/>
              <a:gd name="connsiteY133" fmla="*/ 133881 h 349448"/>
              <a:gd name="connsiteX134" fmla="*/ 553010 w 1016037"/>
              <a:gd name="connsiteY134" fmla="*/ 123607 h 349448"/>
              <a:gd name="connsiteX135" fmla="*/ 563320 w 1016037"/>
              <a:gd name="connsiteY135" fmla="*/ 113332 h 349448"/>
              <a:gd name="connsiteX136" fmla="*/ 452717 w 1016037"/>
              <a:gd name="connsiteY136" fmla="*/ 113332 h 349448"/>
              <a:gd name="connsiteX137" fmla="*/ 463027 w 1016037"/>
              <a:gd name="connsiteY137" fmla="*/ 123607 h 349448"/>
              <a:gd name="connsiteX138" fmla="*/ 452717 w 1016037"/>
              <a:gd name="connsiteY138" fmla="*/ 133881 h 349448"/>
              <a:gd name="connsiteX139" fmla="*/ 442409 w 1016037"/>
              <a:gd name="connsiteY139" fmla="*/ 123607 h 349448"/>
              <a:gd name="connsiteX140" fmla="*/ 452717 w 1016037"/>
              <a:gd name="connsiteY140" fmla="*/ 113332 h 349448"/>
              <a:gd name="connsiteX141" fmla="*/ 342112 w 1016037"/>
              <a:gd name="connsiteY141" fmla="*/ 113332 h 349448"/>
              <a:gd name="connsiteX142" fmla="*/ 342115 w 1016037"/>
              <a:gd name="connsiteY142" fmla="*/ 113332 h 349448"/>
              <a:gd name="connsiteX143" fmla="*/ 342114 w 1016037"/>
              <a:gd name="connsiteY143" fmla="*/ 113333 h 349448"/>
              <a:gd name="connsiteX144" fmla="*/ 231515 w 1016037"/>
              <a:gd name="connsiteY144" fmla="*/ 113332 h 349448"/>
              <a:gd name="connsiteX145" fmla="*/ 241825 w 1016037"/>
              <a:gd name="connsiteY145" fmla="*/ 123607 h 349448"/>
              <a:gd name="connsiteX146" fmla="*/ 231515 w 1016037"/>
              <a:gd name="connsiteY146" fmla="*/ 133881 h 349448"/>
              <a:gd name="connsiteX147" fmla="*/ 221205 w 1016037"/>
              <a:gd name="connsiteY147" fmla="*/ 123607 h 349448"/>
              <a:gd name="connsiteX148" fmla="*/ 231515 w 1016037"/>
              <a:gd name="connsiteY148" fmla="*/ 113332 h 349448"/>
              <a:gd name="connsiteX149" fmla="*/ 120913 w 1016037"/>
              <a:gd name="connsiteY149" fmla="*/ 113332 h 349448"/>
              <a:gd name="connsiteX150" fmla="*/ 131221 w 1016037"/>
              <a:gd name="connsiteY150" fmla="*/ 123607 h 349448"/>
              <a:gd name="connsiteX151" fmla="*/ 120913 w 1016037"/>
              <a:gd name="connsiteY151" fmla="*/ 133881 h 349448"/>
              <a:gd name="connsiteX152" fmla="*/ 110603 w 1016037"/>
              <a:gd name="connsiteY152" fmla="*/ 123607 h 349448"/>
              <a:gd name="connsiteX153" fmla="*/ 120913 w 1016037"/>
              <a:gd name="connsiteY153" fmla="*/ 113332 h 349448"/>
              <a:gd name="connsiteX154" fmla="*/ 10311 w 1016037"/>
              <a:gd name="connsiteY154" fmla="*/ 113332 h 349448"/>
              <a:gd name="connsiteX155" fmla="*/ 20621 w 1016037"/>
              <a:gd name="connsiteY155" fmla="*/ 123607 h 349448"/>
              <a:gd name="connsiteX156" fmla="*/ 10311 w 1016037"/>
              <a:gd name="connsiteY156" fmla="*/ 133881 h 349448"/>
              <a:gd name="connsiteX157" fmla="*/ 0 w 1016037"/>
              <a:gd name="connsiteY157" fmla="*/ 123607 h 349448"/>
              <a:gd name="connsiteX158" fmla="*/ 10311 w 1016037"/>
              <a:gd name="connsiteY158" fmla="*/ 113332 h 349448"/>
              <a:gd name="connsiteX159" fmla="*/ 342114 w 1016037"/>
              <a:gd name="connsiteY159" fmla="*/ 2 h 349448"/>
              <a:gd name="connsiteX160" fmla="*/ 352426 w 1016037"/>
              <a:gd name="connsiteY160" fmla="*/ 10275 h 349448"/>
              <a:gd name="connsiteX161" fmla="*/ 342115 w 1016037"/>
              <a:gd name="connsiteY161" fmla="*/ 20550 h 349448"/>
              <a:gd name="connsiteX162" fmla="*/ 331806 w 1016037"/>
              <a:gd name="connsiteY162" fmla="*/ 10275 h 349448"/>
              <a:gd name="connsiteX163" fmla="*/ 1005726 w 1016037"/>
              <a:gd name="connsiteY163" fmla="*/ 0 h 349448"/>
              <a:gd name="connsiteX164" fmla="*/ 1016037 w 1016037"/>
              <a:gd name="connsiteY164" fmla="*/ 10275 h 349448"/>
              <a:gd name="connsiteX165" fmla="*/ 1005797 w 1016037"/>
              <a:gd name="connsiteY165" fmla="*/ 20550 h 349448"/>
              <a:gd name="connsiteX166" fmla="*/ 995487 w 1016037"/>
              <a:gd name="connsiteY166" fmla="*/ 10310 h 349448"/>
              <a:gd name="connsiteX167" fmla="*/ 1005726 w 1016037"/>
              <a:gd name="connsiteY167" fmla="*/ 0 h 349448"/>
              <a:gd name="connsiteX168" fmla="*/ 895126 w 1016037"/>
              <a:gd name="connsiteY168" fmla="*/ 0 h 349448"/>
              <a:gd name="connsiteX169" fmla="*/ 905435 w 1016037"/>
              <a:gd name="connsiteY169" fmla="*/ 10275 h 349448"/>
              <a:gd name="connsiteX170" fmla="*/ 895195 w 1016037"/>
              <a:gd name="connsiteY170" fmla="*/ 20550 h 349448"/>
              <a:gd name="connsiteX171" fmla="*/ 884886 w 1016037"/>
              <a:gd name="connsiteY171" fmla="*/ 10310 h 349448"/>
              <a:gd name="connsiteX172" fmla="*/ 895126 w 1016037"/>
              <a:gd name="connsiteY172" fmla="*/ 0 h 349448"/>
              <a:gd name="connsiteX173" fmla="*/ 784522 w 1016037"/>
              <a:gd name="connsiteY173" fmla="*/ 0 h 349448"/>
              <a:gd name="connsiteX174" fmla="*/ 794832 w 1016037"/>
              <a:gd name="connsiteY174" fmla="*/ 10275 h 349448"/>
              <a:gd name="connsiteX175" fmla="*/ 784593 w 1016037"/>
              <a:gd name="connsiteY175" fmla="*/ 20550 h 349448"/>
              <a:gd name="connsiteX176" fmla="*/ 774283 w 1016037"/>
              <a:gd name="connsiteY176" fmla="*/ 10310 h 349448"/>
              <a:gd name="connsiteX177" fmla="*/ 784522 w 1016037"/>
              <a:gd name="connsiteY177" fmla="*/ 0 h 349448"/>
              <a:gd name="connsiteX178" fmla="*/ 673921 w 1016037"/>
              <a:gd name="connsiteY178" fmla="*/ 0 h 349448"/>
              <a:gd name="connsiteX179" fmla="*/ 673926 w 1016037"/>
              <a:gd name="connsiteY179" fmla="*/ 0 h 349448"/>
              <a:gd name="connsiteX180" fmla="*/ 684236 w 1016037"/>
              <a:gd name="connsiteY180" fmla="*/ 10275 h 349448"/>
              <a:gd name="connsiteX181" fmla="*/ 673926 w 1016037"/>
              <a:gd name="connsiteY181" fmla="*/ 20550 h 349448"/>
              <a:gd name="connsiteX182" fmla="*/ 663611 w 1016037"/>
              <a:gd name="connsiteY182" fmla="*/ 10275 h 349448"/>
              <a:gd name="connsiteX183" fmla="*/ 673921 w 1016037"/>
              <a:gd name="connsiteY183" fmla="*/ 0 h 349448"/>
              <a:gd name="connsiteX184" fmla="*/ 563320 w 1016037"/>
              <a:gd name="connsiteY184" fmla="*/ 0 h 349448"/>
              <a:gd name="connsiteX185" fmla="*/ 573630 w 1016037"/>
              <a:gd name="connsiteY185" fmla="*/ 10275 h 349448"/>
              <a:gd name="connsiteX186" fmla="*/ 563320 w 1016037"/>
              <a:gd name="connsiteY186" fmla="*/ 20550 h 349448"/>
              <a:gd name="connsiteX187" fmla="*/ 553010 w 1016037"/>
              <a:gd name="connsiteY187" fmla="*/ 10275 h 349448"/>
              <a:gd name="connsiteX188" fmla="*/ 563320 w 1016037"/>
              <a:gd name="connsiteY188" fmla="*/ 0 h 349448"/>
              <a:gd name="connsiteX189" fmla="*/ 452717 w 1016037"/>
              <a:gd name="connsiteY189" fmla="*/ 0 h 349448"/>
              <a:gd name="connsiteX190" fmla="*/ 463027 w 1016037"/>
              <a:gd name="connsiteY190" fmla="*/ 10275 h 349448"/>
              <a:gd name="connsiteX191" fmla="*/ 452717 w 1016037"/>
              <a:gd name="connsiteY191" fmla="*/ 20550 h 349448"/>
              <a:gd name="connsiteX192" fmla="*/ 442409 w 1016037"/>
              <a:gd name="connsiteY192" fmla="*/ 10275 h 349448"/>
              <a:gd name="connsiteX193" fmla="*/ 452717 w 1016037"/>
              <a:gd name="connsiteY193" fmla="*/ 0 h 349448"/>
              <a:gd name="connsiteX194" fmla="*/ 342112 w 1016037"/>
              <a:gd name="connsiteY194" fmla="*/ 0 h 349448"/>
              <a:gd name="connsiteX195" fmla="*/ 342115 w 1016037"/>
              <a:gd name="connsiteY195" fmla="*/ 0 h 349448"/>
              <a:gd name="connsiteX196" fmla="*/ 342114 w 1016037"/>
              <a:gd name="connsiteY196" fmla="*/ 2 h 349448"/>
              <a:gd name="connsiteX197" fmla="*/ 231515 w 1016037"/>
              <a:gd name="connsiteY197" fmla="*/ 0 h 349448"/>
              <a:gd name="connsiteX198" fmla="*/ 241825 w 1016037"/>
              <a:gd name="connsiteY198" fmla="*/ 10275 h 349448"/>
              <a:gd name="connsiteX199" fmla="*/ 231515 w 1016037"/>
              <a:gd name="connsiteY199" fmla="*/ 20550 h 349448"/>
              <a:gd name="connsiteX200" fmla="*/ 221205 w 1016037"/>
              <a:gd name="connsiteY200" fmla="*/ 10275 h 349448"/>
              <a:gd name="connsiteX201" fmla="*/ 231515 w 1016037"/>
              <a:gd name="connsiteY201" fmla="*/ 0 h 349448"/>
              <a:gd name="connsiteX202" fmla="*/ 120913 w 1016037"/>
              <a:gd name="connsiteY202" fmla="*/ 0 h 349448"/>
              <a:gd name="connsiteX203" fmla="*/ 131221 w 1016037"/>
              <a:gd name="connsiteY203" fmla="*/ 10275 h 349448"/>
              <a:gd name="connsiteX204" fmla="*/ 120913 w 1016037"/>
              <a:gd name="connsiteY204" fmla="*/ 20550 h 349448"/>
              <a:gd name="connsiteX205" fmla="*/ 110603 w 1016037"/>
              <a:gd name="connsiteY205" fmla="*/ 10275 h 349448"/>
              <a:gd name="connsiteX206" fmla="*/ 120913 w 1016037"/>
              <a:gd name="connsiteY206" fmla="*/ 0 h 349448"/>
              <a:gd name="connsiteX207" fmla="*/ 10311 w 1016037"/>
              <a:gd name="connsiteY207" fmla="*/ 0 h 349448"/>
              <a:gd name="connsiteX208" fmla="*/ 20621 w 1016037"/>
              <a:gd name="connsiteY208" fmla="*/ 10275 h 349448"/>
              <a:gd name="connsiteX209" fmla="*/ 10311 w 1016037"/>
              <a:gd name="connsiteY209" fmla="*/ 20550 h 349448"/>
              <a:gd name="connsiteX210" fmla="*/ 0 w 1016037"/>
              <a:gd name="connsiteY210" fmla="*/ 10275 h 349448"/>
              <a:gd name="connsiteX211" fmla="*/ 10311 w 1016037"/>
              <a:gd name="connsiteY211" fmla="*/ 0 h 349448"/>
            </a:gdLst>
            <a:ahLst/>
            <a:cxnLst/>
            <a:rect l="l" t="t" r="r" b="b"/>
            <a:pathLst>
              <a:path w="1016037" h="349448">
                <a:moveTo>
                  <a:pt x="342114" y="328900"/>
                </a:moveTo>
                <a:lnTo>
                  <a:pt x="352422" y="339174"/>
                </a:lnTo>
                <a:cubicBezTo>
                  <a:pt x="352405" y="344860"/>
                  <a:pt x="347793" y="349448"/>
                  <a:pt x="342112" y="349448"/>
                </a:cubicBezTo>
                <a:cubicBezTo>
                  <a:pt x="336432" y="349448"/>
                  <a:pt x="331822" y="344849"/>
                  <a:pt x="331806" y="339174"/>
                </a:cubicBezTo>
                <a:close/>
                <a:moveTo>
                  <a:pt x="1005726" y="328899"/>
                </a:moveTo>
                <a:cubicBezTo>
                  <a:pt x="1011407" y="328899"/>
                  <a:pt x="1016020" y="333487"/>
                  <a:pt x="1016037" y="339174"/>
                </a:cubicBezTo>
                <a:cubicBezTo>
                  <a:pt x="1016037" y="344837"/>
                  <a:pt x="1011458" y="349426"/>
                  <a:pt x="1005797" y="349448"/>
                </a:cubicBezTo>
                <a:cubicBezTo>
                  <a:pt x="1000123" y="349471"/>
                  <a:pt x="995506" y="344883"/>
                  <a:pt x="995487" y="339208"/>
                </a:cubicBezTo>
                <a:cubicBezTo>
                  <a:pt x="995468" y="333533"/>
                  <a:pt x="1000052" y="328922"/>
                  <a:pt x="1005726" y="328899"/>
                </a:cubicBezTo>
                <a:close/>
                <a:moveTo>
                  <a:pt x="895126" y="328899"/>
                </a:moveTo>
                <a:cubicBezTo>
                  <a:pt x="900807" y="328899"/>
                  <a:pt x="905418" y="333498"/>
                  <a:pt x="905435" y="339174"/>
                </a:cubicBezTo>
                <a:cubicBezTo>
                  <a:pt x="905435" y="344837"/>
                  <a:pt x="900856" y="349426"/>
                  <a:pt x="895195" y="349448"/>
                </a:cubicBezTo>
                <a:cubicBezTo>
                  <a:pt x="889521" y="349471"/>
                  <a:pt x="884905" y="344883"/>
                  <a:pt x="884886" y="339208"/>
                </a:cubicBezTo>
                <a:cubicBezTo>
                  <a:pt x="884866" y="333533"/>
                  <a:pt x="889452" y="328922"/>
                  <a:pt x="895126" y="328899"/>
                </a:cubicBezTo>
                <a:close/>
                <a:moveTo>
                  <a:pt x="784522" y="328899"/>
                </a:moveTo>
                <a:cubicBezTo>
                  <a:pt x="790204" y="328899"/>
                  <a:pt x="794815" y="333487"/>
                  <a:pt x="794832" y="339174"/>
                </a:cubicBezTo>
                <a:cubicBezTo>
                  <a:pt x="794832" y="344837"/>
                  <a:pt x="790254" y="349426"/>
                  <a:pt x="784593" y="349448"/>
                </a:cubicBezTo>
                <a:cubicBezTo>
                  <a:pt x="778918" y="349471"/>
                  <a:pt x="774302" y="344883"/>
                  <a:pt x="774283" y="339208"/>
                </a:cubicBezTo>
                <a:cubicBezTo>
                  <a:pt x="774263" y="333533"/>
                  <a:pt x="778847" y="328922"/>
                  <a:pt x="784522" y="328899"/>
                </a:cubicBezTo>
                <a:close/>
                <a:moveTo>
                  <a:pt x="673921" y="328899"/>
                </a:moveTo>
                <a:lnTo>
                  <a:pt x="673926" y="328899"/>
                </a:lnTo>
                <a:cubicBezTo>
                  <a:pt x="679607" y="328899"/>
                  <a:pt x="684219" y="333487"/>
                  <a:pt x="684236" y="339174"/>
                </a:cubicBezTo>
                <a:cubicBezTo>
                  <a:pt x="684219" y="344860"/>
                  <a:pt x="679607" y="349448"/>
                  <a:pt x="673926" y="349448"/>
                </a:cubicBezTo>
                <a:cubicBezTo>
                  <a:pt x="668243" y="349448"/>
                  <a:pt x="663628" y="344860"/>
                  <a:pt x="663611" y="339174"/>
                </a:cubicBezTo>
                <a:cubicBezTo>
                  <a:pt x="663628" y="333487"/>
                  <a:pt x="668240" y="328899"/>
                  <a:pt x="673921" y="328899"/>
                </a:cubicBezTo>
                <a:close/>
                <a:moveTo>
                  <a:pt x="563320" y="328899"/>
                </a:moveTo>
                <a:cubicBezTo>
                  <a:pt x="569001" y="328899"/>
                  <a:pt x="573613" y="333487"/>
                  <a:pt x="573630" y="339174"/>
                </a:cubicBezTo>
                <a:cubicBezTo>
                  <a:pt x="573613" y="344860"/>
                  <a:pt x="569001" y="349448"/>
                  <a:pt x="563320" y="349448"/>
                </a:cubicBezTo>
                <a:cubicBezTo>
                  <a:pt x="557639" y="349448"/>
                  <a:pt x="553027" y="344860"/>
                  <a:pt x="553010" y="339174"/>
                </a:cubicBezTo>
                <a:cubicBezTo>
                  <a:pt x="553027" y="333487"/>
                  <a:pt x="557639" y="328899"/>
                  <a:pt x="563320" y="328899"/>
                </a:cubicBezTo>
                <a:close/>
                <a:moveTo>
                  <a:pt x="452717" y="328899"/>
                </a:moveTo>
                <a:cubicBezTo>
                  <a:pt x="458398" y="328899"/>
                  <a:pt x="463010" y="333487"/>
                  <a:pt x="463027" y="339174"/>
                </a:cubicBezTo>
                <a:cubicBezTo>
                  <a:pt x="463010" y="344860"/>
                  <a:pt x="458398" y="349448"/>
                  <a:pt x="452717" y="349448"/>
                </a:cubicBezTo>
                <a:cubicBezTo>
                  <a:pt x="447035" y="349460"/>
                  <a:pt x="442422" y="344860"/>
                  <a:pt x="442409" y="339174"/>
                </a:cubicBezTo>
                <a:cubicBezTo>
                  <a:pt x="442422" y="333487"/>
                  <a:pt x="447035" y="328899"/>
                  <a:pt x="452717" y="328899"/>
                </a:cubicBezTo>
                <a:close/>
                <a:moveTo>
                  <a:pt x="342112" y="328899"/>
                </a:moveTo>
                <a:lnTo>
                  <a:pt x="342115" y="328899"/>
                </a:lnTo>
                <a:lnTo>
                  <a:pt x="342114" y="328900"/>
                </a:lnTo>
                <a:close/>
                <a:moveTo>
                  <a:pt x="231515" y="328899"/>
                </a:moveTo>
                <a:cubicBezTo>
                  <a:pt x="237196" y="328899"/>
                  <a:pt x="241808" y="333487"/>
                  <a:pt x="241825" y="339174"/>
                </a:cubicBezTo>
                <a:cubicBezTo>
                  <a:pt x="241808" y="344860"/>
                  <a:pt x="237196" y="349448"/>
                  <a:pt x="231515" y="349448"/>
                </a:cubicBezTo>
                <a:cubicBezTo>
                  <a:pt x="225834" y="349448"/>
                  <a:pt x="221222" y="344860"/>
                  <a:pt x="221205" y="339174"/>
                </a:cubicBezTo>
                <a:cubicBezTo>
                  <a:pt x="221222" y="333487"/>
                  <a:pt x="225834" y="328899"/>
                  <a:pt x="231515" y="328899"/>
                </a:cubicBezTo>
                <a:close/>
                <a:moveTo>
                  <a:pt x="120913" y="328899"/>
                </a:moveTo>
                <a:cubicBezTo>
                  <a:pt x="126595" y="328899"/>
                  <a:pt x="131209" y="333487"/>
                  <a:pt x="131221" y="339174"/>
                </a:cubicBezTo>
                <a:cubicBezTo>
                  <a:pt x="131209" y="344860"/>
                  <a:pt x="126595" y="349460"/>
                  <a:pt x="120913" y="349448"/>
                </a:cubicBezTo>
                <a:cubicBezTo>
                  <a:pt x="115232" y="349448"/>
                  <a:pt x="110620" y="344860"/>
                  <a:pt x="110603" y="339174"/>
                </a:cubicBezTo>
                <a:cubicBezTo>
                  <a:pt x="110620" y="333487"/>
                  <a:pt x="115232" y="328899"/>
                  <a:pt x="120913" y="328899"/>
                </a:cubicBezTo>
                <a:close/>
                <a:moveTo>
                  <a:pt x="10311" y="328899"/>
                </a:moveTo>
                <a:cubicBezTo>
                  <a:pt x="15991" y="328899"/>
                  <a:pt x="20604" y="333487"/>
                  <a:pt x="20621" y="339174"/>
                </a:cubicBezTo>
                <a:cubicBezTo>
                  <a:pt x="20604" y="344860"/>
                  <a:pt x="15991" y="349448"/>
                  <a:pt x="10311" y="349448"/>
                </a:cubicBezTo>
                <a:cubicBezTo>
                  <a:pt x="4630" y="349448"/>
                  <a:pt x="17" y="344860"/>
                  <a:pt x="0" y="339174"/>
                </a:cubicBezTo>
                <a:cubicBezTo>
                  <a:pt x="17" y="333487"/>
                  <a:pt x="4630" y="328899"/>
                  <a:pt x="10311" y="328899"/>
                </a:cubicBezTo>
                <a:close/>
                <a:moveTo>
                  <a:pt x="342114" y="215569"/>
                </a:moveTo>
                <a:lnTo>
                  <a:pt x="352426" y="225842"/>
                </a:lnTo>
                <a:cubicBezTo>
                  <a:pt x="352409" y="231528"/>
                  <a:pt x="347796" y="236117"/>
                  <a:pt x="342115" y="236117"/>
                </a:cubicBezTo>
                <a:cubicBezTo>
                  <a:pt x="336434" y="236117"/>
                  <a:pt x="331822" y="231528"/>
                  <a:pt x="331806" y="225842"/>
                </a:cubicBezTo>
                <a:close/>
                <a:moveTo>
                  <a:pt x="1005726" y="215567"/>
                </a:moveTo>
                <a:cubicBezTo>
                  <a:pt x="1011407" y="215567"/>
                  <a:pt x="1016020" y="220156"/>
                  <a:pt x="1016037" y="225842"/>
                </a:cubicBezTo>
                <a:cubicBezTo>
                  <a:pt x="1016037" y="231506"/>
                  <a:pt x="1011458" y="236094"/>
                  <a:pt x="1005797" y="236117"/>
                </a:cubicBezTo>
                <a:cubicBezTo>
                  <a:pt x="1000123" y="236140"/>
                  <a:pt x="995506" y="231551"/>
                  <a:pt x="995487" y="225877"/>
                </a:cubicBezTo>
                <a:cubicBezTo>
                  <a:pt x="995468" y="220201"/>
                  <a:pt x="1000052" y="215590"/>
                  <a:pt x="1005726" y="215567"/>
                </a:cubicBezTo>
                <a:close/>
                <a:moveTo>
                  <a:pt x="895126" y="215567"/>
                </a:moveTo>
                <a:cubicBezTo>
                  <a:pt x="900807" y="215567"/>
                  <a:pt x="905418" y="220167"/>
                  <a:pt x="905435" y="225842"/>
                </a:cubicBezTo>
                <a:cubicBezTo>
                  <a:pt x="905435" y="231506"/>
                  <a:pt x="900856" y="236094"/>
                  <a:pt x="895195" y="236117"/>
                </a:cubicBezTo>
                <a:cubicBezTo>
                  <a:pt x="889521" y="236140"/>
                  <a:pt x="884905" y="231551"/>
                  <a:pt x="884886" y="225877"/>
                </a:cubicBezTo>
                <a:cubicBezTo>
                  <a:pt x="884866" y="220201"/>
                  <a:pt x="889452" y="215590"/>
                  <a:pt x="895126" y="215567"/>
                </a:cubicBezTo>
                <a:close/>
                <a:moveTo>
                  <a:pt x="784522" y="215567"/>
                </a:moveTo>
                <a:cubicBezTo>
                  <a:pt x="790204" y="215567"/>
                  <a:pt x="794815" y="220156"/>
                  <a:pt x="794832" y="225842"/>
                </a:cubicBezTo>
                <a:cubicBezTo>
                  <a:pt x="794832" y="231506"/>
                  <a:pt x="790254" y="236094"/>
                  <a:pt x="784593" y="236117"/>
                </a:cubicBezTo>
                <a:cubicBezTo>
                  <a:pt x="778918" y="236140"/>
                  <a:pt x="774302" y="231551"/>
                  <a:pt x="774283" y="225877"/>
                </a:cubicBezTo>
                <a:cubicBezTo>
                  <a:pt x="774263" y="220201"/>
                  <a:pt x="778847" y="215590"/>
                  <a:pt x="784522" y="215567"/>
                </a:cubicBezTo>
                <a:close/>
                <a:moveTo>
                  <a:pt x="673921" y="215567"/>
                </a:moveTo>
                <a:lnTo>
                  <a:pt x="673926" y="215567"/>
                </a:lnTo>
                <a:cubicBezTo>
                  <a:pt x="679607" y="215567"/>
                  <a:pt x="684219" y="220156"/>
                  <a:pt x="684236" y="225842"/>
                </a:cubicBezTo>
                <a:cubicBezTo>
                  <a:pt x="684219" y="231528"/>
                  <a:pt x="679607" y="236117"/>
                  <a:pt x="673926" y="236117"/>
                </a:cubicBezTo>
                <a:cubicBezTo>
                  <a:pt x="668243" y="236117"/>
                  <a:pt x="663628" y="231528"/>
                  <a:pt x="663611" y="225842"/>
                </a:cubicBezTo>
                <a:cubicBezTo>
                  <a:pt x="663628" y="220156"/>
                  <a:pt x="668240" y="215567"/>
                  <a:pt x="673921" y="215567"/>
                </a:cubicBezTo>
                <a:close/>
                <a:moveTo>
                  <a:pt x="563320" y="215567"/>
                </a:moveTo>
                <a:cubicBezTo>
                  <a:pt x="569001" y="215567"/>
                  <a:pt x="573613" y="220156"/>
                  <a:pt x="573630" y="225842"/>
                </a:cubicBezTo>
                <a:cubicBezTo>
                  <a:pt x="573613" y="231528"/>
                  <a:pt x="569001" y="236117"/>
                  <a:pt x="563320" y="236117"/>
                </a:cubicBezTo>
                <a:cubicBezTo>
                  <a:pt x="557639" y="236117"/>
                  <a:pt x="553027" y="231528"/>
                  <a:pt x="553010" y="225842"/>
                </a:cubicBezTo>
                <a:cubicBezTo>
                  <a:pt x="553027" y="220156"/>
                  <a:pt x="557639" y="215567"/>
                  <a:pt x="563320" y="215567"/>
                </a:cubicBezTo>
                <a:close/>
                <a:moveTo>
                  <a:pt x="452717" y="215567"/>
                </a:moveTo>
                <a:cubicBezTo>
                  <a:pt x="458398" y="215567"/>
                  <a:pt x="463010" y="220156"/>
                  <a:pt x="463027" y="225842"/>
                </a:cubicBezTo>
                <a:cubicBezTo>
                  <a:pt x="463010" y="231528"/>
                  <a:pt x="458398" y="236117"/>
                  <a:pt x="452717" y="236117"/>
                </a:cubicBezTo>
                <a:cubicBezTo>
                  <a:pt x="447035" y="236117"/>
                  <a:pt x="442422" y="231528"/>
                  <a:pt x="442409" y="225842"/>
                </a:cubicBezTo>
                <a:cubicBezTo>
                  <a:pt x="442422" y="220156"/>
                  <a:pt x="447035" y="215556"/>
                  <a:pt x="452717" y="215567"/>
                </a:cubicBezTo>
                <a:close/>
                <a:moveTo>
                  <a:pt x="342112" y="215567"/>
                </a:moveTo>
                <a:lnTo>
                  <a:pt x="342115" y="215567"/>
                </a:lnTo>
                <a:lnTo>
                  <a:pt x="342114" y="215569"/>
                </a:lnTo>
                <a:close/>
                <a:moveTo>
                  <a:pt x="231515" y="215567"/>
                </a:moveTo>
                <a:cubicBezTo>
                  <a:pt x="237196" y="215567"/>
                  <a:pt x="241808" y="220156"/>
                  <a:pt x="241825" y="225842"/>
                </a:cubicBezTo>
                <a:cubicBezTo>
                  <a:pt x="241808" y="231528"/>
                  <a:pt x="237196" y="236117"/>
                  <a:pt x="231515" y="236117"/>
                </a:cubicBezTo>
                <a:cubicBezTo>
                  <a:pt x="225834" y="236117"/>
                  <a:pt x="221222" y="231528"/>
                  <a:pt x="221205" y="225842"/>
                </a:cubicBezTo>
                <a:cubicBezTo>
                  <a:pt x="221222" y="220156"/>
                  <a:pt x="225834" y="215567"/>
                  <a:pt x="231515" y="215567"/>
                </a:cubicBezTo>
                <a:close/>
                <a:moveTo>
                  <a:pt x="120913" y="215567"/>
                </a:moveTo>
                <a:cubicBezTo>
                  <a:pt x="126595" y="215556"/>
                  <a:pt x="131209" y="220156"/>
                  <a:pt x="131221" y="225842"/>
                </a:cubicBezTo>
                <a:cubicBezTo>
                  <a:pt x="131209" y="231528"/>
                  <a:pt x="126595" y="236117"/>
                  <a:pt x="120913" y="236117"/>
                </a:cubicBezTo>
                <a:cubicBezTo>
                  <a:pt x="115232" y="236117"/>
                  <a:pt x="110620" y="231528"/>
                  <a:pt x="110603" y="225842"/>
                </a:cubicBezTo>
                <a:cubicBezTo>
                  <a:pt x="110620" y="220156"/>
                  <a:pt x="115232" y="215567"/>
                  <a:pt x="120913" y="215567"/>
                </a:cubicBezTo>
                <a:close/>
                <a:moveTo>
                  <a:pt x="10311" y="215567"/>
                </a:moveTo>
                <a:cubicBezTo>
                  <a:pt x="15991" y="215567"/>
                  <a:pt x="20604" y="220156"/>
                  <a:pt x="20621" y="225842"/>
                </a:cubicBezTo>
                <a:cubicBezTo>
                  <a:pt x="20604" y="231528"/>
                  <a:pt x="15991" y="236117"/>
                  <a:pt x="10311" y="236117"/>
                </a:cubicBezTo>
                <a:cubicBezTo>
                  <a:pt x="4630" y="236117"/>
                  <a:pt x="17" y="231528"/>
                  <a:pt x="0" y="225842"/>
                </a:cubicBezTo>
                <a:cubicBezTo>
                  <a:pt x="17" y="220156"/>
                  <a:pt x="4630" y="215567"/>
                  <a:pt x="10311" y="215567"/>
                </a:cubicBezTo>
                <a:close/>
                <a:moveTo>
                  <a:pt x="342114" y="113333"/>
                </a:moveTo>
                <a:lnTo>
                  <a:pt x="352422" y="123607"/>
                </a:lnTo>
                <a:cubicBezTo>
                  <a:pt x="352405" y="129293"/>
                  <a:pt x="347793" y="133881"/>
                  <a:pt x="342112" y="133881"/>
                </a:cubicBezTo>
                <a:cubicBezTo>
                  <a:pt x="336432" y="133881"/>
                  <a:pt x="331822" y="129282"/>
                  <a:pt x="331806" y="123607"/>
                </a:cubicBezTo>
                <a:close/>
                <a:moveTo>
                  <a:pt x="1005726" y="113332"/>
                </a:moveTo>
                <a:cubicBezTo>
                  <a:pt x="1011407" y="113332"/>
                  <a:pt x="1016020" y="117920"/>
                  <a:pt x="1016037" y="123607"/>
                </a:cubicBezTo>
                <a:cubicBezTo>
                  <a:pt x="1016037" y="129270"/>
                  <a:pt x="1011458" y="133859"/>
                  <a:pt x="1005797" y="133881"/>
                </a:cubicBezTo>
                <a:cubicBezTo>
                  <a:pt x="1000123" y="133904"/>
                  <a:pt x="995506" y="129316"/>
                  <a:pt x="995487" y="123641"/>
                </a:cubicBezTo>
                <a:cubicBezTo>
                  <a:pt x="995468" y="117966"/>
                  <a:pt x="1000052" y="113355"/>
                  <a:pt x="1005726" y="113332"/>
                </a:cubicBezTo>
                <a:close/>
                <a:moveTo>
                  <a:pt x="895126" y="113332"/>
                </a:moveTo>
                <a:cubicBezTo>
                  <a:pt x="900807" y="113332"/>
                  <a:pt x="905418" y="117931"/>
                  <a:pt x="905435" y="123607"/>
                </a:cubicBezTo>
                <a:cubicBezTo>
                  <a:pt x="905435" y="129270"/>
                  <a:pt x="900856" y="133859"/>
                  <a:pt x="895195" y="133881"/>
                </a:cubicBezTo>
                <a:cubicBezTo>
                  <a:pt x="889521" y="133904"/>
                  <a:pt x="884905" y="129316"/>
                  <a:pt x="884886" y="123641"/>
                </a:cubicBezTo>
                <a:cubicBezTo>
                  <a:pt x="884866" y="117966"/>
                  <a:pt x="889452" y="113355"/>
                  <a:pt x="895126" y="113332"/>
                </a:cubicBezTo>
                <a:close/>
                <a:moveTo>
                  <a:pt x="784522" y="113332"/>
                </a:moveTo>
                <a:cubicBezTo>
                  <a:pt x="790204" y="113332"/>
                  <a:pt x="794815" y="117920"/>
                  <a:pt x="794832" y="123607"/>
                </a:cubicBezTo>
                <a:cubicBezTo>
                  <a:pt x="794832" y="129270"/>
                  <a:pt x="790254" y="133859"/>
                  <a:pt x="784593" y="133881"/>
                </a:cubicBezTo>
                <a:cubicBezTo>
                  <a:pt x="778918" y="133904"/>
                  <a:pt x="774302" y="129316"/>
                  <a:pt x="774283" y="123641"/>
                </a:cubicBezTo>
                <a:cubicBezTo>
                  <a:pt x="774263" y="117966"/>
                  <a:pt x="778847" y="113355"/>
                  <a:pt x="784522" y="113332"/>
                </a:cubicBezTo>
                <a:close/>
                <a:moveTo>
                  <a:pt x="673921" y="113332"/>
                </a:moveTo>
                <a:lnTo>
                  <a:pt x="673926" y="113332"/>
                </a:lnTo>
                <a:cubicBezTo>
                  <a:pt x="679607" y="113332"/>
                  <a:pt x="684219" y="117920"/>
                  <a:pt x="684236" y="123607"/>
                </a:cubicBezTo>
                <a:cubicBezTo>
                  <a:pt x="684219" y="129293"/>
                  <a:pt x="679607" y="133881"/>
                  <a:pt x="673926" y="133881"/>
                </a:cubicBezTo>
                <a:cubicBezTo>
                  <a:pt x="668243" y="133881"/>
                  <a:pt x="663628" y="129293"/>
                  <a:pt x="663611" y="123607"/>
                </a:cubicBezTo>
                <a:cubicBezTo>
                  <a:pt x="663628" y="117920"/>
                  <a:pt x="668240" y="113332"/>
                  <a:pt x="673921" y="113332"/>
                </a:cubicBezTo>
                <a:close/>
                <a:moveTo>
                  <a:pt x="563320" y="113332"/>
                </a:moveTo>
                <a:cubicBezTo>
                  <a:pt x="569001" y="113332"/>
                  <a:pt x="573613" y="117920"/>
                  <a:pt x="573630" y="123607"/>
                </a:cubicBezTo>
                <a:cubicBezTo>
                  <a:pt x="573613" y="129293"/>
                  <a:pt x="569001" y="133881"/>
                  <a:pt x="563320" y="133881"/>
                </a:cubicBezTo>
                <a:cubicBezTo>
                  <a:pt x="557639" y="133881"/>
                  <a:pt x="553027" y="129293"/>
                  <a:pt x="553010" y="123607"/>
                </a:cubicBezTo>
                <a:cubicBezTo>
                  <a:pt x="553027" y="117920"/>
                  <a:pt x="557639" y="113332"/>
                  <a:pt x="563320" y="113332"/>
                </a:cubicBezTo>
                <a:close/>
                <a:moveTo>
                  <a:pt x="452717" y="113332"/>
                </a:moveTo>
                <a:cubicBezTo>
                  <a:pt x="458398" y="113332"/>
                  <a:pt x="463010" y="117920"/>
                  <a:pt x="463027" y="123607"/>
                </a:cubicBezTo>
                <a:cubicBezTo>
                  <a:pt x="463010" y="129293"/>
                  <a:pt x="458398" y="133881"/>
                  <a:pt x="452717" y="133881"/>
                </a:cubicBezTo>
                <a:cubicBezTo>
                  <a:pt x="447035" y="133893"/>
                  <a:pt x="442422" y="129293"/>
                  <a:pt x="442409" y="123607"/>
                </a:cubicBezTo>
                <a:cubicBezTo>
                  <a:pt x="442422" y="117920"/>
                  <a:pt x="447035" y="113332"/>
                  <a:pt x="452717" y="113332"/>
                </a:cubicBezTo>
                <a:close/>
                <a:moveTo>
                  <a:pt x="342112" y="113332"/>
                </a:moveTo>
                <a:lnTo>
                  <a:pt x="342115" y="113332"/>
                </a:lnTo>
                <a:lnTo>
                  <a:pt x="342114" y="113333"/>
                </a:lnTo>
                <a:close/>
                <a:moveTo>
                  <a:pt x="231515" y="113332"/>
                </a:moveTo>
                <a:cubicBezTo>
                  <a:pt x="237196" y="113332"/>
                  <a:pt x="241808" y="117920"/>
                  <a:pt x="241825" y="123607"/>
                </a:cubicBezTo>
                <a:cubicBezTo>
                  <a:pt x="241808" y="129293"/>
                  <a:pt x="237196" y="133881"/>
                  <a:pt x="231515" y="133881"/>
                </a:cubicBezTo>
                <a:cubicBezTo>
                  <a:pt x="225834" y="133881"/>
                  <a:pt x="221222" y="129293"/>
                  <a:pt x="221205" y="123607"/>
                </a:cubicBezTo>
                <a:cubicBezTo>
                  <a:pt x="221222" y="117920"/>
                  <a:pt x="225834" y="113332"/>
                  <a:pt x="231515" y="113332"/>
                </a:cubicBezTo>
                <a:close/>
                <a:moveTo>
                  <a:pt x="120913" y="113332"/>
                </a:moveTo>
                <a:cubicBezTo>
                  <a:pt x="126595" y="113332"/>
                  <a:pt x="131209" y="117920"/>
                  <a:pt x="131221" y="123607"/>
                </a:cubicBezTo>
                <a:cubicBezTo>
                  <a:pt x="131209" y="129293"/>
                  <a:pt x="126595" y="133893"/>
                  <a:pt x="120913" y="133881"/>
                </a:cubicBezTo>
                <a:cubicBezTo>
                  <a:pt x="115232" y="133881"/>
                  <a:pt x="110620" y="129293"/>
                  <a:pt x="110603" y="123607"/>
                </a:cubicBezTo>
                <a:cubicBezTo>
                  <a:pt x="110620" y="117920"/>
                  <a:pt x="115232" y="113332"/>
                  <a:pt x="120913" y="113332"/>
                </a:cubicBezTo>
                <a:close/>
                <a:moveTo>
                  <a:pt x="10311" y="113332"/>
                </a:moveTo>
                <a:cubicBezTo>
                  <a:pt x="15991" y="113332"/>
                  <a:pt x="20604" y="117920"/>
                  <a:pt x="20621" y="123607"/>
                </a:cubicBezTo>
                <a:cubicBezTo>
                  <a:pt x="20604" y="129293"/>
                  <a:pt x="15991" y="133881"/>
                  <a:pt x="10311" y="133881"/>
                </a:cubicBezTo>
                <a:cubicBezTo>
                  <a:pt x="4630" y="133881"/>
                  <a:pt x="17" y="129293"/>
                  <a:pt x="0" y="123607"/>
                </a:cubicBezTo>
                <a:cubicBezTo>
                  <a:pt x="17" y="117920"/>
                  <a:pt x="4630" y="113332"/>
                  <a:pt x="10311" y="113332"/>
                </a:cubicBezTo>
                <a:close/>
                <a:moveTo>
                  <a:pt x="342114" y="2"/>
                </a:moveTo>
                <a:lnTo>
                  <a:pt x="352426" y="10275"/>
                </a:lnTo>
                <a:cubicBezTo>
                  <a:pt x="352409" y="15961"/>
                  <a:pt x="347796" y="20550"/>
                  <a:pt x="342115" y="20550"/>
                </a:cubicBezTo>
                <a:cubicBezTo>
                  <a:pt x="336434" y="20550"/>
                  <a:pt x="331822" y="15961"/>
                  <a:pt x="331806" y="10275"/>
                </a:cubicBezTo>
                <a:close/>
                <a:moveTo>
                  <a:pt x="1005726" y="0"/>
                </a:moveTo>
                <a:cubicBezTo>
                  <a:pt x="1011407" y="0"/>
                  <a:pt x="1016020" y="4589"/>
                  <a:pt x="1016037" y="10275"/>
                </a:cubicBezTo>
                <a:cubicBezTo>
                  <a:pt x="1016037" y="15939"/>
                  <a:pt x="1011458" y="20527"/>
                  <a:pt x="1005797" y="20550"/>
                </a:cubicBezTo>
                <a:cubicBezTo>
                  <a:pt x="1000123" y="20573"/>
                  <a:pt x="995506" y="15984"/>
                  <a:pt x="995487" y="10310"/>
                </a:cubicBezTo>
                <a:cubicBezTo>
                  <a:pt x="995468" y="4634"/>
                  <a:pt x="1000052" y="23"/>
                  <a:pt x="1005726" y="0"/>
                </a:cubicBezTo>
                <a:close/>
                <a:moveTo>
                  <a:pt x="895126" y="0"/>
                </a:moveTo>
                <a:cubicBezTo>
                  <a:pt x="900807" y="0"/>
                  <a:pt x="905418" y="4600"/>
                  <a:pt x="905435" y="10275"/>
                </a:cubicBezTo>
                <a:cubicBezTo>
                  <a:pt x="905435" y="15939"/>
                  <a:pt x="900856" y="20527"/>
                  <a:pt x="895195" y="20550"/>
                </a:cubicBezTo>
                <a:cubicBezTo>
                  <a:pt x="889521" y="20573"/>
                  <a:pt x="884905" y="15984"/>
                  <a:pt x="884886" y="10310"/>
                </a:cubicBezTo>
                <a:cubicBezTo>
                  <a:pt x="884866" y="4634"/>
                  <a:pt x="889452" y="23"/>
                  <a:pt x="895126" y="0"/>
                </a:cubicBezTo>
                <a:close/>
                <a:moveTo>
                  <a:pt x="784522" y="0"/>
                </a:moveTo>
                <a:cubicBezTo>
                  <a:pt x="790204" y="0"/>
                  <a:pt x="794815" y="4589"/>
                  <a:pt x="794832" y="10275"/>
                </a:cubicBezTo>
                <a:cubicBezTo>
                  <a:pt x="794832" y="15939"/>
                  <a:pt x="790254" y="20527"/>
                  <a:pt x="784593" y="20550"/>
                </a:cubicBezTo>
                <a:cubicBezTo>
                  <a:pt x="778918" y="20573"/>
                  <a:pt x="774302" y="15984"/>
                  <a:pt x="774283" y="10310"/>
                </a:cubicBezTo>
                <a:cubicBezTo>
                  <a:pt x="774263" y="4634"/>
                  <a:pt x="778847" y="23"/>
                  <a:pt x="784522" y="0"/>
                </a:cubicBezTo>
                <a:close/>
                <a:moveTo>
                  <a:pt x="673921" y="0"/>
                </a:moveTo>
                <a:lnTo>
                  <a:pt x="673926" y="0"/>
                </a:lnTo>
                <a:cubicBezTo>
                  <a:pt x="679607" y="0"/>
                  <a:pt x="684219" y="4589"/>
                  <a:pt x="684236" y="10275"/>
                </a:cubicBezTo>
                <a:cubicBezTo>
                  <a:pt x="684219" y="15961"/>
                  <a:pt x="679607" y="20550"/>
                  <a:pt x="673926" y="20550"/>
                </a:cubicBezTo>
                <a:cubicBezTo>
                  <a:pt x="668243" y="20550"/>
                  <a:pt x="663628" y="15961"/>
                  <a:pt x="663611" y="10275"/>
                </a:cubicBezTo>
                <a:cubicBezTo>
                  <a:pt x="663628" y="4589"/>
                  <a:pt x="668240" y="0"/>
                  <a:pt x="673921" y="0"/>
                </a:cubicBezTo>
                <a:close/>
                <a:moveTo>
                  <a:pt x="563320" y="0"/>
                </a:moveTo>
                <a:cubicBezTo>
                  <a:pt x="569001" y="0"/>
                  <a:pt x="573613" y="4589"/>
                  <a:pt x="573630" y="10275"/>
                </a:cubicBezTo>
                <a:cubicBezTo>
                  <a:pt x="573613" y="15961"/>
                  <a:pt x="569001" y="20550"/>
                  <a:pt x="563320" y="20550"/>
                </a:cubicBezTo>
                <a:cubicBezTo>
                  <a:pt x="557639" y="20550"/>
                  <a:pt x="553027" y="15961"/>
                  <a:pt x="553010" y="10275"/>
                </a:cubicBezTo>
                <a:cubicBezTo>
                  <a:pt x="553027" y="4589"/>
                  <a:pt x="557639" y="0"/>
                  <a:pt x="563320" y="0"/>
                </a:cubicBezTo>
                <a:close/>
                <a:moveTo>
                  <a:pt x="452717" y="0"/>
                </a:moveTo>
                <a:cubicBezTo>
                  <a:pt x="458398" y="0"/>
                  <a:pt x="463010" y="4589"/>
                  <a:pt x="463027" y="10275"/>
                </a:cubicBezTo>
                <a:cubicBezTo>
                  <a:pt x="463010" y="15961"/>
                  <a:pt x="458398" y="20550"/>
                  <a:pt x="452717" y="20550"/>
                </a:cubicBezTo>
                <a:cubicBezTo>
                  <a:pt x="447035" y="20550"/>
                  <a:pt x="442422" y="15961"/>
                  <a:pt x="442409" y="10275"/>
                </a:cubicBezTo>
                <a:cubicBezTo>
                  <a:pt x="442422" y="4589"/>
                  <a:pt x="447035" y="-12"/>
                  <a:pt x="452717" y="0"/>
                </a:cubicBezTo>
                <a:close/>
                <a:moveTo>
                  <a:pt x="342112" y="0"/>
                </a:moveTo>
                <a:lnTo>
                  <a:pt x="342115" y="0"/>
                </a:lnTo>
                <a:lnTo>
                  <a:pt x="342114" y="2"/>
                </a:lnTo>
                <a:close/>
                <a:moveTo>
                  <a:pt x="231515" y="0"/>
                </a:moveTo>
                <a:cubicBezTo>
                  <a:pt x="237196" y="0"/>
                  <a:pt x="241808" y="4589"/>
                  <a:pt x="241825" y="10275"/>
                </a:cubicBezTo>
                <a:cubicBezTo>
                  <a:pt x="241808" y="15961"/>
                  <a:pt x="237196" y="20550"/>
                  <a:pt x="231515" y="20550"/>
                </a:cubicBezTo>
                <a:cubicBezTo>
                  <a:pt x="225834" y="20550"/>
                  <a:pt x="221222" y="15961"/>
                  <a:pt x="221205" y="10275"/>
                </a:cubicBezTo>
                <a:cubicBezTo>
                  <a:pt x="221222" y="4589"/>
                  <a:pt x="225834" y="0"/>
                  <a:pt x="231515" y="0"/>
                </a:cubicBezTo>
                <a:close/>
                <a:moveTo>
                  <a:pt x="120913" y="0"/>
                </a:moveTo>
                <a:cubicBezTo>
                  <a:pt x="126595" y="-12"/>
                  <a:pt x="131209" y="4589"/>
                  <a:pt x="131221" y="10275"/>
                </a:cubicBezTo>
                <a:cubicBezTo>
                  <a:pt x="131209" y="15961"/>
                  <a:pt x="126595" y="20550"/>
                  <a:pt x="120913" y="20550"/>
                </a:cubicBezTo>
                <a:cubicBezTo>
                  <a:pt x="115232" y="20550"/>
                  <a:pt x="110620" y="15961"/>
                  <a:pt x="110603" y="10275"/>
                </a:cubicBezTo>
                <a:cubicBezTo>
                  <a:pt x="110620" y="4589"/>
                  <a:pt x="115232" y="0"/>
                  <a:pt x="120913" y="0"/>
                </a:cubicBezTo>
                <a:close/>
                <a:moveTo>
                  <a:pt x="10311" y="0"/>
                </a:moveTo>
                <a:cubicBezTo>
                  <a:pt x="15991" y="0"/>
                  <a:pt x="20604" y="4589"/>
                  <a:pt x="20621" y="10275"/>
                </a:cubicBezTo>
                <a:cubicBezTo>
                  <a:pt x="20604" y="15961"/>
                  <a:pt x="15991" y="20550"/>
                  <a:pt x="10311" y="20550"/>
                </a:cubicBezTo>
                <a:cubicBezTo>
                  <a:pt x="4630" y="20550"/>
                  <a:pt x="17" y="15961"/>
                  <a:pt x="0" y="10275"/>
                </a:cubicBezTo>
                <a:cubicBezTo>
                  <a:pt x="17" y="4589"/>
                  <a:pt x="4630" y="0"/>
                  <a:pt x="10311" y="0"/>
                </a:cubicBezTo>
                <a:close/>
              </a:path>
            </a:pathLst>
          </a:custGeom>
          <a:solidFill>
            <a:schemeClr val="bg1">
              <a:lumMod val="75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43" name="标题 1"/>
          <p:cNvSpPr txBox="1"/>
          <p:nvPr/>
        </p:nvSpPr>
        <p:spPr>
          <a:xfrm rot="19213802">
            <a:off x="6503597" y="1426871"/>
            <a:ext cx="253001" cy="253001"/>
          </a:xfrm>
          <a:custGeom>
            <a:avLst/>
            <a:gdLst>
              <a:gd name="connsiteX0" fmla="*/ 259070 w 259070"/>
              <a:gd name="connsiteY0" fmla="*/ 129535 h 259070"/>
              <a:gd name="connsiteX1" fmla="*/ 129535 w 259070"/>
              <a:gd name="connsiteY1" fmla="*/ 259070 h 259070"/>
              <a:gd name="connsiteX2" fmla="*/ 0 w 259070"/>
              <a:gd name="connsiteY2" fmla="*/ 129535 h 259070"/>
              <a:gd name="connsiteX3" fmla="*/ 129535 w 259070"/>
              <a:gd name="connsiteY3" fmla="*/ 0 h 259070"/>
              <a:gd name="connsiteX4" fmla="*/ 259070 w 259070"/>
              <a:gd name="connsiteY4" fmla="*/ 129535 h 259070"/>
            </a:gdLst>
            <a:ahLst/>
            <a:cxnLst/>
            <a:rect l="l" t="t" r="r" b="b"/>
            <a:pathLst>
              <a:path w="259070" h="259070">
                <a:moveTo>
                  <a:pt x="259070" y="129535"/>
                </a:moveTo>
                <a:cubicBezTo>
                  <a:pt x="259070" y="201075"/>
                  <a:pt x="201075" y="259070"/>
                  <a:pt x="129535" y="259070"/>
                </a:cubicBezTo>
                <a:cubicBezTo>
                  <a:pt x="57995" y="259070"/>
                  <a:pt x="0" y="201075"/>
                  <a:pt x="0" y="129535"/>
                </a:cubicBezTo>
                <a:cubicBezTo>
                  <a:pt x="0" y="57995"/>
                  <a:pt x="57995" y="0"/>
                  <a:pt x="129535" y="0"/>
                </a:cubicBezTo>
                <a:cubicBezTo>
                  <a:pt x="201076" y="0"/>
                  <a:pt x="259070" y="57995"/>
                  <a:pt x="259070" y="1295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4" name="标题 1"/>
          <p:cNvSpPr txBox="1"/>
          <p:nvPr/>
        </p:nvSpPr>
        <p:spPr>
          <a:xfrm>
            <a:off x="6313669" y="1234670"/>
            <a:ext cx="382584" cy="382587"/>
          </a:xfrm>
          <a:custGeom>
            <a:avLst/>
            <a:gdLst>
              <a:gd name="connsiteX0" fmla="*/ 390139 w 391762"/>
              <a:gd name="connsiteY0" fmla="*/ 170885 h 391765"/>
              <a:gd name="connsiteX1" fmla="*/ 220880 w 391762"/>
              <a:gd name="connsiteY1" fmla="*/ 390142 h 391765"/>
              <a:gd name="connsiteX2" fmla="*/ 1623 w 391762"/>
              <a:gd name="connsiteY2" fmla="*/ 220883 h 391765"/>
              <a:gd name="connsiteX3" fmla="*/ 170063 w 391762"/>
              <a:gd name="connsiteY3" fmla="*/ 1732 h 391765"/>
              <a:gd name="connsiteX4" fmla="*/ 390032 w 391762"/>
              <a:gd name="connsiteY4" fmla="*/ 170066 h 391765"/>
              <a:gd name="connsiteX5" fmla="*/ 390139 w 391762"/>
              <a:gd name="connsiteY5" fmla="*/ 170885 h 391765"/>
              <a:gd name="connsiteX6" fmla="*/ 28509 w 391762"/>
              <a:gd name="connsiteY6" fmla="*/ 218603 h 391765"/>
              <a:gd name="connsiteX7" fmla="*/ 217791 w 391762"/>
              <a:gd name="connsiteY7" fmla="*/ 363852 h 391765"/>
              <a:gd name="connsiteX8" fmla="*/ 363039 w 391762"/>
              <a:gd name="connsiteY8" fmla="*/ 174579 h 391765"/>
              <a:gd name="connsiteX9" fmla="*/ 173757 w 391762"/>
              <a:gd name="connsiteY9" fmla="*/ 29322 h 391765"/>
              <a:gd name="connsiteX10" fmla="*/ 173713 w 391762"/>
              <a:gd name="connsiteY10" fmla="*/ 29331 h 391765"/>
              <a:gd name="connsiteX11" fmla="*/ 28509 w 391762"/>
              <a:gd name="connsiteY11" fmla="*/ 218603 h 391765"/>
            </a:gdLst>
            <a:ahLst/>
            <a:cxnLst/>
            <a:rect l="l" t="t" r="r" b="b"/>
            <a:pathLst>
              <a:path w="391762" h="391765">
                <a:moveTo>
                  <a:pt x="390139" y="170885"/>
                </a:moveTo>
                <a:cubicBezTo>
                  <a:pt x="403947" y="278172"/>
                  <a:pt x="328167" y="376334"/>
                  <a:pt x="220880" y="390142"/>
                </a:cubicBezTo>
                <a:cubicBezTo>
                  <a:pt x="113592" y="403950"/>
                  <a:pt x="15431" y="328170"/>
                  <a:pt x="1623" y="220883"/>
                </a:cubicBezTo>
                <a:cubicBezTo>
                  <a:pt x="-12141" y="113916"/>
                  <a:pt x="63159" y="15950"/>
                  <a:pt x="170063" y="1732"/>
                </a:cubicBezTo>
                <a:cubicBezTo>
                  <a:pt x="277288" y="-12530"/>
                  <a:pt x="375770" y="62841"/>
                  <a:pt x="390032" y="170066"/>
                </a:cubicBezTo>
                <a:cubicBezTo>
                  <a:pt x="390067" y="170342"/>
                  <a:pt x="390103" y="170609"/>
                  <a:pt x="390139" y="170885"/>
                </a:cubicBezTo>
                <a:close/>
                <a:moveTo>
                  <a:pt x="28509" y="218603"/>
                </a:moveTo>
                <a:cubicBezTo>
                  <a:pt x="40670" y="310978"/>
                  <a:pt x="125407" y="376013"/>
                  <a:pt x="217791" y="363852"/>
                </a:cubicBezTo>
                <a:cubicBezTo>
                  <a:pt x="310165" y="351700"/>
                  <a:pt x="375200" y="266954"/>
                  <a:pt x="363039" y="174579"/>
                </a:cubicBezTo>
                <a:cubicBezTo>
                  <a:pt x="350878" y="82195"/>
                  <a:pt x="266141" y="17170"/>
                  <a:pt x="173757" y="29322"/>
                </a:cubicBezTo>
                <a:cubicBezTo>
                  <a:pt x="173739" y="29331"/>
                  <a:pt x="173731" y="29331"/>
                  <a:pt x="173713" y="29331"/>
                </a:cubicBezTo>
                <a:cubicBezTo>
                  <a:pt x="81489" y="41741"/>
                  <a:pt x="16606" y="126309"/>
                  <a:pt x="28509" y="218603"/>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5" name="标题 1"/>
          <p:cNvSpPr txBox="1"/>
          <p:nvPr/>
        </p:nvSpPr>
        <p:spPr>
          <a:xfrm rot="16200000">
            <a:off x="10584856" y="5107202"/>
            <a:ext cx="367478" cy="896202"/>
          </a:xfrm>
          <a:custGeom>
            <a:avLst/>
            <a:gdLst>
              <a:gd name="connsiteX0" fmla="*/ 355627 w 367478"/>
              <a:gd name="connsiteY0" fmla="*/ 458157 h 896202"/>
              <a:gd name="connsiteX1" fmla="*/ 355627 w 367478"/>
              <a:gd name="connsiteY1" fmla="*/ 549644 h 896202"/>
              <a:gd name="connsiteX2" fmla="*/ 11941 w 367478"/>
              <a:gd name="connsiteY2" fmla="*/ 438136 h 896202"/>
              <a:gd name="connsiteX3" fmla="*/ 11941 w 367478"/>
              <a:gd name="connsiteY3" fmla="*/ 346558 h 896202"/>
              <a:gd name="connsiteX4" fmla="*/ 355627 w 367478"/>
              <a:gd name="connsiteY4" fmla="*/ 284789 h 896202"/>
              <a:gd name="connsiteX5" fmla="*/ 355627 w 367478"/>
              <a:gd name="connsiteY5" fmla="*/ 376367 h 896202"/>
              <a:gd name="connsiteX6" fmla="*/ 11941 w 367478"/>
              <a:gd name="connsiteY6" fmla="*/ 264767 h 896202"/>
              <a:gd name="connsiteX7" fmla="*/ 11941 w 367478"/>
              <a:gd name="connsiteY7" fmla="*/ 173280 h 896202"/>
              <a:gd name="connsiteX8" fmla="*/ 355627 w 367478"/>
              <a:gd name="connsiteY8" fmla="*/ 111510 h 896202"/>
              <a:gd name="connsiteX9" fmla="*/ 355627 w 367478"/>
              <a:gd name="connsiteY9" fmla="*/ 202998 h 896202"/>
              <a:gd name="connsiteX10" fmla="*/ 11941 w 367478"/>
              <a:gd name="connsiteY10" fmla="*/ 91488 h 896202"/>
              <a:gd name="connsiteX11" fmla="*/ 11941 w 367478"/>
              <a:gd name="connsiteY11" fmla="*/ 0 h 896202"/>
              <a:gd name="connsiteX12" fmla="*/ 367478 w 367478"/>
              <a:gd name="connsiteY12" fmla="*/ 798340 h 896202"/>
              <a:gd name="connsiteX13" fmla="*/ 367478 w 367478"/>
              <a:gd name="connsiteY13" fmla="*/ 896202 h 896202"/>
              <a:gd name="connsiteX14" fmla="*/ 0 w 367478"/>
              <a:gd name="connsiteY14" fmla="*/ 776971 h 896202"/>
              <a:gd name="connsiteX15" fmla="*/ 0 w 367478"/>
              <a:gd name="connsiteY15" fmla="*/ 679109 h 896202"/>
              <a:gd name="connsiteX16" fmla="*/ 367478 w 367478"/>
              <a:gd name="connsiteY16" fmla="*/ 613121 h 896202"/>
              <a:gd name="connsiteX17" fmla="*/ 367478 w 367478"/>
              <a:gd name="connsiteY17" fmla="*/ 710892 h 896202"/>
              <a:gd name="connsiteX18" fmla="*/ 0 w 367478"/>
              <a:gd name="connsiteY18" fmla="*/ 591662 h 896202"/>
              <a:gd name="connsiteX19" fmla="*/ 0 w 367478"/>
              <a:gd name="connsiteY19" fmla="*/ 493890 h 896202"/>
            </a:gdLst>
            <a:ahLst/>
            <a:cxnLst/>
            <a:rect l="l" t="t" r="r" b="b"/>
            <a:pathLst>
              <a:path w="367478" h="896202">
                <a:moveTo>
                  <a:pt x="355627" y="458157"/>
                </a:moveTo>
                <a:lnTo>
                  <a:pt x="355627" y="549644"/>
                </a:lnTo>
                <a:lnTo>
                  <a:pt x="11941" y="438136"/>
                </a:lnTo>
                <a:lnTo>
                  <a:pt x="11941" y="346558"/>
                </a:lnTo>
                <a:close/>
                <a:moveTo>
                  <a:pt x="355627" y="284789"/>
                </a:moveTo>
                <a:lnTo>
                  <a:pt x="355627" y="376367"/>
                </a:lnTo>
                <a:lnTo>
                  <a:pt x="11941" y="264767"/>
                </a:lnTo>
                <a:lnTo>
                  <a:pt x="11941" y="173280"/>
                </a:lnTo>
                <a:close/>
                <a:moveTo>
                  <a:pt x="355627" y="111510"/>
                </a:moveTo>
                <a:lnTo>
                  <a:pt x="355627" y="202998"/>
                </a:lnTo>
                <a:lnTo>
                  <a:pt x="11941" y="91488"/>
                </a:lnTo>
                <a:lnTo>
                  <a:pt x="11941" y="0"/>
                </a:lnTo>
                <a:close/>
                <a:moveTo>
                  <a:pt x="367478" y="798340"/>
                </a:moveTo>
                <a:lnTo>
                  <a:pt x="367478" y="896202"/>
                </a:lnTo>
                <a:lnTo>
                  <a:pt x="0" y="776971"/>
                </a:lnTo>
                <a:lnTo>
                  <a:pt x="0" y="679109"/>
                </a:lnTo>
                <a:close/>
                <a:moveTo>
                  <a:pt x="367478" y="613121"/>
                </a:moveTo>
                <a:lnTo>
                  <a:pt x="367478" y="710892"/>
                </a:lnTo>
                <a:lnTo>
                  <a:pt x="0" y="591662"/>
                </a:lnTo>
                <a:lnTo>
                  <a:pt x="0" y="493890"/>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6" name="标题 1"/>
          <p:cNvSpPr txBox="1"/>
          <p:nvPr/>
        </p:nvSpPr>
        <p:spPr>
          <a:xfrm>
            <a:off x="1151321" y="533983"/>
            <a:ext cx="1228797" cy="15259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47" name="图片 46"/>
          <p:cNvPicPr>
            <a:picLocks noChangeAspect="1"/>
          </p:cNvPicPr>
          <p:nvPr/>
        </p:nvPicPr>
        <p:blipFill>
          <a:blip r:embed="rId1">
            <a:alphaModFix amt="100000"/>
          </a:blip>
          <a:srcRect/>
          <a:stretch>
            <a:fillRect/>
          </a:stretch>
        </p:blipFill>
        <p:spPr>
          <a:xfrm>
            <a:off x="1019108" y="1977629"/>
            <a:ext cx="4700423" cy="2634303"/>
          </a:xfrm>
          <a:prstGeom prst="rect">
            <a:avLst/>
          </a:prstGeom>
          <a:noFill/>
          <a:ln>
            <a:noFill/>
          </a:ln>
        </p:spPr>
      </p:pic>
      <p:sp>
        <p:nvSpPr>
          <p:cNvPr id="48" name="标题 1"/>
          <p:cNvSpPr txBox="1"/>
          <p:nvPr/>
        </p:nvSpPr>
        <p:spPr>
          <a:xfrm>
            <a:off x="7762232" y="3155348"/>
            <a:ext cx="3009900" cy="599440"/>
          </a:xfrm>
          <a:prstGeom prst="rect">
            <a:avLst/>
          </a:prstGeom>
          <a:noFill/>
          <a:ln>
            <a:noFill/>
          </a:ln>
        </p:spPr>
        <p:txBody>
          <a:bodyPr vert="horz" wrap="square" lIns="91440" tIns="45720" rIns="91440" bIns="45720" rtlCol="0" anchor="ctr">
            <a:spAutoFit/>
          </a:bodyPr>
          <a:lstStyle/>
          <a:p>
            <a:pPr algn="r">
              <a:lnSpc>
                <a:spcPct val="100000"/>
              </a:lnSpc>
            </a:pPr>
            <a:endParaRPr kumimoji="1" lang="zh-CN" altLang="en-US"/>
          </a:p>
        </p:txBody>
      </p:sp>
      <p:sp>
        <p:nvSpPr>
          <p:cNvPr id="49" name="标题 1"/>
          <p:cNvSpPr txBox="1"/>
          <p:nvPr/>
        </p:nvSpPr>
        <p:spPr>
          <a:xfrm>
            <a:off x="8185010" y="977900"/>
            <a:ext cx="2373927" cy="1761808"/>
          </a:xfrm>
          <a:prstGeom prst="rect">
            <a:avLst/>
          </a:prstGeom>
          <a:noFill/>
          <a:ln>
            <a:noFill/>
          </a:ln>
        </p:spPr>
        <p:txBody>
          <a:bodyPr vert="horz" wrap="square" lIns="91440" tIns="45720" rIns="91440" bIns="45720" rtlCol="0" anchor="b"/>
          <a:lstStyle/>
          <a:p>
            <a:pPr algn="l">
              <a:lnSpc>
                <a:spcPct val="100000"/>
              </a:lnSpc>
            </a:pPr>
            <a:r>
              <a:rPr kumimoji="1" lang="en-US" altLang="zh-CN" sz="48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03</a:t>
            </a:r>
            <a:endParaRPr kumimoji="1" lang="zh-CN" altLang="en-US"/>
          </a:p>
        </p:txBody>
      </p:sp>
      <p:sp>
        <p:nvSpPr>
          <p:cNvPr id="50" name="标题 1"/>
          <p:cNvSpPr txBox="1"/>
          <p:nvPr/>
        </p:nvSpPr>
        <p:spPr>
          <a:xfrm>
            <a:off x="6451943" y="3045387"/>
            <a:ext cx="4967613" cy="1499407"/>
          </a:xfrm>
          <a:prstGeom prst="rect">
            <a:avLst/>
          </a:prstGeom>
          <a:noFill/>
          <a:ln>
            <a:noFill/>
          </a:ln>
        </p:spPr>
        <p:txBody>
          <a:bodyPr vert="horz" wrap="square" lIns="91440" tIns="45720" rIns="91440" bIns="45720" rtlCol="0" anchor="t"/>
          <a:lstStyle/>
          <a:p>
            <a:pPr algn="l">
              <a:lnSpc>
                <a:spcPct val="130000"/>
              </a:lnSpc>
            </a:pPr>
            <a:r>
              <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rPr>
              <a:t>三、绿色金融：助力可持续发展</a:t>
            </a:r>
            <a:endPar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469428" y="4055165"/>
            <a:ext cx="13118156" cy="2078935"/>
          </a:xfrm>
          <a:prstGeom prst="roundRect">
            <a:avLst>
              <a:gd name="adj" fmla="val 3764"/>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0400" y="1628801"/>
            <a:ext cx="3402338" cy="340233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388481" y="1628801"/>
            <a:ext cx="3402338" cy="340233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8116562" y="1628801"/>
            <a:ext cx="3402338" cy="340233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60400" y="1715656"/>
            <a:ext cx="3402338" cy="3402337"/>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967240" y="2743155"/>
            <a:ext cx="2788656" cy="211942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健全绿色金融标准体系，明确绿色项目、绿色产业的界定标准，为金融机构提供精准支持提供依据。
例如，《绿色产业指导目录》为绿色金融的项目筛选和资金投向提供了明确的指引。</a:t>
            </a:r>
            <a:endParaRPr kumimoji="1" lang="zh-CN" altLang="en-US"/>
          </a:p>
        </p:txBody>
      </p:sp>
      <p:sp>
        <p:nvSpPr>
          <p:cNvPr id="8" name="标题 1"/>
          <p:cNvSpPr txBox="1"/>
          <p:nvPr/>
        </p:nvSpPr>
        <p:spPr>
          <a:xfrm>
            <a:off x="967240" y="2453582"/>
            <a:ext cx="2788656" cy="299702"/>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标准与规范</a:t>
            </a:r>
            <a:endParaRPr kumimoji="1" lang="zh-CN" altLang="en-US"/>
          </a:p>
        </p:txBody>
      </p:sp>
      <p:sp>
        <p:nvSpPr>
          <p:cNvPr id="9" name="标题 1"/>
          <p:cNvSpPr txBox="1"/>
          <p:nvPr/>
        </p:nvSpPr>
        <p:spPr>
          <a:xfrm>
            <a:off x="2310317" y="1997634"/>
            <a:ext cx="102504" cy="10250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4388481" y="1715656"/>
            <a:ext cx="3402338" cy="3402337"/>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4695321" y="2743155"/>
            <a:ext cx="2788656" cy="211942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制定一系列支持绿色金融发展的政策措施，包括财政补贴、税收优惠、绿色信贷贴息等。
通过政策引导，鼓励金融机构加大对绿色产业的信贷投放，推动绿色金融市场的快速发展。</a:t>
            </a:r>
            <a:endParaRPr kumimoji="1" lang="zh-CN" altLang="en-US"/>
          </a:p>
        </p:txBody>
      </p:sp>
      <p:sp>
        <p:nvSpPr>
          <p:cNvPr id="12" name="标题 1"/>
          <p:cNvSpPr txBox="1"/>
          <p:nvPr/>
        </p:nvSpPr>
        <p:spPr>
          <a:xfrm>
            <a:off x="4695321" y="2453582"/>
            <a:ext cx="2788656" cy="299702"/>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政策支持</a:t>
            </a:r>
            <a:endParaRPr kumimoji="1" lang="zh-CN" altLang="en-US"/>
          </a:p>
        </p:txBody>
      </p:sp>
      <p:sp>
        <p:nvSpPr>
          <p:cNvPr id="13" name="标题 1"/>
          <p:cNvSpPr txBox="1"/>
          <p:nvPr/>
        </p:nvSpPr>
        <p:spPr>
          <a:xfrm>
            <a:off x="6038397" y="1997634"/>
            <a:ext cx="102504" cy="10250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8116562" y="1715656"/>
            <a:ext cx="3402338" cy="3402337"/>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8423402" y="2743155"/>
            <a:ext cx="2788656" cy="211942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稳妥发展碳排放权、排污权等资源环境要素担保贷款，基于碳足迹信息丰富相关金融产品服务。
例如，绿色债券的发行，为绿色项目提供了低成本的资金支持，拓宽了绿色项目的融资渠道。</a:t>
            </a:r>
            <a:endParaRPr kumimoji="1" lang="zh-CN" altLang="en-US"/>
          </a:p>
        </p:txBody>
      </p:sp>
      <p:sp>
        <p:nvSpPr>
          <p:cNvPr id="16" name="标题 1"/>
          <p:cNvSpPr txBox="1"/>
          <p:nvPr/>
        </p:nvSpPr>
        <p:spPr>
          <a:xfrm>
            <a:off x="8423402" y="2453582"/>
            <a:ext cx="2788656" cy="299702"/>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金融工具创新</a:t>
            </a:r>
            <a:endParaRPr kumimoji="1" lang="zh-CN" altLang="en-US"/>
          </a:p>
        </p:txBody>
      </p:sp>
      <p:sp>
        <p:nvSpPr>
          <p:cNvPr id="17" name="标题 1"/>
          <p:cNvSpPr txBox="1"/>
          <p:nvPr/>
        </p:nvSpPr>
        <p:spPr>
          <a:xfrm>
            <a:off x="9766479" y="1997634"/>
            <a:ext cx="102504" cy="10250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绿色金融体系构建</a:t>
            </a:r>
            <a:endParaRPr kumimoji="1" lang="zh-CN" altLang="en-US"/>
          </a:p>
        </p:txBody>
      </p:sp>
      <p:sp>
        <p:nvSpPr>
          <p:cNvPr id="19"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0" name="标题 1"/>
          <p:cNvCxnSpPr/>
          <p:nvPr/>
        </p:nvCxnSpPr>
        <p:spPr>
          <a:xfrm rot="4260000">
            <a:off x="66419" y="317500"/>
            <a:ext cx="702020" cy="709440"/>
          </a:xfrm>
          <a:prstGeom prst="line">
            <a:avLst/>
          </a:prstGeom>
          <a:noFill/>
          <a:ln w="15875" cap="sq">
            <a:solidFill>
              <a:schemeClr val="accent1"/>
            </a:solidFill>
            <a:miter/>
          </a:ln>
        </p:spPr>
      </p:cxnSp>
      <p:cxnSp>
        <p:nvCxnSpPr>
          <p:cNvPr id="21"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标题 1"/>
          <p:cNvCxnSpPr/>
          <p:nvPr/>
        </p:nvCxnSpPr>
        <p:spPr>
          <a:xfrm>
            <a:off x="516000" y="2421339"/>
            <a:ext cx="11160000" cy="0"/>
          </a:xfrm>
          <a:prstGeom prst="straightConnector1">
            <a:avLst/>
          </a:prstGeom>
          <a:noFill/>
          <a:ln w="19050" cap="sq">
            <a:solidFill>
              <a:schemeClr val="accent1"/>
            </a:solidFill>
            <a:miter/>
            <a:headEnd type="oval" w="med" len="med"/>
            <a:tailEnd type="oval" w="med" len="med"/>
          </a:ln>
        </p:spPr>
      </p:cxnSp>
      <p:sp>
        <p:nvSpPr>
          <p:cNvPr id="3" name="标题 1"/>
          <p:cNvSpPr txBox="1"/>
          <p:nvPr/>
        </p:nvSpPr>
        <p:spPr>
          <a:xfrm rot="3769480">
            <a:off x="561003" y="1915921"/>
            <a:ext cx="400275" cy="400275"/>
          </a:xfrm>
          <a:prstGeom prst="diamond">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817984" y="1961392"/>
            <a:ext cx="924436" cy="924436"/>
          </a:xfrm>
          <a:prstGeom prst="diamond">
            <a:avLst/>
          </a:prstGeom>
          <a:solidFill>
            <a:schemeClr val="accent1"/>
          </a:solidFill>
          <a:ln w="12700" cap="sq">
            <a:noFill/>
            <a:miter/>
          </a:ln>
          <a:effectLst>
            <a:outerShdw blurRad="254000" dist="76200" dir="2700000" algn="tl"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3769480">
            <a:off x="594312" y="2765999"/>
            <a:ext cx="400275" cy="400275"/>
          </a:xfrm>
          <a:prstGeom prst="diamond">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16932546">
            <a:off x="1758604" y="1968329"/>
            <a:ext cx="400275" cy="400275"/>
          </a:xfrm>
          <a:prstGeom prst="diamond">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258979" y="3580284"/>
            <a:ext cx="2880000" cy="180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金融机构将绿色低碳转型因素纳入资产组合管理考量，加大对绿色产业的信贷投放和投资力度。
例如，某银行设立绿色信贷专项额度，重点支持可再生能源、节能减排等绿色项目。</a:t>
            </a:r>
            <a:endParaRPr kumimoji="1" lang="zh-CN" altLang="en-US"/>
          </a:p>
        </p:txBody>
      </p:sp>
      <p:sp>
        <p:nvSpPr>
          <p:cNvPr id="8" name="标题 1"/>
          <p:cNvSpPr txBox="1"/>
          <p:nvPr/>
        </p:nvSpPr>
        <p:spPr>
          <a:xfrm>
            <a:off x="1258978" y="2986688"/>
            <a:ext cx="2880000" cy="540000"/>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绿色信贷与投资</a:t>
            </a:r>
            <a:endParaRPr kumimoji="1" lang="zh-CN" altLang="en-US"/>
          </a:p>
        </p:txBody>
      </p:sp>
      <p:sp>
        <p:nvSpPr>
          <p:cNvPr id="9" name="标题 1"/>
          <p:cNvSpPr txBox="1"/>
          <p:nvPr/>
        </p:nvSpPr>
        <p:spPr>
          <a:xfrm>
            <a:off x="931050" y="2163935"/>
            <a:ext cx="698304" cy="519351"/>
          </a:xfrm>
          <a:prstGeom prst="ellipse">
            <a:avLst/>
          </a:prstGeom>
          <a:noFill/>
          <a:ln w="12700" cap="sq">
            <a:noFill/>
            <a:miter/>
          </a:ln>
        </p:spPr>
        <p:txBody>
          <a:bodyPr vert="horz" wrap="square" lIns="0" tIns="0" rIns="0" bIns="0" rtlCol="0" anchor="ctr"/>
          <a:lstStyle/>
          <a:p>
            <a:pPr algn="ctr">
              <a:lnSpc>
                <a:spcPct val="110000"/>
              </a:lnSpc>
            </a:pPr>
            <a:r>
              <a:rPr kumimoji="1" lang="en-US" altLang="zh-CN" sz="24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01</a:t>
            </a:r>
            <a:endParaRPr kumimoji="1" lang="zh-CN" altLang="en-US"/>
          </a:p>
        </p:txBody>
      </p:sp>
      <p:sp>
        <p:nvSpPr>
          <p:cNvPr id="10" name="标题 1"/>
          <p:cNvSpPr txBox="1"/>
          <p:nvPr/>
        </p:nvSpPr>
        <p:spPr>
          <a:xfrm rot="3769480">
            <a:off x="4265711" y="1915921"/>
            <a:ext cx="400275" cy="400275"/>
          </a:xfrm>
          <a:prstGeom prst="diamond">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4522692" y="1961392"/>
            <a:ext cx="924436" cy="924436"/>
          </a:xfrm>
          <a:prstGeom prst="diamond">
            <a:avLst/>
          </a:prstGeom>
          <a:solidFill>
            <a:schemeClr val="accent1"/>
          </a:solidFill>
          <a:ln w="12700" cap="sq">
            <a:noFill/>
            <a:miter/>
          </a:ln>
          <a:effectLst>
            <a:outerShdw blurRad="254000" dist="76200" dir="2700000" algn="tl"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3769480">
            <a:off x="4299020" y="2765999"/>
            <a:ext cx="400275" cy="400275"/>
          </a:xfrm>
          <a:prstGeom prst="diamond">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16932546">
            <a:off x="5463312" y="1968329"/>
            <a:ext cx="400275" cy="400275"/>
          </a:xfrm>
          <a:prstGeom prst="diamond">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4963687" y="3580284"/>
            <a:ext cx="2880000" cy="180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开展碳核算和可持续信息披露，推动金融机构逐步开展碳金融业务创新，如碳交易、碳期货等。
通过碳金融创新，为碳减排项目提供市场化融资渠道，促进碳市场的健康发展。</a:t>
            </a:r>
            <a:endParaRPr kumimoji="1" lang="zh-CN" altLang="en-US"/>
          </a:p>
        </p:txBody>
      </p:sp>
      <p:sp>
        <p:nvSpPr>
          <p:cNvPr id="15" name="标题 1"/>
          <p:cNvSpPr txBox="1"/>
          <p:nvPr/>
        </p:nvSpPr>
        <p:spPr>
          <a:xfrm>
            <a:off x="4963686" y="2986688"/>
            <a:ext cx="2880000" cy="540000"/>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碳金融创新</a:t>
            </a:r>
            <a:endParaRPr kumimoji="1" lang="zh-CN" altLang="en-US"/>
          </a:p>
        </p:txBody>
      </p:sp>
      <p:sp>
        <p:nvSpPr>
          <p:cNvPr id="16" name="标题 1"/>
          <p:cNvSpPr txBox="1"/>
          <p:nvPr/>
        </p:nvSpPr>
        <p:spPr>
          <a:xfrm>
            <a:off x="4635758" y="2163935"/>
            <a:ext cx="698304" cy="519351"/>
          </a:xfrm>
          <a:prstGeom prst="ellipse">
            <a:avLst/>
          </a:prstGeom>
          <a:noFill/>
          <a:ln w="12700" cap="sq">
            <a:noFill/>
            <a:miter/>
          </a:ln>
        </p:spPr>
        <p:txBody>
          <a:bodyPr vert="horz" wrap="square" lIns="0" tIns="0" rIns="0" bIns="0" rtlCol="0" anchor="ctr"/>
          <a:lstStyle/>
          <a:p>
            <a:pPr algn="ctr">
              <a:lnSpc>
                <a:spcPct val="110000"/>
              </a:lnSpc>
            </a:pPr>
            <a:r>
              <a:rPr kumimoji="1" lang="en-US" altLang="zh-CN" sz="24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02</a:t>
            </a:r>
            <a:endParaRPr kumimoji="1" lang="zh-CN" altLang="en-US"/>
          </a:p>
        </p:txBody>
      </p:sp>
      <p:sp>
        <p:nvSpPr>
          <p:cNvPr id="17" name="标题 1"/>
          <p:cNvSpPr txBox="1"/>
          <p:nvPr/>
        </p:nvSpPr>
        <p:spPr>
          <a:xfrm rot="3769480">
            <a:off x="7970420" y="1915921"/>
            <a:ext cx="400275" cy="400275"/>
          </a:xfrm>
          <a:prstGeom prst="diamond">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8227401" y="1961392"/>
            <a:ext cx="924436" cy="924436"/>
          </a:xfrm>
          <a:prstGeom prst="diamond">
            <a:avLst/>
          </a:prstGeom>
          <a:solidFill>
            <a:schemeClr val="accent1"/>
          </a:solidFill>
          <a:ln w="12700" cap="sq">
            <a:noFill/>
            <a:miter/>
          </a:ln>
          <a:effectLst>
            <a:outerShdw blurRad="254000" dist="76200" dir="2700000" algn="tl"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3769480">
            <a:off x="8003729" y="2765999"/>
            <a:ext cx="400275" cy="400275"/>
          </a:xfrm>
          <a:prstGeom prst="diamond">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16932546">
            <a:off x="9168021" y="1968329"/>
            <a:ext cx="400275" cy="400275"/>
          </a:xfrm>
          <a:prstGeom prst="diamond">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668396" y="3580284"/>
            <a:ext cx="2880000" cy="180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加强应对气候变化和绿色低碳转型过程中的金融风险管理，防范“洗绿”“漂绿”风险。
例如，建立绿色金融数据治理机制，加强对绿色项目真实性的审核，确保绿色金融资金的合规使用。</a:t>
            </a:r>
            <a:endParaRPr kumimoji="1" lang="zh-CN" altLang="en-US"/>
          </a:p>
        </p:txBody>
      </p:sp>
      <p:sp>
        <p:nvSpPr>
          <p:cNvPr id="22" name="标题 1"/>
          <p:cNvSpPr txBox="1"/>
          <p:nvPr/>
        </p:nvSpPr>
        <p:spPr>
          <a:xfrm>
            <a:off x="8668395" y="2986688"/>
            <a:ext cx="2880000" cy="540000"/>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绿色金融风险防范</a:t>
            </a:r>
            <a:endParaRPr kumimoji="1" lang="zh-CN" altLang="en-US"/>
          </a:p>
        </p:txBody>
      </p:sp>
      <p:sp>
        <p:nvSpPr>
          <p:cNvPr id="23" name="标题 1"/>
          <p:cNvSpPr txBox="1"/>
          <p:nvPr/>
        </p:nvSpPr>
        <p:spPr>
          <a:xfrm>
            <a:off x="8340467" y="2163935"/>
            <a:ext cx="698304" cy="519351"/>
          </a:xfrm>
          <a:prstGeom prst="ellipse">
            <a:avLst/>
          </a:prstGeom>
          <a:noFill/>
          <a:ln w="12700" cap="sq">
            <a:noFill/>
            <a:miter/>
          </a:ln>
        </p:spPr>
        <p:txBody>
          <a:bodyPr vert="horz" wrap="square" lIns="0" tIns="0" rIns="0" bIns="0" rtlCol="0" anchor="ctr"/>
          <a:lstStyle/>
          <a:p>
            <a:pPr algn="ctr">
              <a:lnSpc>
                <a:spcPct val="110000"/>
              </a:lnSpc>
            </a:pPr>
            <a:r>
              <a:rPr kumimoji="1" lang="en-US" altLang="zh-CN" sz="24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03</a:t>
            </a:r>
            <a:endParaRPr kumimoji="1" lang="zh-CN" altLang="en-US"/>
          </a:p>
        </p:txBody>
      </p:sp>
      <p:sp>
        <p:nvSpPr>
          <p:cNvPr id="24"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绿色金融实践</a:t>
            </a:r>
            <a:endParaRPr kumimoji="1" lang="zh-CN" altLang="en-US"/>
          </a:p>
        </p:txBody>
      </p:sp>
      <p:sp>
        <p:nvSpPr>
          <p:cNvPr id="25"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6" name="标题 1"/>
          <p:cNvCxnSpPr/>
          <p:nvPr/>
        </p:nvCxnSpPr>
        <p:spPr>
          <a:xfrm rot="4260000">
            <a:off x="66419" y="317500"/>
            <a:ext cx="702020" cy="709440"/>
          </a:xfrm>
          <a:prstGeom prst="line">
            <a:avLst/>
          </a:prstGeom>
          <a:noFill/>
          <a:ln w="15875" cap="sq">
            <a:solidFill>
              <a:schemeClr val="accent1"/>
            </a:solidFill>
            <a:miter/>
          </a:ln>
        </p:spPr>
      </p:cxnSp>
      <p:cxnSp>
        <p:nvCxnSpPr>
          <p:cNvPr id="27"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177290" y="2001520"/>
            <a:ext cx="3759200" cy="3759200"/>
          </a:xfrm>
          <a:prstGeom prst="ellipse">
            <a:avLst/>
          </a:prstGeom>
          <a:gradFill>
            <a:gsLst>
              <a:gs pos="0">
                <a:schemeClr val="accent1">
                  <a:lumMod val="20000"/>
                  <a:lumOff val="80000"/>
                </a:schemeClr>
              </a:gs>
              <a:gs pos="81000">
                <a:schemeClr val="accent1">
                  <a:lumMod val="20000"/>
                  <a:lumOff val="8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77290" y="2499360"/>
            <a:ext cx="2763520" cy="2763520"/>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177290" y="2631440"/>
            <a:ext cx="2499360" cy="2499360"/>
          </a:xfrm>
          <a:prstGeom prst="ellipse">
            <a:avLst/>
          </a:prstGeom>
          <a:gradFill>
            <a:gsLst>
              <a:gs pos="0">
                <a:schemeClr val="accent1">
                  <a:lumMod val="60000"/>
                  <a:lumOff val="40000"/>
                </a:schemeClr>
              </a:gs>
              <a:gs pos="100000">
                <a:schemeClr val="accent1"/>
              </a:gs>
            </a:gsLst>
            <a:lin ang="2700000" scaled="0"/>
          </a:gradFill>
          <a:ln w="12700" cap="sq">
            <a:noFill/>
            <a:miter/>
          </a:ln>
          <a:effectLst>
            <a:outerShdw blurRad="50800" dist="38100" dir="540000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389718" y="2843868"/>
            <a:ext cx="2074504" cy="2074504"/>
          </a:xfrm>
          <a:prstGeom prst="ellipse">
            <a:avLst/>
          </a:prstGeom>
          <a:noFill/>
          <a:ln w="12700" cap="sq">
            <a:gradFill>
              <a:gsLst>
                <a:gs pos="0">
                  <a:schemeClr val="accent1">
                    <a:lumMod val="5000"/>
                    <a:lumOff val="95000"/>
                  </a:schemeClr>
                </a:gs>
                <a:gs pos="93000">
                  <a:schemeClr val="bg1">
                    <a:alpha val="0"/>
                  </a:schemeClr>
                </a:gs>
              </a:gsLst>
              <a:lin ang="0" scaled="0"/>
            </a:gradFill>
            <a:miter/>
          </a:ln>
          <a:effectLst/>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1">
            <a:alphaModFix amt="100000"/>
          </a:blip>
          <a:srcRect/>
          <a:stretch>
            <a:fillRect/>
          </a:stretch>
        </p:blipFill>
        <p:spPr>
          <a:xfrm>
            <a:off x="1891360" y="3430529"/>
            <a:ext cx="1071220" cy="901182"/>
          </a:xfrm>
          <a:prstGeom prst="rect">
            <a:avLst/>
          </a:prstGeom>
          <a:noFill/>
          <a:ln>
            <a:noFill/>
          </a:ln>
        </p:spPr>
      </p:pic>
      <p:sp>
        <p:nvSpPr>
          <p:cNvPr id="7" name="标题 1"/>
          <p:cNvSpPr txBox="1"/>
          <p:nvPr/>
        </p:nvSpPr>
        <p:spPr>
          <a:xfrm>
            <a:off x="2310130" y="2474668"/>
            <a:ext cx="2357120" cy="548640"/>
          </a:xfrm>
          <a:prstGeom prst="roundRect">
            <a:avLst>
              <a:gd name="adj" fmla="val 50000"/>
            </a:avLst>
          </a:prstGeom>
          <a:gradFill>
            <a:gsLst>
              <a:gs pos="0">
                <a:schemeClr val="bg1"/>
              </a:gs>
              <a:gs pos="100000">
                <a:schemeClr val="accent1">
                  <a:lumMod val="20000"/>
                  <a:lumOff val="80000"/>
                </a:schemeClr>
              </a:gs>
            </a:gsLst>
            <a:lin ang="2700000" scaled="0"/>
          </a:gradFill>
          <a:ln w="12700" cap="sq">
            <a:noFill/>
            <a:miter/>
          </a:ln>
          <a:effectLst>
            <a:outerShdw blurRad="63500" sx="102000" sy="102000" algn="ctr"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785297" y="2232169"/>
            <a:ext cx="6216713" cy="1017874"/>
          </a:xfrm>
          <a:prstGeom prst="rect">
            <a:avLst/>
          </a:prstGeom>
          <a:noFill/>
          <a:ln>
            <a:noFill/>
          </a:ln>
        </p:spPr>
        <p:txBody>
          <a:bodyPr vert="horz" wrap="square" lIns="0" tIns="0" rIns="0" bIns="0" rtlCol="0" anchor="ctr"/>
          <a:lstStyle/>
          <a:p>
            <a:pPr algn="l">
              <a:lnSpc>
                <a:spcPct val="150000"/>
              </a:lnSpc>
            </a:pPr>
            <a:r>
              <a:rPr kumimoji="1" lang="en-US" altLang="zh-CN" sz="1100">
                <a:ln w="12700">
                  <a:noFill/>
                </a:ln>
                <a:solidFill>
                  <a:srgbClr val="0D0D0D">
                    <a:alpha val="100000"/>
                  </a:srgbClr>
                </a:solidFill>
                <a:latin typeface="Source Han Sans" panose="020B0500000000000000" charset="-122"/>
                <a:ea typeface="Source Han Sans" panose="020B0500000000000000" charset="-122"/>
                <a:cs typeface="Source Han Sans" panose="020B0500000000000000" charset="-122"/>
              </a:rPr>
              <a:t>某绿色项目通过绿色信贷支持，成功建设了一座大型太阳能光伏发电站，有效减少了碳排放，提升了区域清洁能源供应能力。
通过碳金融支持，该项目获得了额外的资金用于技术创新和设备升级，进一步提高了项目的经济效益和环境效益。</a:t>
            </a:r>
            <a:endParaRPr kumimoji="1" lang="zh-CN" altLang="en-US"/>
          </a:p>
        </p:txBody>
      </p:sp>
      <p:sp>
        <p:nvSpPr>
          <p:cNvPr id="9" name="标题 1"/>
          <p:cNvSpPr txBox="1"/>
          <p:nvPr/>
        </p:nvSpPr>
        <p:spPr>
          <a:xfrm>
            <a:off x="2552034" y="2563057"/>
            <a:ext cx="1779936" cy="40011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0086FF">
                    <a:alpha val="100000"/>
                  </a:srgbClr>
                </a:solidFill>
                <a:latin typeface="Source Han Sans CN Bold" panose="020B0800000000000000" charset="-122"/>
                <a:ea typeface="Source Han Sans CN Bold" panose="020B0800000000000000" charset="-122"/>
                <a:cs typeface="Source Han Sans CN Bold" panose="020B0800000000000000" charset="-122"/>
              </a:rPr>
              <a:t>典型案例</a:t>
            </a:r>
            <a:endParaRPr kumimoji="1" lang="zh-CN" altLang="en-US"/>
          </a:p>
        </p:txBody>
      </p:sp>
      <p:sp>
        <p:nvSpPr>
          <p:cNvPr id="10" name="标题 1"/>
          <p:cNvSpPr txBox="1"/>
          <p:nvPr/>
        </p:nvSpPr>
        <p:spPr>
          <a:xfrm rot="5400000">
            <a:off x="4389120" y="2695649"/>
            <a:ext cx="137160" cy="118241"/>
          </a:xfrm>
          <a:prstGeom prs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310130" y="3656507"/>
            <a:ext cx="2357120" cy="548640"/>
          </a:xfrm>
          <a:prstGeom prst="roundRect">
            <a:avLst>
              <a:gd name="adj" fmla="val 50000"/>
            </a:avLst>
          </a:prstGeom>
          <a:gradFill>
            <a:gsLst>
              <a:gs pos="0">
                <a:schemeClr val="bg1"/>
              </a:gs>
              <a:gs pos="100000">
                <a:schemeClr val="accent1">
                  <a:lumMod val="20000"/>
                  <a:lumOff val="80000"/>
                </a:schemeClr>
              </a:gs>
            </a:gsLst>
            <a:lin ang="2700000" scaled="0"/>
          </a:gradFill>
          <a:ln w="12700" cap="sq">
            <a:noFill/>
            <a:miter/>
          </a:ln>
          <a:effectLst>
            <a:outerShdw blurRad="63500" sx="102000" sy="102000" algn="ctr"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4785297" y="3414008"/>
            <a:ext cx="6216713" cy="1017874"/>
          </a:xfrm>
          <a:prstGeom prst="rect">
            <a:avLst/>
          </a:prstGeom>
          <a:noFill/>
          <a:ln>
            <a:noFill/>
          </a:ln>
        </p:spPr>
        <p:txBody>
          <a:bodyPr vert="horz" wrap="square" lIns="0" tIns="0" rIns="0" bIns="0" rtlCol="0" anchor="ctr"/>
          <a:lstStyle/>
          <a:p>
            <a:pPr algn="l">
              <a:lnSpc>
                <a:spcPct val="150000"/>
              </a:lnSpc>
            </a:pPr>
            <a:r>
              <a:rPr kumimoji="1" lang="en-US" altLang="zh-CN" sz="1400">
                <a:ln w="12700">
                  <a:noFill/>
                </a:ln>
                <a:solidFill>
                  <a:srgbClr val="0D0D0D">
                    <a:alpha val="100000"/>
                  </a:srgbClr>
                </a:solidFill>
                <a:latin typeface="Source Han Sans" panose="020B0500000000000000" charset="-122"/>
                <a:ea typeface="Source Han Sans" panose="020B0500000000000000" charset="-122"/>
                <a:cs typeface="Source Han Sans" panose="020B0500000000000000" charset="-122"/>
              </a:rPr>
              <a:t>绿色金融的发展有力地推动了绿色产业的发展，促进了经济的绿色转型。
例如，全国碳排放权交易市场的建立，为碳减排项目提供了市场化融资渠道，推动了节能减排工作的深入开展。</a:t>
            </a:r>
            <a:endParaRPr kumimoji="1" lang="zh-CN" altLang="en-US"/>
          </a:p>
        </p:txBody>
      </p:sp>
      <p:sp>
        <p:nvSpPr>
          <p:cNvPr id="13" name="标题 1"/>
          <p:cNvSpPr txBox="1"/>
          <p:nvPr/>
        </p:nvSpPr>
        <p:spPr>
          <a:xfrm>
            <a:off x="2552034" y="3744896"/>
            <a:ext cx="1779936" cy="40011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0086FF">
                    <a:alpha val="100000"/>
                  </a:srgbClr>
                </a:solidFill>
                <a:latin typeface="Source Han Sans CN Bold" panose="020B0800000000000000" charset="-122"/>
                <a:ea typeface="Source Han Sans CN Bold" panose="020B0800000000000000" charset="-122"/>
                <a:cs typeface="Source Han Sans CN Bold" panose="020B0800000000000000" charset="-122"/>
              </a:rPr>
              <a:t>成效</a:t>
            </a:r>
            <a:endParaRPr kumimoji="1" lang="zh-CN" altLang="en-US"/>
          </a:p>
        </p:txBody>
      </p:sp>
      <p:sp>
        <p:nvSpPr>
          <p:cNvPr id="14" name="标题 1"/>
          <p:cNvSpPr txBox="1"/>
          <p:nvPr/>
        </p:nvSpPr>
        <p:spPr>
          <a:xfrm rot="5400000">
            <a:off x="4389120" y="3877488"/>
            <a:ext cx="137160" cy="118241"/>
          </a:xfrm>
          <a:prstGeom prs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2310130" y="4838346"/>
            <a:ext cx="2357120" cy="548640"/>
          </a:xfrm>
          <a:prstGeom prst="roundRect">
            <a:avLst>
              <a:gd name="adj" fmla="val 50000"/>
            </a:avLst>
          </a:prstGeom>
          <a:gradFill>
            <a:gsLst>
              <a:gs pos="0">
                <a:schemeClr val="bg1"/>
              </a:gs>
              <a:gs pos="100000">
                <a:schemeClr val="accent1">
                  <a:lumMod val="20000"/>
                  <a:lumOff val="80000"/>
                </a:schemeClr>
              </a:gs>
            </a:gsLst>
            <a:lin ang="2700000" scaled="0"/>
          </a:gradFill>
          <a:ln w="12700" cap="sq">
            <a:noFill/>
            <a:miter/>
          </a:ln>
          <a:effectLst>
            <a:outerShdw blurRad="63500" sx="102000" sy="102000" algn="ctr"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4785297" y="4595847"/>
            <a:ext cx="6216713" cy="1017874"/>
          </a:xfrm>
          <a:prstGeom prst="rect">
            <a:avLst/>
          </a:prstGeom>
          <a:noFill/>
          <a:ln>
            <a:noFill/>
          </a:ln>
        </p:spPr>
        <p:txBody>
          <a:bodyPr vert="horz" wrap="square" lIns="0" tIns="0" rIns="0" bIns="0" rtlCol="0" anchor="ctr"/>
          <a:lstStyle/>
          <a:p>
            <a:pPr algn="l">
              <a:lnSpc>
                <a:spcPct val="150000"/>
              </a:lnSpc>
            </a:pPr>
            <a:r>
              <a:rPr kumimoji="1" lang="en-US" altLang="zh-CN" sz="1100">
                <a:ln w="12700">
                  <a:noFill/>
                </a:ln>
                <a:solidFill>
                  <a:srgbClr val="0D0D0D">
                    <a:alpha val="100000"/>
                  </a:srgbClr>
                </a:solidFill>
                <a:latin typeface="Source Han Sans" panose="020B0500000000000000" charset="-122"/>
                <a:ea typeface="Source Han Sans" panose="020B0500000000000000" charset="-122"/>
                <a:cs typeface="Source Han Sans" panose="020B0500000000000000" charset="-122"/>
              </a:rPr>
              <a:t>绿色金融支持的项目在实现经济效益的同时，也带来了显著的社会和环境效益。
某绿色项目每年可减少二氧化碳排放数十万吨，改善了区域环境质量，提升了居民的生活质量。</a:t>
            </a:r>
            <a:endParaRPr kumimoji="1" lang="zh-CN" altLang="en-US"/>
          </a:p>
        </p:txBody>
      </p:sp>
      <p:sp>
        <p:nvSpPr>
          <p:cNvPr id="17" name="标题 1"/>
          <p:cNvSpPr txBox="1"/>
          <p:nvPr/>
        </p:nvSpPr>
        <p:spPr>
          <a:xfrm>
            <a:off x="2552034" y="4926735"/>
            <a:ext cx="1779936" cy="40011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0086FF">
                    <a:alpha val="100000"/>
                  </a:srgbClr>
                </a:solidFill>
                <a:latin typeface="Source Han Sans CN Bold" panose="020B0800000000000000" charset="-122"/>
                <a:ea typeface="Source Han Sans CN Bold" panose="020B0800000000000000" charset="-122"/>
                <a:cs typeface="Source Han Sans CN Bold" panose="020B0800000000000000" charset="-122"/>
              </a:rPr>
              <a:t>社会与环境效益</a:t>
            </a:r>
            <a:endParaRPr kumimoji="1" lang="zh-CN" altLang="en-US"/>
          </a:p>
        </p:txBody>
      </p:sp>
      <p:sp>
        <p:nvSpPr>
          <p:cNvPr id="18" name="标题 1"/>
          <p:cNvSpPr txBox="1"/>
          <p:nvPr/>
        </p:nvSpPr>
        <p:spPr>
          <a:xfrm rot="5400000">
            <a:off x="4389120" y="5059327"/>
            <a:ext cx="137160" cy="118241"/>
          </a:xfrm>
          <a:prstGeom prs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案例与成效</a:t>
            </a:r>
            <a:endParaRPr kumimoji="1" lang="zh-CN" altLang="en-US"/>
          </a:p>
        </p:txBody>
      </p:sp>
      <p:sp>
        <p:nvSpPr>
          <p:cNvPr id="20"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1" name="标题 1"/>
          <p:cNvCxnSpPr/>
          <p:nvPr/>
        </p:nvCxnSpPr>
        <p:spPr>
          <a:xfrm rot="4260000">
            <a:off x="66419" y="317500"/>
            <a:ext cx="702020" cy="709440"/>
          </a:xfrm>
          <a:prstGeom prst="line">
            <a:avLst/>
          </a:prstGeom>
          <a:noFill/>
          <a:ln w="15875" cap="sq">
            <a:solidFill>
              <a:schemeClr val="accent1"/>
            </a:solidFill>
            <a:miter/>
          </a:ln>
        </p:spPr>
      </p:cxnSp>
      <p:cxnSp>
        <p:nvCxnSpPr>
          <p:cNvPr id="22"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1277329"/>
            <a:ext cx="4272417" cy="1892900"/>
          </a:xfrm>
          <a:custGeom>
            <a:avLst/>
            <a:gdLst>
              <a:gd name="connsiteX0" fmla="*/ 0 w 4272417"/>
              <a:gd name="connsiteY0" fmla="*/ 0 h 1892900"/>
              <a:gd name="connsiteX1" fmla="*/ 4272417 w 4272417"/>
              <a:gd name="connsiteY1" fmla="*/ 0 h 1892900"/>
              <a:gd name="connsiteX2" fmla="*/ 4272417 w 4272417"/>
              <a:gd name="connsiteY2" fmla="*/ 1892900 h 1892900"/>
              <a:gd name="connsiteX3" fmla="*/ 0 w 4272417"/>
              <a:gd name="connsiteY3" fmla="*/ 1892900 h 1892900"/>
            </a:gdLst>
            <a:ahLst/>
            <a:cxnLst/>
            <a:rect l="l" t="t" r="r" b="b"/>
            <a:pathLst>
              <a:path w="4272417" h="1892900">
                <a:moveTo>
                  <a:pt x="0" y="0"/>
                </a:moveTo>
                <a:lnTo>
                  <a:pt x="4272417" y="0"/>
                </a:lnTo>
                <a:lnTo>
                  <a:pt x="4272417" y="1892900"/>
                </a:lnTo>
                <a:lnTo>
                  <a:pt x="0" y="189290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 name="标题 1"/>
          <p:cNvSpPr txBox="1"/>
          <p:nvPr/>
        </p:nvSpPr>
        <p:spPr>
          <a:xfrm>
            <a:off x="5482" y="6073620"/>
            <a:ext cx="12186518" cy="784380"/>
          </a:xfrm>
          <a:custGeom>
            <a:avLst/>
            <a:gdLst>
              <a:gd name="connsiteX0" fmla="*/ 0 w 12186518"/>
              <a:gd name="connsiteY0" fmla="*/ 0 h 784380"/>
              <a:gd name="connsiteX1" fmla="*/ 12186518 w 12186518"/>
              <a:gd name="connsiteY1" fmla="*/ 0 h 784380"/>
              <a:gd name="connsiteX2" fmla="*/ 12186518 w 12186518"/>
              <a:gd name="connsiteY2" fmla="*/ 784380 h 784380"/>
              <a:gd name="connsiteX3" fmla="*/ 0 w 12186518"/>
              <a:gd name="connsiteY3" fmla="*/ 784380 h 784380"/>
            </a:gdLst>
            <a:ahLst/>
            <a:cxnLst/>
            <a:rect l="l" t="t" r="r" b="b"/>
            <a:pathLst>
              <a:path w="12186518" h="784380">
                <a:moveTo>
                  <a:pt x="0" y="0"/>
                </a:moveTo>
                <a:lnTo>
                  <a:pt x="12186518" y="0"/>
                </a:lnTo>
                <a:lnTo>
                  <a:pt x="12186518" y="784380"/>
                </a:lnTo>
                <a:lnTo>
                  <a:pt x="0" y="78438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4023912" y="900743"/>
            <a:ext cx="904196" cy="74597"/>
          </a:xfrm>
          <a:custGeom>
            <a:avLst/>
            <a:gdLst>
              <a:gd name="connsiteX0" fmla="*/ 866812 w 904196"/>
              <a:gd name="connsiteY0" fmla="*/ 0 h 74597"/>
              <a:gd name="connsiteX1" fmla="*/ 866986 w 904196"/>
              <a:gd name="connsiteY1" fmla="*/ 0 h 74597"/>
              <a:gd name="connsiteX2" fmla="*/ 904196 w 904196"/>
              <a:gd name="connsiteY2" fmla="*/ 37212 h 74597"/>
              <a:gd name="connsiteX3" fmla="*/ 866986 w 904196"/>
              <a:gd name="connsiteY3" fmla="*/ 74597 h 74597"/>
              <a:gd name="connsiteX4" fmla="*/ 829600 w 904196"/>
              <a:gd name="connsiteY4" fmla="*/ 37385 h 74597"/>
              <a:gd name="connsiteX5" fmla="*/ 866812 w 904196"/>
              <a:gd name="connsiteY5" fmla="*/ 0 h 74597"/>
              <a:gd name="connsiteX6" fmla="*/ 590249 w 904196"/>
              <a:gd name="connsiteY6" fmla="*/ 0 h 74597"/>
              <a:gd name="connsiteX7" fmla="*/ 590336 w 904196"/>
              <a:gd name="connsiteY7" fmla="*/ 0 h 74597"/>
              <a:gd name="connsiteX8" fmla="*/ 627634 w 904196"/>
              <a:gd name="connsiteY8" fmla="*/ 37212 h 74597"/>
              <a:gd name="connsiteX9" fmla="*/ 590423 w 904196"/>
              <a:gd name="connsiteY9" fmla="*/ 74597 h 74597"/>
              <a:gd name="connsiteX10" fmla="*/ 553038 w 904196"/>
              <a:gd name="connsiteY10" fmla="*/ 37385 h 74597"/>
              <a:gd name="connsiteX11" fmla="*/ 590249 w 904196"/>
              <a:gd name="connsiteY11" fmla="*/ 0 h 74597"/>
              <a:gd name="connsiteX12" fmla="*/ 313774 w 904196"/>
              <a:gd name="connsiteY12" fmla="*/ 0 h 74597"/>
              <a:gd name="connsiteX13" fmla="*/ 350986 w 904196"/>
              <a:gd name="connsiteY13" fmla="*/ 37212 h 74597"/>
              <a:gd name="connsiteX14" fmla="*/ 313774 w 904196"/>
              <a:gd name="connsiteY14" fmla="*/ 74423 h 74597"/>
              <a:gd name="connsiteX15" fmla="*/ 276563 w 904196"/>
              <a:gd name="connsiteY15" fmla="*/ 37212 h 74597"/>
              <a:gd name="connsiteX16" fmla="*/ 313774 w 904196"/>
              <a:gd name="connsiteY16" fmla="*/ 0 h 74597"/>
              <a:gd name="connsiteX17" fmla="*/ 37211 w 904196"/>
              <a:gd name="connsiteY17" fmla="*/ 0 h 74597"/>
              <a:gd name="connsiteX18" fmla="*/ 74423 w 904196"/>
              <a:gd name="connsiteY18" fmla="*/ 37212 h 74597"/>
              <a:gd name="connsiteX19" fmla="*/ 37211 w 904196"/>
              <a:gd name="connsiteY19" fmla="*/ 74423 h 74597"/>
              <a:gd name="connsiteX20" fmla="*/ 0 w 904196"/>
              <a:gd name="connsiteY20" fmla="*/ 37212 h 74597"/>
              <a:gd name="connsiteX21" fmla="*/ 37211 w 904196"/>
              <a:gd name="connsiteY21" fmla="*/ 0 h 74597"/>
            </a:gdLst>
            <a:ahLst/>
            <a:cxnLst/>
            <a:rect l="l" t="t" r="r" b="b"/>
            <a:pathLst>
              <a:path w="904196" h="74597">
                <a:moveTo>
                  <a:pt x="866812" y="0"/>
                </a:moveTo>
                <a:cubicBezTo>
                  <a:pt x="866872" y="0"/>
                  <a:pt x="866924" y="0"/>
                  <a:pt x="866986" y="0"/>
                </a:cubicBezTo>
                <a:cubicBezTo>
                  <a:pt x="887539" y="0"/>
                  <a:pt x="904196" y="16659"/>
                  <a:pt x="904196" y="37212"/>
                </a:cubicBezTo>
                <a:cubicBezTo>
                  <a:pt x="904240" y="57808"/>
                  <a:pt x="887583" y="74544"/>
                  <a:pt x="866986" y="74597"/>
                </a:cubicBezTo>
                <a:cubicBezTo>
                  <a:pt x="846389" y="74640"/>
                  <a:pt x="829652" y="57982"/>
                  <a:pt x="829600" y="37385"/>
                </a:cubicBezTo>
                <a:cubicBezTo>
                  <a:pt x="829547" y="16788"/>
                  <a:pt x="846215" y="52"/>
                  <a:pt x="866812" y="0"/>
                </a:cubicBezTo>
                <a:close/>
                <a:moveTo>
                  <a:pt x="590249" y="0"/>
                </a:moveTo>
                <a:cubicBezTo>
                  <a:pt x="590275" y="0"/>
                  <a:pt x="590310" y="0"/>
                  <a:pt x="590336" y="0"/>
                </a:cubicBezTo>
                <a:cubicBezTo>
                  <a:pt x="610898" y="0"/>
                  <a:pt x="627582" y="16650"/>
                  <a:pt x="627634" y="37212"/>
                </a:cubicBezTo>
                <a:cubicBezTo>
                  <a:pt x="627678" y="57808"/>
                  <a:pt x="611020" y="74544"/>
                  <a:pt x="590423" y="74597"/>
                </a:cubicBezTo>
                <a:cubicBezTo>
                  <a:pt x="569826" y="74649"/>
                  <a:pt x="553090" y="57982"/>
                  <a:pt x="553038" y="37385"/>
                </a:cubicBezTo>
                <a:cubicBezTo>
                  <a:pt x="552995" y="16788"/>
                  <a:pt x="569652" y="52"/>
                  <a:pt x="590249" y="0"/>
                </a:cubicBezTo>
                <a:close/>
                <a:moveTo>
                  <a:pt x="313774" y="0"/>
                </a:moveTo>
                <a:cubicBezTo>
                  <a:pt x="334327" y="0"/>
                  <a:pt x="350986" y="16658"/>
                  <a:pt x="350986" y="37212"/>
                </a:cubicBezTo>
                <a:cubicBezTo>
                  <a:pt x="350986" y="57765"/>
                  <a:pt x="334327" y="74423"/>
                  <a:pt x="313774" y="74423"/>
                </a:cubicBezTo>
                <a:cubicBezTo>
                  <a:pt x="293221" y="74423"/>
                  <a:pt x="276563" y="57765"/>
                  <a:pt x="276563" y="37212"/>
                </a:cubicBezTo>
                <a:cubicBezTo>
                  <a:pt x="276563" y="16658"/>
                  <a:pt x="293221" y="0"/>
                  <a:pt x="313774" y="0"/>
                </a:cubicBezTo>
                <a:close/>
                <a:moveTo>
                  <a:pt x="37211" y="0"/>
                </a:moveTo>
                <a:cubicBezTo>
                  <a:pt x="57764" y="0"/>
                  <a:pt x="74423" y="16658"/>
                  <a:pt x="74423" y="37212"/>
                </a:cubicBezTo>
                <a:cubicBezTo>
                  <a:pt x="74423" y="57765"/>
                  <a:pt x="57764" y="74423"/>
                  <a:pt x="37211" y="74423"/>
                </a:cubicBezTo>
                <a:cubicBezTo>
                  <a:pt x="16658" y="74423"/>
                  <a:pt x="0" y="57765"/>
                  <a:pt x="0" y="37212"/>
                </a:cubicBezTo>
                <a:cubicBezTo>
                  <a:pt x="0" y="16658"/>
                  <a:pt x="16658" y="0"/>
                  <a:pt x="37211" y="0"/>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470904" y="436271"/>
            <a:ext cx="329770" cy="329770"/>
          </a:xfrm>
          <a:custGeom>
            <a:avLst/>
            <a:gdLst>
              <a:gd name="connsiteX0" fmla="*/ 0 w 337681"/>
              <a:gd name="connsiteY0" fmla="*/ 0 h 337681"/>
              <a:gd name="connsiteX1" fmla="*/ 337681 w 337681"/>
              <a:gd name="connsiteY1" fmla="*/ 0 h 337681"/>
              <a:gd name="connsiteX2" fmla="*/ 337681 w 337681"/>
              <a:gd name="connsiteY2" fmla="*/ 337681 h 337681"/>
              <a:gd name="connsiteX3" fmla="*/ 0 w 337681"/>
              <a:gd name="connsiteY3" fmla="*/ 337681 h 337681"/>
            </a:gdLst>
            <a:ahLst/>
            <a:cxnLst/>
            <a:rect l="l" t="t" r="r" b="b"/>
            <a:pathLst>
              <a:path w="337681" h="337681">
                <a:moveTo>
                  <a:pt x="0" y="0"/>
                </a:moveTo>
                <a:lnTo>
                  <a:pt x="337681" y="0"/>
                </a:lnTo>
                <a:lnTo>
                  <a:pt x="337681" y="337681"/>
                </a:lnTo>
                <a:lnTo>
                  <a:pt x="0" y="337681"/>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642874" y="386627"/>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34528" y="378280"/>
            <a:ext cx="190316" cy="190316"/>
          </a:xfrm>
          <a:custGeom>
            <a:avLst/>
            <a:gdLst>
              <a:gd name="connsiteX0" fmla="*/ 194881 w 194881"/>
              <a:gd name="connsiteY0" fmla="*/ 194881 h 194881"/>
              <a:gd name="connsiteX1" fmla="*/ 0 w 194881"/>
              <a:gd name="connsiteY1" fmla="*/ 194881 h 194881"/>
              <a:gd name="connsiteX2" fmla="*/ 0 w 194881"/>
              <a:gd name="connsiteY2" fmla="*/ 0 h 194881"/>
              <a:gd name="connsiteX3" fmla="*/ 194881 w 194881"/>
              <a:gd name="connsiteY3" fmla="*/ 0 h 194881"/>
              <a:gd name="connsiteX4" fmla="*/ 16826 w 194881"/>
              <a:gd name="connsiteY4" fmla="*/ 177966 h 194881"/>
              <a:gd name="connsiteX5" fmla="*/ 177788 w 194881"/>
              <a:gd name="connsiteY5" fmla="*/ 177966 h 194881"/>
              <a:gd name="connsiteX6" fmla="*/ 177788 w 194881"/>
              <a:gd name="connsiteY6" fmla="*/ 17004 h 194881"/>
              <a:gd name="connsiteX7" fmla="*/ 17004 w 194881"/>
              <a:gd name="connsiteY7" fmla="*/ 17004 h 194881"/>
            </a:gdLst>
            <a:ahLst/>
            <a:cxnLst/>
            <a:rect l="l" t="t" r="r" b="b"/>
            <a:pathLst>
              <a:path w="194881" h="194881">
                <a:moveTo>
                  <a:pt x="194881" y="194881"/>
                </a:moveTo>
                <a:lnTo>
                  <a:pt x="0" y="194881"/>
                </a:lnTo>
                <a:lnTo>
                  <a:pt x="0" y="0"/>
                </a:lnTo>
                <a:lnTo>
                  <a:pt x="194881" y="0"/>
                </a:lnTo>
                <a:close/>
                <a:moveTo>
                  <a:pt x="16826" y="177966"/>
                </a:moveTo>
                <a:lnTo>
                  <a:pt x="177788" y="177966"/>
                </a:lnTo>
                <a:lnTo>
                  <a:pt x="177788" y="17004"/>
                </a:lnTo>
                <a:lnTo>
                  <a:pt x="17004" y="1700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29730" y="628585"/>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721470" y="620327"/>
            <a:ext cx="190229" cy="190316"/>
          </a:xfrm>
          <a:custGeom>
            <a:avLst/>
            <a:gdLst>
              <a:gd name="connsiteX0" fmla="*/ 194792 w 194792"/>
              <a:gd name="connsiteY0" fmla="*/ 194881 h 194881"/>
              <a:gd name="connsiteX1" fmla="*/ 0 w 194792"/>
              <a:gd name="connsiteY1" fmla="*/ 194881 h 194881"/>
              <a:gd name="connsiteX2" fmla="*/ 0 w 194792"/>
              <a:gd name="connsiteY2" fmla="*/ 0 h 194881"/>
              <a:gd name="connsiteX3" fmla="*/ 194792 w 194792"/>
              <a:gd name="connsiteY3" fmla="*/ 0 h 194881"/>
              <a:gd name="connsiteX4" fmla="*/ 16737 w 194792"/>
              <a:gd name="connsiteY4" fmla="*/ 177877 h 194881"/>
              <a:gd name="connsiteX5" fmla="*/ 177877 w 194792"/>
              <a:gd name="connsiteY5" fmla="*/ 177877 h 194881"/>
              <a:gd name="connsiteX6" fmla="*/ 177877 w 194792"/>
              <a:gd name="connsiteY6" fmla="*/ 16915 h 194881"/>
              <a:gd name="connsiteX7" fmla="*/ 16915 w 194792"/>
              <a:gd name="connsiteY7" fmla="*/ 16915 h 194881"/>
            </a:gdLst>
            <a:ahLst/>
            <a:cxnLst/>
            <a:rect l="l" t="t" r="r" b="b"/>
            <a:pathLst>
              <a:path w="194792" h="194881">
                <a:moveTo>
                  <a:pt x="194792" y="194881"/>
                </a:moveTo>
                <a:lnTo>
                  <a:pt x="0" y="194881"/>
                </a:lnTo>
                <a:lnTo>
                  <a:pt x="0" y="0"/>
                </a:lnTo>
                <a:lnTo>
                  <a:pt x="194792" y="0"/>
                </a:lnTo>
                <a:close/>
                <a:moveTo>
                  <a:pt x="16737" y="177877"/>
                </a:moveTo>
                <a:lnTo>
                  <a:pt x="177877" y="177877"/>
                </a:lnTo>
                <a:lnTo>
                  <a:pt x="177877" y="16915"/>
                </a:lnTo>
                <a:lnTo>
                  <a:pt x="16915" y="16915"/>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454009"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523771" y="6388013"/>
            <a:ext cx="116695" cy="155582"/>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831591"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881899" y="6388103"/>
            <a:ext cx="155583" cy="155405"/>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209174" y="6337707"/>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259494" y="6401671"/>
            <a:ext cx="155583" cy="128288"/>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586756" y="6337696"/>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653555" y="6388024"/>
            <a:ext cx="122627" cy="155582"/>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1367325" y="2163465"/>
            <a:ext cx="4528149" cy="2696026"/>
          </a:xfrm>
          <a:custGeom>
            <a:avLst/>
            <a:gdLst>
              <a:gd name="connsiteX0" fmla="*/ 0 w 5120775"/>
              <a:gd name="connsiteY0" fmla="*/ 0 h 2995954"/>
              <a:gd name="connsiteX1" fmla="*/ 5120776 w 5120775"/>
              <a:gd name="connsiteY1" fmla="*/ 0 h 2995954"/>
              <a:gd name="connsiteX2" fmla="*/ 5120776 w 5120775"/>
              <a:gd name="connsiteY2" fmla="*/ 2995955 h 2995954"/>
              <a:gd name="connsiteX3" fmla="*/ 0 w 5120775"/>
              <a:gd name="connsiteY3" fmla="*/ 2995955 h 2995954"/>
            </a:gdLst>
            <a:ahLst/>
            <a:cxnLst/>
            <a:rect l="l" t="t" r="r" b="b"/>
            <a:pathLst>
              <a:path w="5120775" h="2995954">
                <a:moveTo>
                  <a:pt x="0" y="0"/>
                </a:moveTo>
                <a:lnTo>
                  <a:pt x="5120776" y="0"/>
                </a:lnTo>
                <a:lnTo>
                  <a:pt x="5120776" y="2995955"/>
                </a:lnTo>
                <a:lnTo>
                  <a:pt x="0" y="2995955"/>
                </a:lnTo>
                <a:close/>
              </a:path>
            </a:pathLst>
          </a:custGeom>
          <a:noFill/>
          <a:ln w="7673" cap="flat">
            <a:solidFill>
              <a:schemeClr val="accent3"/>
            </a:solid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18622801">
            <a:off x="592023" y="4724109"/>
            <a:ext cx="198401" cy="198401"/>
          </a:xfrm>
          <a:custGeom>
            <a:avLst/>
            <a:gdLst>
              <a:gd name="connsiteX0" fmla="*/ 203161 w 203160"/>
              <a:gd name="connsiteY0" fmla="*/ 101581 h 203160"/>
              <a:gd name="connsiteX1" fmla="*/ 101580 w 203160"/>
              <a:gd name="connsiteY1" fmla="*/ 203161 h 203160"/>
              <a:gd name="connsiteX2" fmla="*/ 0 w 203160"/>
              <a:gd name="connsiteY2" fmla="*/ 101581 h 203160"/>
              <a:gd name="connsiteX3" fmla="*/ 101580 w 203160"/>
              <a:gd name="connsiteY3" fmla="*/ 0 h 203160"/>
              <a:gd name="connsiteX4" fmla="*/ 203161 w 203160"/>
              <a:gd name="connsiteY4" fmla="*/ 101581 h 203160"/>
            </a:gdLst>
            <a:ahLst/>
            <a:cxnLst/>
            <a:rect l="l" t="t" r="r" b="b"/>
            <a:pathLst>
              <a:path w="203160" h="203160">
                <a:moveTo>
                  <a:pt x="203161" y="101581"/>
                </a:moveTo>
                <a:cubicBezTo>
                  <a:pt x="203161" y="157682"/>
                  <a:pt x="157682" y="203161"/>
                  <a:pt x="101580" y="203161"/>
                </a:cubicBezTo>
                <a:cubicBezTo>
                  <a:pt x="45479" y="203161"/>
                  <a:pt x="0" y="157681"/>
                  <a:pt x="0" y="101581"/>
                </a:cubicBezTo>
                <a:cubicBezTo>
                  <a:pt x="0" y="45479"/>
                  <a:pt x="45479" y="0"/>
                  <a:pt x="101580" y="0"/>
                </a:cubicBezTo>
                <a:cubicBezTo>
                  <a:pt x="157682" y="0"/>
                  <a:pt x="203161" y="45480"/>
                  <a:pt x="203161" y="101581"/>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31207" y="4823309"/>
            <a:ext cx="300294" cy="300298"/>
          </a:xfrm>
          <a:custGeom>
            <a:avLst/>
            <a:gdLst>
              <a:gd name="connsiteX0" fmla="*/ 150053 w 307498"/>
              <a:gd name="connsiteY0" fmla="*/ 45 h 307502"/>
              <a:gd name="connsiteX1" fmla="*/ 307453 w 307498"/>
              <a:gd name="connsiteY1" fmla="*/ 150057 h 307502"/>
              <a:gd name="connsiteX2" fmla="*/ 157442 w 307498"/>
              <a:gd name="connsiteY2" fmla="*/ 307458 h 307502"/>
              <a:gd name="connsiteX3" fmla="*/ 41 w 307498"/>
              <a:gd name="connsiteY3" fmla="*/ 157446 h 307502"/>
              <a:gd name="connsiteX4" fmla="*/ 150053 w 307498"/>
              <a:gd name="connsiteY4" fmla="*/ 45 h 307502"/>
              <a:gd name="connsiteX5" fmla="*/ 156997 w 307498"/>
              <a:gd name="connsiteY5" fmla="*/ 286002 h 307502"/>
              <a:gd name="connsiteX6" fmla="*/ 285926 w 307498"/>
              <a:gd name="connsiteY6" fmla="*/ 150591 h 307502"/>
              <a:gd name="connsiteX7" fmla="*/ 150515 w 307498"/>
              <a:gd name="connsiteY7" fmla="*/ 21670 h 307502"/>
              <a:gd name="connsiteX8" fmla="*/ 21586 w 307498"/>
              <a:gd name="connsiteY8" fmla="*/ 156912 h 307502"/>
              <a:gd name="connsiteX9" fmla="*/ 156925 w 307498"/>
              <a:gd name="connsiteY9" fmla="*/ 286269 h 307502"/>
              <a:gd name="connsiteX10" fmla="*/ 156997 w 307498"/>
              <a:gd name="connsiteY10" fmla="*/ 286269 h 307502"/>
            </a:gdLst>
            <a:ahLst/>
            <a:cxnLst/>
            <a:rect l="l" t="t" r="r" b="b"/>
            <a:pathLst>
              <a:path w="307498" h="307502">
                <a:moveTo>
                  <a:pt x="150053" y="45"/>
                </a:moveTo>
                <a:cubicBezTo>
                  <a:pt x="234940" y="-1994"/>
                  <a:pt x="305415" y="65169"/>
                  <a:pt x="307453" y="150057"/>
                </a:cubicBezTo>
                <a:cubicBezTo>
                  <a:pt x="309492" y="234944"/>
                  <a:pt x="242330" y="305419"/>
                  <a:pt x="157442" y="307458"/>
                </a:cubicBezTo>
                <a:cubicBezTo>
                  <a:pt x="72554" y="309496"/>
                  <a:pt x="2080" y="242334"/>
                  <a:pt x="41" y="157446"/>
                </a:cubicBezTo>
                <a:cubicBezTo>
                  <a:pt x="-1900" y="72594"/>
                  <a:pt x="65209" y="2182"/>
                  <a:pt x="150053" y="45"/>
                </a:cubicBezTo>
                <a:close/>
                <a:moveTo>
                  <a:pt x="156997" y="286002"/>
                </a:moveTo>
                <a:cubicBezTo>
                  <a:pt x="229990" y="284212"/>
                  <a:pt x="287716" y="223585"/>
                  <a:pt x="285926" y="150591"/>
                </a:cubicBezTo>
                <a:cubicBezTo>
                  <a:pt x="284128" y="77597"/>
                  <a:pt x="223509" y="19881"/>
                  <a:pt x="150515" y="21670"/>
                </a:cubicBezTo>
                <a:cubicBezTo>
                  <a:pt x="77584" y="23460"/>
                  <a:pt x="19885" y="83981"/>
                  <a:pt x="21586" y="156912"/>
                </a:cubicBezTo>
                <a:cubicBezTo>
                  <a:pt x="23242" y="230004"/>
                  <a:pt x="83834" y="287925"/>
                  <a:pt x="156925" y="286269"/>
                </a:cubicBezTo>
                <a:cubicBezTo>
                  <a:pt x="156952" y="286269"/>
                  <a:pt x="156970" y="286269"/>
                  <a:pt x="156997" y="286269"/>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rot="5400000">
            <a:off x="1044957" y="1489262"/>
            <a:ext cx="129070" cy="129070"/>
          </a:xfrm>
          <a:custGeom>
            <a:avLst/>
            <a:gdLst>
              <a:gd name="connsiteX0" fmla="*/ 0 w 196038"/>
              <a:gd name="connsiteY0" fmla="*/ 0 h 196038"/>
              <a:gd name="connsiteX1" fmla="*/ 196038 w 196038"/>
              <a:gd name="connsiteY1" fmla="*/ 0 h 196038"/>
              <a:gd name="connsiteX2" fmla="*/ 196038 w 196038"/>
              <a:gd name="connsiteY2" fmla="*/ 196039 h 196038"/>
              <a:gd name="connsiteX3" fmla="*/ 0 w 196038"/>
              <a:gd name="connsiteY3" fmla="*/ 196039 h 196038"/>
            </a:gdLst>
            <a:ahLst/>
            <a:cxnLst/>
            <a:rect l="l" t="t" r="r" b="b"/>
            <a:pathLst>
              <a:path w="196038" h="196038">
                <a:moveTo>
                  <a:pt x="0" y="0"/>
                </a:moveTo>
                <a:lnTo>
                  <a:pt x="196038" y="0"/>
                </a:lnTo>
                <a:lnTo>
                  <a:pt x="196038"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5400000">
            <a:off x="453104" y="1489262"/>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rot="5400000">
            <a:off x="453104" y="2021695"/>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a:off x="4822995"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2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60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2"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60"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a:off x="1087810"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1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59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1"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59"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a:off x="6575220" y="2038438"/>
            <a:ext cx="360000" cy="360000"/>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4718593" y="2031822"/>
            <a:ext cx="3413056" cy="707886"/>
          </a:xfrm>
          <a:prstGeom prst="rect">
            <a:avLst/>
          </a:prstGeom>
          <a:noFill/>
          <a:ln>
            <a:noFill/>
          </a:ln>
        </p:spPr>
        <p:txBody>
          <a:bodyPr vert="horz" wrap="square" lIns="91440" tIns="45720" rIns="91440" bIns="45720" rtlCol="0" anchor="b"/>
          <a:lstStyle/>
          <a:p>
            <a:pPr algn="r">
              <a:lnSpc>
                <a:spcPct val="100000"/>
              </a:lnSpc>
            </a:pPr>
            <a:r>
              <a:rPr kumimoji="1" lang="en-US" altLang="zh-CN" sz="40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PART</a:t>
            </a:r>
            <a:endParaRPr kumimoji="1" lang="zh-CN" altLang="en-US"/>
          </a:p>
        </p:txBody>
      </p:sp>
      <p:cxnSp>
        <p:nvCxnSpPr>
          <p:cNvPr id="28" name="标题 1"/>
          <p:cNvCxnSpPr/>
          <p:nvPr/>
        </p:nvCxnSpPr>
        <p:spPr>
          <a:xfrm>
            <a:off x="6683484" y="2954831"/>
            <a:ext cx="4740133" cy="0"/>
          </a:xfrm>
          <a:prstGeom prst="line">
            <a:avLst/>
          </a:prstGeom>
          <a:noFill/>
          <a:ln w="6350" cap="sq">
            <a:solidFill>
              <a:schemeClr val="tx1">
                <a:lumMod val="65000"/>
                <a:lumOff val="35000"/>
              </a:schemeClr>
            </a:solidFill>
            <a:miter/>
          </a:ln>
        </p:spPr>
      </p:cxnSp>
      <p:sp>
        <p:nvSpPr>
          <p:cNvPr id="29" name="标题 1"/>
          <p:cNvSpPr txBox="1"/>
          <p:nvPr/>
        </p:nvSpPr>
        <p:spPr>
          <a:xfrm>
            <a:off x="6575220" y="2943340"/>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30" name="标题 1"/>
          <p:cNvCxnSpPr/>
          <p:nvPr/>
        </p:nvCxnSpPr>
        <p:spPr>
          <a:xfrm flipV="1">
            <a:off x="6544047" y="4718245"/>
            <a:ext cx="4848397" cy="1"/>
          </a:xfrm>
          <a:prstGeom prst="line">
            <a:avLst/>
          </a:prstGeom>
          <a:noFill/>
          <a:ln w="6350" cap="sq">
            <a:solidFill>
              <a:schemeClr val="tx1">
                <a:lumMod val="65000"/>
                <a:lumOff val="35000"/>
              </a:schemeClr>
            </a:solidFill>
            <a:miter/>
          </a:ln>
        </p:spPr>
      </p:cxnSp>
      <p:sp>
        <p:nvSpPr>
          <p:cNvPr id="31" name="标题 1"/>
          <p:cNvSpPr txBox="1"/>
          <p:nvPr/>
        </p:nvSpPr>
        <p:spPr>
          <a:xfrm>
            <a:off x="10317366" y="4692183"/>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32" name="标题 1"/>
          <p:cNvSpPr txBox="1"/>
          <p:nvPr/>
        </p:nvSpPr>
        <p:spPr>
          <a:xfrm>
            <a:off x="11705572" y="0"/>
            <a:ext cx="486428" cy="2709314"/>
          </a:xfrm>
          <a:custGeom>
            <a:avLst/>
            <a:gdLst>
              <a:gd name="connsiteX0" fmla="*/ 0 w 486428"/>
              <a:gd name="connsiteY0" fmla="*/ 0 h 2709314"/>
              <a:gd name="connsiteX1" fmla="*/ 486428 w 486428"/>
              <a:gd name="connsiteY1" fmla="*/ 0 h 2709314"/>
              <a:gd name="connsiteX2" fmla="*/ 486428 w 486428"/>
              <a:gd name="connsiteY2" fmla="*/ 2709314 h 2709314"/>
              <a:gd name="connsiteX3" fmla="*/ 0 w 486428"/>
              <a:gd name="connsiteY3" fmla="*/ 2709314 h 2709314"/>
            </a:gdLst>
            <a:ahLst/>
            <a:cxnLst/>
            <a:rect l="l" t="t" r="r" b="b"/>
            <a:pathLst>
              <a:path w="486428" h="2709314">
                <a:moveTo>
                  <a:pt x="0" y="0"/>
                </a:moveTo>
                <a:lnTo>
                  <a:pt x="486428" y="0"/>
                </a:lnTo>
                <a:lnTo>
                  <a:pt x="486428" y="2709314"/>
                </a:lnTo>
                <a:lnTo>
                  <a:pt x="0" y="2709314"/>
                </a:lnTo>
                <a:close/>
              </a:path>
            </a:pathLst>
          </a:custGeom>
          <a:solidFill>
            <a:schemeClr val="accent3">
              <a:alpha val="2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3" name="标题 1"/>
          <p:cNvSpPr txBox="1"/>
          <p:nvPr/>
        </p:nvSpPr>
        <p:spPr>
          <a:xfrm>
            <a:off x="9884086" y="2230167"/>
            <a:ext cx="902718" cy="150497"/>
          </a:xfrm>
          <a:custGeom>
            <a:avLst/>
            <a:gdLst>
              <a:gd name="connsiteX0" fmla="*/ 781957 w 902718"/>
              <a:gd name="connsiteY0" fmla="*/ 0 h 150497"/>
              <a:gd name="connsiteX1" fmla="*/ 827949 w 902718"/>
              <a:gd name="connsiteY1" fmla="*/ 47818 h 150497"/>
              <a:gd name="connsiteX2" fmla="*/ 875766 w 902718"/>
              <a:gd name="connsiteY2" fmla="*/ 1738 h 150497"/>
              <a:gd name="connsiteX3" fmla="*/ 902718 w 902718"/>
              <a:gd name="connsiteY3" fmla="*/ 29734 h 150497"/>
              <a:gd name="connsiteX4" fmla="*/ 854987 w 902718"/>
              <a:gd name="connsiteY4" fmla="*/ 75814 h 150497"/>
              <a:gd name="connsiteX5" fmla="*/ 900980 w 902718"/>
              <a:gd name="connsiteY5" fmla="*/ 123545 h 150497"/>
              <a:gd name="connsiteX6" fmla="*/ 872984 w 902718"/>
              <a:gd name="connsiteY6" fmla="*/ 150497 h 150497"/>
              <a:gd name="connsiteX7" fmla="*/ 826991 w 902718"/>
              <a:gd name="connsiteY7" fmla="*/ 102765 h 150497"/>
              <a:gd name="connsiteX8" fmla="*/ 779174 w 902718"/>
              <a:gd name="connsiteY8" fmla="*/ 148758 h 150497"/>
              <a:gd name="connsiteX9" fmla="*/ 752222 w 902718"/>
              <a:gd name="connsiteY9" fmla="*/ 120762 h 150497"/>
              <a:gd name="connsiteX10" fmla="*/ 799953 w 902718"/>
              <a:gd name="connsiteY10" fmla="*/ 74771 h 150497"/>
              <a:gd name="connsiteX11" fmla="*/ 753960 w 902718"/>
              <a:gd name="connsiteY11" fmla="*/ 27039 h 150497"/>
              <a:gd name="connsiteX12" fmla="*/ 405845 w 902718"/>
              <a:gd name="connsiteY12" fmla="*/ 0 h 150497"/>
              <a:gd name="connsiteX13" fmla="*/ 451838 w 902718"/>
              <a:gd name="connsiteY13" fmla="*/ 47818 h 150497"/>
              <a:gd name="connsiteX14" fmla="*/ 499569 w 902718"/>
              <a:gd name="connsiteY14" fmla="*/ 1738 h 150497"/>
              <a:gd name="connsiteX15" fmla="*/ 526608 w 902718"/>
              <a:gd name="connsiteY15" fmla="*/ 29734 h 150497"/>
              <a:gd name="connsiteX16" fmla="*/ 478790 w 902718"/>
              <a:gd name="connsiteY16" fmla="*/ 75814 h 150497"/>
              <a:gd name="connsiteX17" fmla="*/ 524869 w 902718"/>
              <a:gd name="connsiteY17" fmla="*/ 123545 h 150497"/>
              <a:gd name="connsiteX18" fmla="*/ 496873 w 902718"/>
              <a:gd name="connsiteY18" fmla="*/ 150497 h 150497"/>
              <a:gd name="connsiteX19" fmla="*/ 450794 w 902718"/>
              <a:gd name="connsiteY19" fmla="*/ 102765 h 150497"/>
              <a:gd name="connsiteX20" fmla="*/ 403063 w 902718"/>
              <a:gd name="connsiteY20" fmla="*/ 148758 h 150497"/>
              <a:gd name="connsiteX21" fmla="*/ 376111 w 902718"/>
              <a:gd name="connsiteY21" fmla="*/ 120762 h 150497"/>
              <a:gd name="connsiteX22" fmla="*/ 423842 w 902718"/>
              <a:gd name="connsiteY22" fmla="*/ 74771 h 150497"/>
              <a:gd name="connsiteX23" fmla="*/ 377850 w 902718"/>
              <a:gd name="connsiteY23" fmla="*/ 27039 h 150497"/>
              <a:gd name="connsiteX24" fmla="*/ 29648 w 902718"/>
              <a:gd name="connsiteY24" fmla="*/ 0 h 150497"/>
              <a:gd name="connsiteX25" fmla="*/ 75726 w 902718"/>
              <a:gd name="connsiteY25" fmla="*/ 47818 h 150497"/>
              <a:gd name="connsiteX26" fmla="*/ 123458 w 902718"/>
              <a:gd name="connsiteY26" fmla="*/ 1738 h 150497"/>
              <a:gd name="connsiteX27" fmla="*/ 150410 w 902718"/>
              <a:gd name="connsiteY27" fmla="*/ 29734 h 150497"/>
              <a:gd name="connsiteX28" fmla="*/ 102679 w 902718"/>
              <a:gd name="connsiteY28" fmla="*/ 75814 h 150497"/>
              <a:gd name="connsiteX29" fmla="*/ 148758 w 902718"/>
              <a:gd name="connsiteY29" fmla="*/ 123545 h 150497"/>
              <a:gd name="connsiteX30" fmla="*/ 120762 w 902718"/>
              <a:gd name="connsiteY30" fmla="*/ 150497 h 150497"/>
              <a:gd name="connsiteX31" fmla="*/ 74684 w 902718"/>
              <a:gd name="connsiteY31" fmla="*/ 102765 h 150497"/>
              <a:gd name="connsiteX32" fmla="*/ 26951 w 902718"/>
              <a:gd name="connsiteY32" fmla="*/ 148758 h 150497"/>
              <a:gd name="connsiteX33" fmla="*/ 0 w 902718"/>
              <a:gd name="connsiteY33" fmla="*/ 120762 h 150497"/>
              <a:gd name="connsiteX34" fmla="*/ 47731 w 902718"/>
              <a:gd name="connsiteY34" fmla="*/ 74771 h 150497"/>
              <a:gd name="connsiteX35" fmla="*/ 1652 w 902718"/>
              <a:gd name="connsiteY35" fmla="*/ 27039 h 150497"/>
            </a:gdLst>
            <a:ahLst/>
            <a:cxnLst/>
            <a:rect l="l" t="t" r="r" b="b"/>
            <a:pathLst>
              <a:path w="902718" h="150497">
                <a:moveTo>
                  <a:pt x="781957" y="0"/>
                </a:moveTo>
                <a:lnTo>
                  <a:pt x="827949" y="47818"/>
                </a:lnTo>
                <a:lnTo>
                  <a:pt x="875766" y="1738"/>
                </a:lnTo>
                <a:lnTo>
                  <a:pt x="902718" y="29734"/>
                </a:lnTo>
                <a:lnTo>
                  <a:pt x="854987" y="75814"/>
                </a:lnTo>
                <a:lnTo>
                  <a:pt x="900980" y="123545"/>
                </a:lnTo>
                <a:lnTo>
                  <a:pt x="872984" y="150497"/>
                </a:lnTo>
                <a:lnTo>
                  <a:pt x="826991" y="102765"/>
                </a:lnTo>
                <a:lnTo>
                  <a:pt x="779174" y="148758"/>
                </a:lnTo>
                <a:lnTo>
                  <a:pt x="752222" y="120762"/>
                </a:lnTo>
                <a:lnTo>
                  <a:pt x="799953" y="74771"/>
                </a:lnTo>
                <a:lnTo>
                  <a:pt x="753960" y="27039"/>
                </a:lnTo>
                <a:close/>
                <a:moveTo>
                  <a:pt x="405845" y="0"/>
                </a:moveTo>
                <a:lnTo>
                  <a:pt x="451838" y="47818"/>
                </a:lnTo>
                <a:lnTo>
                  <a:pt x="499569" y="1738"/>
                </a:lnTo>
                <a:lnTo>
                  <a:pt x="526608" y="29734"/>
                </a:lnTo>
                <a:lnTo>
                  <a:pt x="478790" y="75814"/>
                </a:lnTo>
                <a:lnTo>
                  <a:pt x="524869" y="123545"/>
                </a:lnTo>
                <a:lnTo>
                  <a:pt x="496873" y="150497"/>
                </a:lnTo>
                <a:lnTo>
                  <a:pt x="450794" y="102765"/>
                </a:lnTo>
                <a:lnTo>
                  <a:pt x="403063" y="148758"/>
                </a:lnTo>
                <a:lnTo>
                  <a:pt x="376111" y="120762"/>
                </a:lnTo>
                <a:lnTo>
                  <a:pt x="423842" y="74771"/>
                </a:lnTo>
                <a:lnTo>
                  <a:pt x="377850" y="27039"/>
                </a:lnTo>
                <a:close/>
                <a:moveTo>
                  <a:pt x="29648" y="0"/>
                </a:moveTo>
                <a:lnTo>
                  <a:pt x="75726" y="47818"/>
                </a:lnTo>
                <a:lnTo>
                  <a:pt x="123458" y="1738"/>
                </a:lnTo>
                <a:lnTo>
                  <a:pt x="150410" y="29734"/>
                </a:lnTo>
                <a:lnTo>
                  <a:pt x="102679" y="75814"/>
                </a:lnTo>
                <a:lnTo>
                  <a:pt x="148758" y="123545"/>
                </a:lnTo>
                <a:lnTo>
                  <a:pt x="120762" y="150497"/>
                </a:lnTo>
                <a:lnTo>
                  <a:pt x="74684" y="102765"/>
                </a:lnTo>
                <a:lnTo>
                  <a:pt x="26951" y="148758"/>
                </a:lnTo>
                <a:lnTo>
                  <a:pt x="0" y="120762"/>
                </a:lnTo>
                <a:lnTo>
                  <a:pt x="47731" y="74771"/>
                </a:lnTo>
                <a:lnTo>
                  <a:pt x="1652" y="27039"/>
                </a:lnTo>
                <a:close/>
              </a:path>
            </a:pathLst>
          </a:custGeom>
          <a:solidFill>
            <a:schemeClr val="bg1">
              <a:lumMod val="9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4" name="标题 1"/>
          <p:cNvSpPr txBox="1"/>
          <p:nvPr/>
        </p:nvSpPr>
        <p:spPr>
          <a:xfrm rot="18900000">
            <a:off x="10192995" y="736588"/>
            <a:ext cx="156147" cy="156147"/>
          </a:xfrm>
          <a:custGeom>
            <a:avLst/>
            <a:gdLst>
              <a:gd name="connsiteX0" fmla="*/ 159894 w 159893"/>
              <a:gd name="connsiteY0" fmla="*/ 79947 h 159893"/>
              <a:gd name="connsiteX1" fmla="*/ 79947 w 159893"/>
              <a:gd name="connsiteY1" fmla="*/ 159893 h 159893"/>
              <a:gd name="connsiteX2" fmla="*/ 1 w 159893"/>
              <a:gd name="connsiteY2" fmla="*/ 79947 h 159893"/>
              <a:gd name="connsiteX3" fmla="*/ 79947 w 159893"/>
              <a:gd name="connsiteY3" fmla="*/ 0 h 159893"/>
              <a:gd name="connsiteX4" fmla="*/ 159894 w 159893"/>
              <a:gd name="connsiteY4" fmla="*/ 79947 h 159893"/>
            </a:gdLst>
            <a:ahLst/>
            <a:cxnLst/>
            <a:rect l="l" t="t" r="r" b="b"/>
            <a:pathLst>
              <a:path w="159893" h="159893">
                <a:moveTo>
                  <a:pt x="159894" y="79947"/>
                </a:moveTo>
                <a:cubicBezTo>
                  <a:pt x="159894" y="124100"/>
                  <a:pt x="124100" y="159893"/>
                  <a:pt x="79947" y="159893"/>
                </a:cubicBezTo>
                <a:cubicBezTo>
                  <a:pt x="35794" y="159893"/>
                  <a:pt x="1" y="124100"/>
                  <a:pt x="1" y="79947"/>
                </a:cubicBezTo>
                <a:cubicBezTo>
                  <a:pt x="1" y="35793"/>
                  <a:pt x="35794" y="0"/>
                  <a:pt x="79947" y="0"/>
                </a:cubicBezTo>
                <a:cubicBezTo>
                  <a:pt x="124100" y="0"/>
                  <a:pt x="159894" y="35793"/>
                  <a:pt x="159894" y="79947"/>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5" name="标题 1"/>
          <p:cNvSpPr txBox="1"/>
          <p:nvPr/>
        </p:nvSpPr>
        <p:spPr>
          <a:xfrm>
            <a:off x="10534734" y="0"/>
            <a:ext cx="1657266" cy="924474"/>
          </a:xfrm>
          <a:custGeom>
            <a:avLst/>
            <a:gdLst>
              <a:gd name="connsiteX0" fmla="*/ 1657266 w 1657266"/>
              <a:gd name="connsiteY0" fmla="*/ 259688 h 924474"/>
              <a:gd name="connsiteX1" fmla="*/ 1657266 w 1657266"/>
              <a:gd name="connsiteY1" fmla="*/ 279040 h 924474"/>
              <a:gd name="connsiteX2" fmla="*/ 1268885 w 1657266"/>
              <a:gd name="connsiteY2" fmla="*/ 814012 h 924474"/>
              <a:gd name="connsiteX3" fmla="*/ 1245462 w 1657266"/>
              <a:gd name="connsiteY3" fmla="*/ 826831 h 924474"/>
              <a:gd name="connsiteX4" fmla="*/ 1657266 w 1657266"/>
              <a:gd name="connsiteY4" fmla="*/ 111047 h 924474"/>
              <a:gd name="connsiteX5" fmla="*/ 1657266 w 1657266"/>
              <a:gd name="connsiteY5" fmla="*/ 130288 h 924474"/>
              <a:gd name="connsiteX6" fmla="*/ 1110259 w 1657266"/>
              <a:gd name="connsiteY6" fmla="*/ 883678 h 924474"/>
              <a:gd name="connsiteX7" fmla="*/ 1092288 w 1657266"/>
              <a:gd name="connsiteY7" fmla="*/ 889250 h 924474"/>
              <a:gd name="connsiteX8" fmla="*/ 227079 w 1657266"/>
              <a:gd name="connsiteY8" fmla="*/ 1 h 924474"/>
              <a:gd name="connsiteX9" fmla="*/ 241140 w 1657266"/>
              <a:gd name="connsiteY9" fmla="*/ 1 h 924474"/>
              <a:gd name="connsiteX10" fmla="*/ 27857 w 1657266"/>
              <a:gd name="connsiteY10" fmla="*/ 293746 h 924474"/>
              <a:gd name="connsiteX11" fmla="*/ 24203 w 1657266"/>
              <a:gd name="connsiteY11" fmla="*/ 279429 h 924474"/>
              <a:gd name="connsiteX12" fmla="*/ 766554 w 1657266"/>
              <a:gd name="connsiteY12" fmla="*/ 1 h 924474"/>
              <a:gd name="connsiteX13" fmla="*/ 780619 w 1657266"/>
              <a:gd name="connsiteY13" fmla="*/ 1 h 924474"/>
              <a:gd name="connsiteX14" fmla="*/ 272863 w 1657266"/>
              <a:gd name="connsiteY14" fmla="*/ 699176 h 924474"/>
              <a:gd name="connsiteX15" fmla="*/ 264596 w 1657266"/>
              <a:gd name="connsiteY15" fmla="*/ 691209 h 924474"/>
              <a:gd name="connsiteX16" fmla="*/ 658734 w 1657266"/>
              <a:gd name="connsiteY16" fmla="*/ 1 h 924474"/>
              <a:gd name="connsiteX17" fmla="*/ 672927 w 1657266"/>
              <a:gd name="connsiteY17" fmla="*/ 1 h 924474"/>
              <a:gd name="connsiteX18" fmla="*/ 211282 w 1657266"/>
              <a:gd name="connsiteY18" fmla="*/ 635738 h 924474"/>
              <a:gd name="connsiteX19" fmla="*/ 203614 w 1657266"/>
              <a:gd name="connsiteY19" fmla="*/ 626872 h 924474"/>
              <a:gd name="connsiteX20" fmla="*/ 119143 w 1657266"/>
              <a:gd name="connsiteY20" fmla="*/ 0 h 924474"/>
              <a:gd name="connsiteX21" fmla="*/ 133208 w 1657266"/>
              <a:gd name="connsiteY21" fmla="*/ 0 h 924474"/>
              <a:gd name="connsiteX22" fmla="*/ 5332 w 1657266"/>
              <a:gd name="connsiteY22" fmla="*/ 176154 h 924474"/>
              <a:gd name="connsiteX23" fmla="*/ 3295 w 1657266"/>
              <a:gd name="connsiteY23" fmla="*/ 159561 h 924474"/>
              <a:gd name="connsiteX24" fmla="*/ 11276 w 1657266"/>
              <a:gd name="connsiteY24" fmla="*/ 0 h 924474"/>
              <a:gd name="connsiteX25" fmla="*/ 25338 w 1657266"/>
              <a:gd name="connsiteY25" fmla="*/ 0 h 924474"/>
              <a:gd name="connsiteX26" fmla="*/ 0 w 1657266"/>
              <a:gd name="connsiteY26" fmla="*/ 34899 h 924474"/>
              <a:gd name="connsiteX27" fmla="*/ 1379 w 1657266"/>
              <a:gd name="connsiteY27" fmla="*/ 13633 h 924474"/>
              <a:gd name="connsiteX28" fmla="*/ 335116 w 1657266"/>
              <a:gd name="connsiteY28" fmla="*/ 0 h 924474"/>
              <a:gd name="connsiteX29" fmla="*/ 349297 w 1657266"/>
              <a:gd name="connsiteY29" fmla="*/ 0 h 924474"/>
              <a:gd name="connsiteX30" fmla="*/ 62061 w 1657266"/>
              <a:gd name="connsiteY30" fmla="*/ 395642 h 924474"/>
              <a:gd name="connsiteX31" fmla="*/ 57089 w 1657266"/>
              <a:gd name="connsiteY31" fmla="*/ 383062 h 924474"/>
              <a:gd name="connsiteX32" fmla="*/ 442954 w 1657266"/>
              <a:gd name="connsiteY32" fmla="*/ 0 h 924474"/>
              <a:gd name="connsiteX33" fmla="*/ 457053 w 1657266"/>
              <a:gd name="connsiteY33" fmla="*/ 0 h 924474"/>
              <a:gd name="connsiteX34" fmla="*/ 104952 w 1657266"/>
              <a:gd name="connsiteY34" fmla="*/ 484958 h 924474"/>
              <a:gd name="connsiteX35" fmla="*/ 98961 w 1657266"/>
              <a:gd name="connsiteY35" fmla="*/ 473816 h 924474"/>
              <a:gd name="connsiteX36" fmla="*/ 550827 w 1657266"/>
              <a:gd name="connsiteY36" fmla="*/ 0 h 924474"/>
              <a:gd name="connsiteX37" fmla="*/ 564949 w 1657266"/>
              <a:gd name="connsiteY37" fmla="*/ 0 h 924474"/>
              <a:gd name="connsiteX38" fmla="*/ 155031 w 1657266"/>
              <a:gd name="connsiteY38" fmla="*/ 564571 h 924474"/>
              <a:gd name="connsiteX39" fmla="*/ 148083 w 1657266"/>
              <a:gd name="connsiteY39" fmla="*/ 554747 h 924474"/>
              <a:gd name="connsiteX40" fmla="*/ 874651 w 1657266"/>
              <a:gd name="connsiteY40" fmla="*/ 0 h 924474"/>
              <a:gd name="connsiteX41" fmla="*/ 888883 w 1657266"/>
              <a:gd name="connsiteY41" fmla="*/ 0 h 924474"/>
              <a:gd name="connsiteX42" fmla="*/ 340374 w 1657266"/>
              <a:gd name="connsiteY42" fmla="*/ 755544 h 924474"/>
              <a:gd name="connsiteX43" fmla="*/ 331389 w 1657266"/>
              <a:gd name="connsiteY43" fmla="*/ 748476 h 924474"/>
              <a:gd name="connsiteX44" fmla="*/ 982485 w 1657266"/>
              <a:gd name="connsiteY44" fmla="*/ 0 h 924474"/>
              <a:gd name="connsiteX45" fmla="*/ 996719 w 1657266"/>
              <a:gd name="connsiteY45" fmla="*/ 0 h 924474"/>
              <a:gd name="connsiteX46" fmla="*/ 412917 w 1657266"/>
              <a:gd name="connsiteY46" fmla="*/ 803887 h 924474"/>
              <a:gd name="connsiteX47" fmla="*/ 403213 w 1657266"/>
              <a:gd name="connsiteY47" fmla="*/ 797897 h 924474"/>
              <a:gd name="connsiteX48" fmla="*/ 1090380 w 1657266"/>
              <a:gd name="connsiteY48" fmla="*/ 0 h 924474"/>
              <a:gd name="connsiteX49" fmla="*/ 1104440 w 1657266"/>
              <a:gd name="connsiteY49" fmla="*/ 0 h 924474"/>
              <a:gd name="connsiteX50" fmla="*/ 490793 w 1657266"/>
              <a:gd name="connsiteY50" fmla="*/ 845160 h 924474"/>
              <a:gd name="connsiteX51" fmla="*/ 480250 w 1657266"/>
              <a:gd name="connsiteY51" fmla="*/ 840308 h 924474"/>
              <a:gd name="connsiteX52" fmla="*/ 1198340 w 1657266"/>
              <a:gd name="connsiteY52" fmla="*/ 0 h 924474"/>
              <a:gd name="connsiteX53" fmla="*/ 1212398 w 1657266"/>
              <a:gd name="connsiteY53" fmla="*/ 0 h 924474"/>
              <a:gd name="connsiteX54" fmla="*/ 574419 w 1657266"/>
              <a:gd name="connsiteY54" fmla="*/ 878706 h 924474"/>
              <a:gd name="connsiteX55" fmla="*/ 563097 w 1657266"/>
              <a:gd name="connsiteY55" fmla="*/ 874873 h 924474"/>
              <a:gd name="connsiteX56" fmla="*/ 1306216 w 1657266"/>
              <a:gd name="connsiteY56" fmla="*/ 0 h 924474"/>
              <a:gd name="connsiteX57" fmla="*/ 1320097 w 1657266"/>
              <a:gd name="connsiteY57" fmla="*/ 0 h 924474"/>
              <a:gd name="connsiteX58" fmla="*/ 663916 w 1657266"/>
              <a:gd name="connsiteY58" fmla="*/ 903926 h 924474"/>
              <a:gd name="connsiteX59" fmla="*/ 651935 w 1657266"/>
              <a:gd name="connsiteY59" fmla="*/ 901171 h 924474"/>
              <a:gd name="connsiteX60" fmla="*/ 1414107 w 1657266"/>
              <a:gd name="connsiteY60" fmla="*/ 0 h 924474"/>
              <a:gd name="connsiteX61" fmla="*/ 1428199 w 1657266"/>
              <a:gd name="connsiteY61" fmla="*/ 0 h 924474"/>
              <a:gd name="connsiteX62" fmla="*/ 760360 w 1657266"/>
              <a:gd name="connsiteY62" fmla="*/ 919860 h 924474"/>
              <a:gd name="connsiteX63" fmla="*/ 747481 w 1657266"/>
              <a:gd name="connsiteY63" fmla="*/ 918182 h 924474"/>
              <a:gd name="connsiteX64" fmla="*/ 1522043 w 1657266"/>
              <a:gd name="connsiteY64" fmla="*/ 0 h 924474"/>
              <a:gd name="connsiteX65" fmla="*/ 1536109 w 1657266"/>
              <a:gd name="connsiteY65" fmla="*/ 0 h 924474"/>
              <a:gd name="connsiteX66" fmla="*/ 865192 w 1657266"/>
              <a:gd name="connsiteY66" fmla="*/ 924115 h 924474"/>
              <a:gd name="connsiteX67" fmla="*/ 850815 w 1657266"/>
              <a:gd name="connsiteY67" fmla="*/ 924474 h 924474"/>
              <a:gd name="connsiteX68" fmla="*/ 1629862 w 1657266"/>
              <a:gd name="connsiteY68" fmla="*/ 0 h 924474"/>
              <a:gd name="connsiteX69" fmla="*/ 1643728 w 1657266"/>
              <a:gd name="connsiteY69" fmla="*/ 0 h 924474"/>
              <a:gd name="connsiteX70" fmla="*/ 980029 w 1657266"/>
              <a:gd name="connsiteY70" fmla="*/ 914169 h 924474"/>
              <a:gd name="connsiteX71" fmla="*/ 964453 w 1657266"/>
              <a:gd name="connsiteY71" fmla="*/ 916206 h 924474"/>
            </a:gdLst>
            <a:ahLst/>
            <a:cxnLst/>
            <a:rect l="l" t="t" r="r" b="b"/>
            <a:pathLst>
              <a:path w="1657266" h="924474">
                <a:moveTo>
                  <a:pt x="1657266" y="259688"/>
                </a:moveTo>
                <a:lnTo>
                  <a:pt x="1657266" y="279040"/>
                </a:lnTo>
                <a:lnTo>
                  <a:pt x="1268885" y="814012"/>
                </a:lnTo>
                <a:cubicBezTo>
                  <a:pt x="1261157" y="818385"/>
                  <a:pt x="1253370" y="822698"/>
                  <a:pt x="1245462" y="826831"/>
                </a:cubicBezTo>
                <a:close/>
                <a:moveTo>
                  <a:pt x="1657266" y="111047"/>
                </a:moveTo>
                <a:lnTo>
                  <a:pt x="1657266" y="130288"/>
                </a:lnTo>
                <a:lnTo>
                  <a:pt x="1110259" y="883678"/>
                </a:lnTo>
                <a:cubicBezTo>
                  <a:pt x="1104269" y="885595"/>
                  <a:pt x="1098279" y="887453"/>
                  <a:pt x="1092288" y="889250"/>
                </a:cubicBezTo>
                <a:close/>
                <a:moveTo>
                  <a:pt x="227079" y="1"/>
                </a:moveTo>
                <a:lnTo>
                  <a:pt x="241140" y="1"/>
                </a:lnTo>
                <a:lnTo>
                  <a:pt x="27857" y="293746"/>
                </a:lnTo>
                <a:cubicBezTo>
                  <a:pt x="26599" y="289013"/>
                  <a:pt x="25401" y="284221"/>
                  <a:pt x="24203" y="279429"/>
                </a:cubicBezTo>
                <a:close/>
                <a:moveTo>
                  <a:pt x="766554" y="1"/>
                </a:moveTo>
                <a:lnTo>
                  <a:pt x="780619" y="1"/>
                </a:lnTo>
                <a:lnTo>
                  <a:pt x="272863" y="699176"/>
                </a:lnTo>
                <a:cubicBezTo>
                  <a:pt x="270048" y="696541"/>
                  <a:pt x="267351" y="693845"/>
                  <a:pt x="264596" y="691209"/>
                </a:cubicBezTo>
                <a:close/>
                <a:moveTo>
                  <a:pt x="658734" y="1"/>
                </a:moveTo>
                <a:lnTo>
                  <a:pt x="672927" y="1"/>
                </a:lnTo>
                <a:lnTo>
                  <a:pt x="211282" y="635738"/>
                </a:lnTo>
                <a:cubicBezTo>
                  <a:pt x="208706" y="632863"/>
                  <a:pt x="206131" y="629867"/>
                  <a:pt x="203614" y="626872"/>
                </a:cubicBezTo>
                <a:close/>
                <a:moveTo>
                  <a:pt x="119143" y="0"/>
                </a:moveTo>
                <a:lnTo>
                  <a:pt x="133208" y="0"/>
                </a:lnTo>
                <a:lnTo>
                  <a:pt x="5332" y="176154"/>
                </a:lnTo>
                <a:cubicBezTo>
                  <a:pt x="4672" y="170643"/>
                  <a:pt x="3894" y="165132"/>
                  <a:pt x="3295" y="159561"/>
                </a:cubicBezTo>
                <a:close/>
                <a:moveTo>
                  <a:pt x="11276" y="0"/>
                </a:moveTo>
                <a:lnTo>
                  <a:pt x="25338" y="0"/>
                </a:lnTo>
                <a:lnTo>
                  <a:pt x="0" y="34899"/>
                </a:lnTo>
                <a:cubicBezTo>
                  <a:pt x="300" y="27771"/>
                  <a:pt x="839" y="20702"/>
                  <a:pt x="1379" y="13633"/>
                </a:cubicBezTo>
                <a:close/>
                <a:moveTo>
                  <a:pt x="335116" y="0"/>
                </a:moveTo>
                <a:lnTo>
                  <a:pt x="349297" y="0"/>
                </a:lnTo>
                <a:lnTo>
                  <a:pt x="62061" y="395642"/>
                </a:lnTo>
                <a:lnTo>
                  <a:pt x="57089" y="383062"/>
                </a:lnTo>
                <a:close/>
                <a:moveTo>
                  <a:pt x="442954" y="0"/>
                </a:moveTo>
                <a:lnTo>
                  <a:pt x="457053" y="0"/>
                </a:lnTo>
                <a:lnTo>
                  <a:pt x="104952" y="484958"/>
                </a:lnTo>
                <a:cubicBezTo>
                  <a:pt x="102915" y="481244"/>
                  <a:pt x="100939" y="477530"/>
                  <a:pt x="98961" y="473816"/>
                </a:cubicBezTo>
                <a:close/>
                <a:moveTo>
                  <a:pt x="550827" y="0"/>
                </a:moveTo>
                <a:lnTo>
                  <a:pt x="564949" y="0"/>
                </a:lnTo>
                <a:lnTo>
                  <a:pt x="155031" y="564571"/>
                </a:lnTo>
                <a:cubicBezTo>
                  <a:pt x="152695" y="561276"/>
                  <a:pt x="150359" y="558041"/>
                  <a:pt x="148083" y="554747"/>
                </a:cubicBezTo>
                <a:close/>
                <a:moveTo>
                  <a:pt x="874651" y="0"/>
                </a:moveTo>
                <a:lnTo>
                  <a:pt x="888883" y="0"/>
                </a:lnTo>
                <a:lnTo>
                  <a:pt x="340374" y="755544"/>
                </a:lnTo>
                <a:cubicBezTo>
                  <a:pt x="337380" y="753208"/>
                  <a:pt x="334384" y="750812"/>
                  <a:pt x="331389" y="748476"/>
                </a:cubicBezTo>
                <a:close/>
                <a:moveTo>
                  <a:pt x="982485" y="0"/>
                </a:moveTo>
                <a:lnTo>
                  <a:pt x="996719" y="0"/>
                </a:lnTo>
                <a:lnTo>
                  <a:pt x="412917" y="803887"/>
                </a:lnTo>
                <a:lnTo>
                  <a:pt x="403213" y="797897"/>
                </a:lnTo>
                <a:close/>
                <a:moveTo>
                  <a:pt x="1090380" y="0"/>
                </a:moveTo>
                <a:lnTo>
                  <a:pt x="1104440" y="0"/>
                </a:lnTo>
                <a:lnTo>
                  <a:pt x="490793" y="845160"/>
                </a:lnTo>
                <a:cubicBezTo>
                  <a:pt x="487319" y="843483"/>
                  <a:pt x="483724" y="841986"/>
                  <a:pt x="480250" y="840308"/>
                </a:cubicBezTo>
                <a:close/>
                <a:moveTo>
                  <a:pt x="1198340" y="0"/>
                </a:moveTo>
                <a:lnTo>
                  <a:pt x="1212398" y="0"/>
                </a:lnTo>
                <a:lnTo>
                  <a:pt x="574419" y="878706"/>
                </a:lnTo>
                <a:cubicBezTo>
                  <a:pt x="570645" y="877448"/>
                  <a:pt x="566871" y="876250"/>
                  <a:pt x="563097" y="874873"/>
                </a:cubicBezTo>
                <a:close/>
                <a:moveTo>
                  <a:pt x="1306216" y="0"/>
                </a:moveTo>
                <a:lnTo>
                  <a:pt x="1320097" y="0"/>
                </a:lnTo>
                <a:lnTo>
                  <a:pt x="663916" y="903926"/>
                </a:lnTo>
                <a:lnTo>
                  <a:pt x="651935" y="901171"/>
                </a:lnTo>
                <a:close/>
                <a:moveTo>
                  <a:pt x="1414107" y="0"/>
                </a:moveTo>
                <a:lnTo>
                  <a:pt x="1428199" y="0"/>
                </a:lnTo>
                <a:lnTo>
                  <a:pt x="760360" y="919860"/>
                </a:lnTo>
                <a:cubicBezTo>
                  <a:pt x="756047" y="919381"/>
                  <a:pt x="751794" y="918722"/>
                  <a:pt x="747481" y="918182"/>
                </a:cubicBezTo>
                <a:close/>
                <a:moveTo>
                  <a:pt x="1522043" y="0"/>
                </a:moveTo>
                <a:lnTo>
                  <a:pt x="1536109" y="0"/>
                </a:lnTo>
                <a:lnTo>
                  <a:pt x="865192" y="924115"/>
                </a:lnTo>
                <a:cubicBezTo>
                  <a:pt x="860399" y="924474"/>
                  <a:pt x="855668" y="924474"/>
                  <a:pt x="850815" y="924474"/>
                </a:cubicBezTo>
                <a:close/>
                <a:moveTo>
                  <a:pt x="1629862" y="0"/>
                </a:moveTo>
                <a:lnTo>
                  <a:pt x="1643728" y="0"/>
                </a:lnTo>
                <a:lnTo>
                  <a:pt x="980029" y="914169"/>
                </a:lnTo>
                <a:cubicBezTo>
                  <a:pt x="974876" y="914949"/>
                  <a:pt x="969664" y="915488"/>
                  <a:pt x="964453" y="916206"/>
                </a:cubicBezTo>
                <a:close/>
              </a:path>
            </a:pathLst>
          </a:custGeom>
          <a:solidFill>
            <a:schemeClr val="accent3"/>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6" name="标题 1"/>
          <p:cNvSpPr txBox="1"/>
          <p:nvPr/>
        </p:nvSpPr>
        <p:spPr>
          <a:xfrm>
            <a:off x="10652857" y="6464454"/>
            <a:ext cx="360982" cy="302906"/>
          </a:xfrm>
          <a:custGeom>
            <a:avLst/>
            <a:gdLst>
              <a:gd name="connsiteX0" fmla="*/ 303673 w 369642"/>
              <a:gd name="connsiteY0" fmla="*/ 310172 h 310172"/>
              <a:gd name="connsiteX1" fmla="*/ 66414 w 369642"/>
              <a:gd name="connsiteY1" fmla="*/ 310172 h 310172"/>
              <a:gd name="connsiteX2" fmla="*/ 0 w 369642"/>
              <a:gd name="connsiteY2" fmla="*/ 243757 h 310172"/>
              <a:gd name="connsiteX3" fmla="*/ 0 w 369642"/>
              <a:gd name="connsiteY3" fmla="*/ 66326 h 310172"/>
              <a:gd name="connsiteX4" fmla="*/ 66414 w 369642"/>
              <a:gd name="connsiteY4" fmla="*/ 0 h 310172"/>
              <a:gd name="connsiteX5" fmla="*/ 303316 w 369642"/>
              <a:gd name="connsiteY5" fmla="*/ 0 h 310172"/>
              <a:gd name="connsiteX6" fmla="*/ 369643 w 369642"/>
              <a:gd name="connsiteY6" fmla="*/ 66326 h 310172"/>
              <a:gd name="connsiteX7" fmla="*/ 369643 w 369642"/>
              <a:gd name="connsiteY7" fmla="*/ 243757 h 310172"/>
              <a:gd name="connsiteX8" fmla="*/ 303673 w 369642"/>
              <a:gd name="connsiteY8" fmla="*/ 310172 h 310172"/>
              <a:gd name="connsiteX9" fmla="*/ 66414 w 369642"/>
              <a:gd name="connsiteY9" fmla="*/ 33385 h 310172"/>
              <a:gd name="connsiteX10" fmla="*/ 33385 w 369642"/>
              <a:gd name="connsiteY10" fmla="*/ 66326 h 310172"/>
              <a:gd name="connsiteX11" fmla="*/ 33385 w 369642"/>
              <a:gd name="connsiteY11" fmla="*/ 243757 h 310172"/>
              <a:gd name="connsiteX12" fmla="*/ 66414 w 369642"/>
              <a:gd name="connsiteY12" fmla="*/ 276698 h 310172"/>
              <a:gd name="connsiteX13" fmla="*/ 303316 w 369642"/>
              <a:gd name="connsiteY13" fmla="*/ 276698 h 310172"/>
              <a:gd name="connsiteX14" fmla="*/ 336257 w 369642"/>
              <a:gd name="connsiteY14" fmla="*/ 243757 h 310172"/>
              <a:gd name="connsiteX15" fmla="*/ 336257 w 369642"/>
              <a:gd name="connsiteY15" fmla="*/ 66326 h 310172"/>
              <a:gd name="connsiteX16" fmla="*/ 303316 w 369642"/>
              <a:gd name="connsiteY16" fmla="*/ 33385 h 310172"/>
            </a:gdLst>
            <a:ahLst/>
            <a:cxnLst/>
            <a:rect l="l" t="t" r="r" b="b"/>
            <a:pathLst>
              <a:path w="369642" h="310172">
                <a:moveTo>
                  <a:pt x="303673" y="310172"/>
                </a:moveTo>
                <a:lnTo>
                  <a:pt x="66414" y="310172"/>
                </a:lnTo>
                <a:cubicBezTo>
                  <a:pt x="29735" y="310128"/>
                  <a:pt x="89" y="280419"/>
                  <a:pt x="0" y="243757"/>
                </a:cubicBezTo>
                <a:lnTo>
                  <a:pt x="0" y="66326"/>
                </a:lnTo>
                <a:cubicBezTo>
                  <a:pt x="89" y="29682"/>
                  <a:pt x="29735" y="0"/>
                  <a:pt x="66414" y="0"/>
                </a:cubicBezTo>
                <a:lnTo>
                  <a:pt x="303316" y="0"/>
                </a:lnTo>
                <a:cubicBezTo>
                  <a:pt x="339907" y="45"/>
                  <a:pt x="369553" y="29718"/>
                  <a:pt x="369643" y="66326"/>
                </a:cubicBezTo>
                <a:lnTo>
                  <a:pt x="369643" y="243757"/>
                </a:lnTo>
                <a:cubicBezTo>
                  <a:pt x="369643" y="280268"/>
                  <a:pt x="340174" y="309923"/>
                  <a:pt x="303673" y="310172"/>
                </a:cubicBezTo>
                <a:close/>
                <a:moveTo>
                  <a:pt x="66414" y="33385"/>
                </a:moveTo>
                <a:cubicBezTo>
                  <a:pt x="48163" y="33385"/>
                  <a:pt x="33474" y="48120"/>
                  <a:pt x="33385" y="66326"/>
                </a:cubicBezTo>
                <a:lnTo>
                  <a:pt x="33385" y="243757"/>
                </a:lnTo>
                <a:cubicBezTo>
                  <a:pt x="33474" y="261963"/>
                  <a:pt x="48163" y="276698"/>
                  <a:pt x="66414" y="276698"/>
                </a:cubicBezTo>
                <a:lnTo>
                  <a:pt x="303316" y="276698"/>
                </a:lnTo>
                <a:cubicBezTo>
                  <a:pt x="321478" y="276698"/>
                  <a:pt x="336257" y="261946"/>
                  <a:pt x="336257" y="243757"/>
                </a:cubicBezTo>
                <a:lnTo>
                  <a:pt x="336257" y="66326"/>
                </a:lnTo>
                <a:cubicBezTo>
                  <a:pt x="336257" y="48137"/>
                  <a:pt x="321478" y="33385"/>
                  <a:pt x="303316" y="33385"/>
                </a:cubicBez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7" name="标题 1"/>
          <p:cNvSpPr txBox="1"/>
          <p:nvPr/>
        </p:nvSpPr>
        <p:spPr>
          <a:xfrm>
            <a:off x="11223978" y="6464454"/>
            <a:ext cx="360982" cy="119370"/>
          </a:xfrm>
          <a:custGeom>
            <a:avLst/>
            <a:gdLst>
              <a:gd name="connsiteX0" fmla="*/ 369643 w 369642"/>
              <a:gd name="connsiteY0" fmla="*/ 122235 h 122234"/>
              <a:gd name="connsiteX1" fmla="*/ 336257 w 369642"/>
              <a:gd name="connsiteY1" fmla="*/ 122235 h 122234"/>
              <a:gd name="connsiteX2" fmla="*/ 336257 w 369642"/>
              <a:gd name="connsiteY2" fmla="*/ 33385 h 122234"/>
              <a:gd name="connsiteX3" fmla="*/ 33474 w 369642"/>
              <a:gd name="connsiteY3" fmla="*/ 33385 h 122234"/>
              <a:gd name="connsiteX4" fmla="*/ 33474 w 369642"/>
              <a:gd name="connsiteY4" fmla="*/ 122235 h 122234"/>
              <a:gd name="connsiteX5" fmla="*/ 0 w 369642"/>
              <a:gd name="connsiteY5" fmla="*/ 122235 h 122234"/>
              <a:gd name="connsiteX6" fmla="*/ 0 w 369642"/>
              <a:gd name="connsiteY6" fmla="*/ 0 h 122234"/>
              <a:gd name="connsiteX7" fmla="*/ 369643 w 369642"/>
              <a:gd name="connsiteY7" fmla="*/ 0 h 122234"/>
              <a:gd name="connsiteX8" fmla="*/ 369643 w 369642"/>
              <a:gd name="connsiteY8" fmla="*/ 122235 h 122234"/>
            </a:gdLst>
            <a:ahLst/>
            <a:cxnLst/>
            <a:rect l="l" t="t" r="r" b="b"/>
            <a:pathLst>
              <a:path w="369642" h="122234">
                <a:moveTo>
                  <a:pt x="369643" y="122235"/>
                </a:moveTo>
                <a:lnTo>
                  <a:pt x="336257" y="122235"/>
                </a:lnTo>
                <a:lnTo>
                  <a:pt x="336257" y="33385"/>
                </a:lnTo>
                <a:lnTo>
                  <a:pt x="33474" y="33385"/>
                </a:lnTo>
                <a:lnTo>
                  <a:pt x="33474" y="122235"/>
                </a:lnTo>
                <a:lnTo>
                  <a:pt x="0" y="122235"/>
                </a:lnTo>
                <a:lnTo>
                  <a:pt x="0" y="0"/>
                </a:lnTo>
                <a:lnTo>
                  <a:pt x="369643" y="0"/>
                </a:lnTo>
                <a:lnTo>
                  <a:pt x="369643" y="122235"/>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8" name="标题 1"/>
          <p:cNvSpPr txBox="1"/>
          <p:nvPr/>
        </p:nvSpPr>
        <p:spPr>
          <a:xfrm>
            <a:off x="11223978" y="6652509"/>
            <a:ext cx="360982" cy="119457"/>
          </a:xfrm>
          <a:custGeom>
            <a:avLst/>
            <a:gdLst>
              <a:gd name="connsiteX0" fmla="*/ 369643 w 369642"/>
              <a:gd name="connsiteY0" fmla="*/ 122324 h 122323"/>
              <a:gd name="connsiteX1" fmla="*/ 0 w 369642"/>
              <a:gd name="connsiteY1" fmla="*/ 122324 h 122323"/>
              <a:gd name="connsiteX2" fmla="*/ 0 w 369642"/>
              <a:gd name="connsiteY2" fmla="*/ 0 h 122323"/>
              <a:gd name="connsiteX3" fmla="*/ 33474 w 369642"/>
              <a:gd name="connsiteY3" fmla="*/ 0 h 122323"/>
              <a:gd name="connsiteX4" fmla="*/ 33474 w 369642"/>
              <a:gd name="connsiteY4" fmla="*/ 88849 h 122323"/>
              <a:gd name="connsiteX5" fmla="*/ 336257 w 369642"/>
              <a:gd name="connsiteY5" fmla="*/ 88849 h 122323"/>
              <a:gd name="connsiteX6" fmla="*/ 336257 w 369642"/>
              <a:gd name="connsiteY6" fmla="*/ 0 h 122323"/>
              <a:gd name="connsiteX7" fmla="*/ 369643 w 369642"/>
              <a:gd name="connsiteY7" fmla="*/ 0 h 122323"/>
              <a:gd name="connsiteX8" fmla="*/ 369643 w 369642"/>
              <a:gd name="connsiteY8" fmla="*/ 122324 h 122323"/>
            </a:gdLst>
            <a:ahLst/>
            <a:cxnLst/>
            <a:rect l="l" t="t" r="r" b="b"/>
            <a:pathLst>
              <a:path w="369642" h="122323">
                <a:moveTo>
                  <a:pt x="369643" y="122324"/>
                </a:moveTo>
                <a:lnTo>
                  <a:pt x="0" y="122324"/>
                </a:lnTo>
                <a:lnTo>
                  <a:pt x="0" y="0"/>
                </a:lnTo>
                <a:lnTo>
                  <a:pt x="33474" y="0"/>
                </a:lnTo>
                <a:lnTo>
                  <a:pt x="33474" y="88849"/>
                </a:lnTo>
                <a:lnTo>
                  <a:pt x="336257" y="88849"/>
                </a:lnTo>
                <a:lnTo>
                  <a:pt x="336257" y="0"/>
                </a:lnTo>
                <a:lnTo>
                  <a:pt x="369643" y="0"/>
                </a:lnTo>
                <a:lnTo>
                  <a:pt x="369643" y="12232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9" name="标题 1"/>
          <p:cNvSpPr txBox="1"/>
          <p:nvPr/>
        </p:nvSpPr>
        <p:spPr>
          <a:xfrm>
            <a:off x="10817699" y="6598866"/>
            <a:ext cx="124153" cy="97113"/>
          </a:xfrm>
          <a:custGeom>
            <a:avLst/>
            <a:gdLst>
              <a:gd name="connsiteX0" fmla="*/ 0 w 127131"/>
              <a:gd name="connsiteY0" fmla="*/ 0 h 99443"/>
              <a:gd name="connsiteX1" fmla="*/ 127132 w 127131"/>
              <a:gd name="connsiteY1" fmla="*/ 0 h 99443"/>
              <a:gd name="connsiteX2" fmla="*/ 127132 w 127131"/>
              <a:gd name="connsiteY2" fmla="*/ 99444 h 99443"/>
              <a:gd name="connsiteX3" fmla="*/ 0 w 127131"/>
              <a:gd name="connsiteY3" fmla="*/ 99444 h 99443"/>
            </a:gdLst>
            <a:ahLst/>
            <a:cxnLst/>
            <a:rect l="l" t="t" r="r" b="b"/>
            <a:pathLst>
              <a:path w="127131" h="99443">
                <a:moveTo>
                  <a:pt x="0" y="0"/>
                </a:moveTo>
                <a:lnTo>
                  <a:pt x="127132" y="0"/>
                </a:lnTo>
                <a:lnTo>
                  <a:pt x="127132" y="99444"/>
                </a:lnTo>
                <a:lnTo>
                  <a:pt x="0" y="9944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0" name="标题 1"/>
          <p:cNvSpPr txBox="1"/>
          <p:nvPr/>
        </p:nvSpPr>
        <p:spPr>
          <a:xfrm rot="19654802">
            <a:off x="11419210" y="5030484"/>
            <a:ext cx="224484" cy="224484"/>
          </a:xfrm>
          <a:custGeom>
            <a:avLst/>
            <a:gdLst>
              <a:gd name="connsiteX0" fmla="*/ 229869 w 229869"/>
              <a:gd name="connsiteY0" fmla="*/ 114935 h 229869"/>
              <a:gd name="connsiteX1" fmla="*/ 114934 w 229869"/>
              <a:gd name="connsiteY1" fmla="*/ 229869 h 229869"/>
              <a:gd name="connsiteX2" fmla="*/ -1 w 229869"/>
              <a:gd name="connsiteY2" fmla="*/ 114935 h 229869"/>
              <a:gd name="connsiteX3" fmla="*/ 114934 w 229869"/>
              <a:gd name="connsiteY3" fmla="*/ 1 h 229869"/>
              <a:gd name="connsiteX4" fmla="*/ 229869 w 229869"/>
              <a:gd name="connsiteY4" fmla="*/ 114935 h 229869"/>
            </a:gdLst>
            <a:ahLst/>
            <a:cxnLst/>
            <a:rect l="l" t="t" r="r" b="b"/>
            <a:pathLst>
              <a:path w="229869" h="229869">
                <a:moveTo>
                  <a:pt x="229869" y="114935"/>
                </a:moveTo>
                <a:cubicBezTo>
                  <a:pt x="229869" y="178412"/>
                  <a:pt x="178410" y="229869"/>
                  <a:pt x="114934" y="229869"/>
                </a:cubicBezTo>
                <a:cubicBezTo>
                  <a:pt x="51457" y="229869"/>
                  <a:pt x="-1" y="178411"/>
                  <a:pt x="-1" y="114935"/>
                </a:cubicBezTo>
                <a:cubicBezTo>
                  <a:pt x="-1" y="51458"/>
                  <a:pt x="51457" y="1"/>
                  <a:pt x="114934" y="1"/>
                </a:cubicBezTo>
                <a:cubicBezTo>
                  <a:pt x="178410" y="1"/>
                  <a:pt x="229869" y="51459"/>
                  <a:pt x="229869" y="1149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1" name="标题 1"/>
          <p:cNvSpPr txBox="1"/>
          <p:nvPr/>
        </p:nvSpPr>
        <p:spPr>
          <a:xfrm>
            <a:off x="11476086" y="4883440"/>
            <a:ext cx="339768" cy="339768"/>
          </a:xfrm>
          <a:custGeom>
            <a:avLst/>
            <a:gdLst>
              <a:gd name="connsiteX0" fmla="*/ 173959 w 347919"/>
              <a:gd name="connsiteY0" fmla="*/ 347920 h 347919"/>
              <a:gd name="connsiteX1" fmla="*/ 0 w 347919"/>
              <a:gd name="connsiteY1" fmla="*/ 173960 h 347919"/>
              <a:gd name="connsiteX2" fmla="*/ 173959 w 347919"/>
              <a:gd name="connsiteY2" fmla="*/ 0 h 347919"/>
              <a:gd name="connsiteX3" fmla="*/ 347919 w 347919"/>
              <a:gd name="connsiteY3" fmla="*/ 173960 h 347919"/>
              <a:gd name="connsiteX4" fmla="*/ 347919 w 347919"/>
              <a:gd name="connsiteY4" fmla="*/ 174049 h 347919"/>
              <a:gd name="connsiteX5" fmla="*/ 173959 w 347919"/>
              <a:gd name="connsiteY5" fmla="*/ 347920 h 347919"/>
              <a:gd name="connsiteX6" fmla="*/ 173959 w 347919"/>
              <a:gd name="connsiteY6" fmla="*/ 24483 h 347919"/>
              <a:gd name="connsiteX7" fmla="*/ 24393 w 347919"/>
              <a:gd name="connsiteY7" fmla="*/ 174049 h 347919"/>
              <a:gd name="connsiteX8" fmla="*/ 173959 w 347919"/>
              <a:gd name="connsiteY8" fmla="*/ 323615 h 347919"/>
              <a:gd name="connsiteX9" fmla="*/ 323526 w 347919"/>
              <a:gd name="connsiteY9" fmla="*/ 174049 h 347919"/>
              <a:gd name="connsiteX10" fmla="*/ 173959 w 347919"/>
              <a:gd name="connsiteY10" fmla="*/ 24572 h 347919"/>
            </a:gdLst>
            <a:ahLst/>
            <a:cxnLst/>
            <a:rect l="l" t="t" r="r" b="b"/>
            <a:pathLst>
              <a:path w="347919" h="347919">
                <a:moveTo>
                  <a:pt x="173959" y="347920"/>
                </a:moveTo>
                <a:cubicBezTo>
                  <a:pt x="77899" y="347920"/>
                  <a:pt x="0" y="270039"/>
                  <a:pt x="0" y="173960"/>
                </a:cubicBezTo>
                <a:cubicBezTo>
                  <a:pt x="0" y="77881"/>
                  <a:pt x="77899" y="0"/>
                  <a:pt x="173959" y="0"/>
                </a:cubicBezTo>
                <a:cubicBezTo>
                  <a:pt x="270020" y="0"/>
                  <a:pt x="347919" y="77881"/>
                  <a:pt x="347919" y="173960"/>
                </a:cubicBezTo>
                <a:cubicBezTo>
                  <a:pt x="347919" y="173987"/>
                  <a:pt x="347919" y="174022"/>
                  <a:pt x="347919" y="174049"/>
                </a:cubicBezTo>
                <a:cubicBezTo>
                  <a:pt x="347830" y="270074"/>
                  <a:pt x="270020" y="347875"/>
                  <a:pt x="173959" y="347920"/>
                </a:cubicBezTo>
                <a:close/>
                <a:moveTo>
                  <a:pt x="173959" y="24483"/>
                </a:moveTo>
                <a:cubicBezTo>
                  <a:pt x="91342" y="24483"/>
                  <a:pt x="24393" y="91449"/>
                  <a:pt x="24393" y="174049"/>
                </a:cubicBezTo>
                <a:cubicBezTo>
                  <a:pt x="24393" y="256649"/>
                  <a:pt x="91342" y="323615"/>
                  <a:pt x="173959" y="323615"/>
                </a:cubicBezTo>
                <a:cubicBezTo>
                  <a:pt x="256577" y="323615"/>
                  <a:pt x="323526" y="256649"/>
                  <a:pt x="323526" y="174049"/>
                </a:cubicBezTo>
                <a:cubicBezTo>
                  <a:pt x="323348" y="91521"/>
                  <a:pt x="256488" y="24669"/>
                  <a:pt x="173959" y="24572"/>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2" name="标题 1"/>
          <p:cNvSpPr txBox="1"/>
          <p:nvPr/>
        </p:nvSpPr>
        <p:spPr>
          <a:xfrm>
            <a:off x="6696253" y="5018869"/>
            <a:ext cx="1016037" cy="349448"/>
          </a:xfrm>
          <a:custGeom>
            <a:avLst/>
            <a:gdLst>
              <a:gd name="connsiteX0" fmla="*/ 342114 w 1016037"/>
              <a:gd name="connsiteY0" fmla="*/ 328900 h 349448"/>
              <a:gd name="connsiteX1" fmla="*/ 352422 w 1016037"/>
              <a:gd name="connsiteY1" fmla="*/ 339174 h 349448"/>
              <a:gd name="connsiteX2" fmla="*/ 342112 w 1016037"/>
              <a:gd name="connsiteY2" fmla="*/ 349448 h 349448"/>
              <a:gd name="connsiteX3" fmla="*/ 331806 w 1016037"/>
              <a:gd name="connsiteY3" fmla="*/ 339174 h 349448"/>
              <a:gd name="connsiteX4" fmla="*/ 1005726 w 1016037"/>
              <a:gd name="connsiteY4" fmla="*/ 328899 h 349448"/>
              <a:gd name="connsiteX5" fmla="*/ 1016037 w 1016037"/>
              <a:gd name="connsiteY5" fmla="*/ 339174 h 349448"/>
              <a:gd name="connsiteX6" fmla="*/ 1005797 w 1016037"/>
              <a:gd name="connsiteY6" fmla="*/ 349448 h 349448"/>
              <a:gd name="connsiteX7" fmla="*/ 995487 w 1016037"/>
              <a:gd name="connsiteY7" fmla="*/ 339208 h 349448"/>
              <a:gd name="connsiteX8" fmla="*/ 1005726 w 1016037"/>
              <a:gd name="connsiteY8" fmla="*/ 328899 h 349448"/>
              <a:gd name="connsiteX9" fmla="*/ 895126 w 1016037"/>
              <a:gd name="connsiteY9" fmla="*/ 328899 h 349448"/>
              <a:gd name="connsiteX10" fmla="*/ 905435 w 1016037"/>
              <a:gd name="connsiteY10" fmla="*/ 339174 h 349448"/>
              <a:gd name="connsiteX11" fmla="*/ 895195 w 1016037"/>
              <a:gd name="connsiteY11" fmla="*/ 349448 h 349448"/>
              <a:gd name="connsiteX12" fmla="*/ 884886 w 1016037"/>
              <a:gd name="connsiteY12" fmla="*/ 339208 h 349448"/>
              <a:gd name="connsiteX13" fmla="*/ 895126 w 1016037"/>
              <a:gd name="connsiteY13" fmla="*/ 328899 h 349448"/>
              <a:gd name="connsiteX14" fmla="*/ 784522 w 1016037"/>
              <a:gd name="connsiteY14" fmla="*/ 328899 h 349448"/>
              <a:gd name="connsiteX15" fmla="*/ 794832 w 1016037"/>
              <a:gd name="connsiteY15" fmla="*/ 339174 h 349448"/>
              <a:gd name="connsiteX16" fmla="*/ 784593 w 1016037"/>
              <a:gd name="connsiteY16" fmla="*/ 349448 h 349448"/>
              <a:gd name="connsiteX17" fmla="*/ 774283 w 1016037"/>
              <a:gd name="connsiteY17" fmla="*/ 339208 h 349448"/>
              <a:gd name="connsiteX18" fmla="*/ 784522 w 1016037"/>
              <a:gd name="connsiteY18" fmla="*/ 328899 h 349448"/>
              <a:gd name="connsiteX19" fmla="*/ 673921 w 1016037"/>
              <a:gd name="connsiteY19" fmla="*/ 328899 h 349448"/>
              <a:gd name="connsiteX20" fmla="*/ 673926 w 1016037"/>
              <a:gd name="connsiteY20" fmla="*/ 328899 h 349448"/>
              <a:gd name="connsiteX21" fmla="*/ 684236 w 1016037"/>
              <a:gd name="connsiteY21" fmla="*/ 339174 h 349448"/>
              <a:gd name="connsiteX22" fmla="*/ 673926 w 1016037"/>
              <a:gd name="connsiteY22" fmla="*/ 349448 h 349448"/>
              <a:gd name="connsiteX23" fmla="*/ 663611 w 1016037"/>
              <a:gd name="connsiteY23" fmla="*/ 339174 h 349448"/>
              <a:gd name="connsiteX24" fmla="*/ 673921 w 1016037"/>
              <a:gd name="connsiteY24" fmla="*/ 328899 h 349448"/>
              <a:gd name="connsiteX25" fmla="*/ 563320 w 1016037"/>
              <a:gd name="connsiteY25" fmla="*/ 328899 h 349448"/>
              <a:gd name="connsiteX26" fmla="*/ 573630 w 1016037"/>
              <a:gd name="connsiteY26" fmla="*/ 339174 h 349448"/>
              <a:gd name="connsiteX27" fmla="*/ 563320 w 1016037"/>
              <a:gd name="connsiteY27" fmla="*/ 349448 h 349448"/>
              <a:gd name="connsiteX28" fmla="*/ 553010 w 1016037"/>
              <a:gd name="connsiteY28" fmla="*/ 339174 h 349448"/>
              <a:gd name="connsiteX29" fmla="*/ 563320 w 1016037"/>
              <a:gd name="connsiteY29" fmla="*/ 328899 h 349448"/>
              <a:gd name="connsiteX30" fmla="*/ 452717 w 1016037"/>
              <a:gd name="connsiteY30" fmla="*/ 328899 h 349448"/>
              <a:gd name="connsiteX31" fmla="*/ 463027 w 1016037"/>
              <a:gd name="connsiteY31" fmla="*/ 339174 h 349448"/>
              <a:gd name="connsiteX32" fmla="*/ 452717 w 1016037"/>
              <a:gd name="connsiteY32" fmla="*/ 349448 h 349448"/>
              <a:gd name="connsiteX33" fmla="*/ 442409 w 1016037"/>
              <a:gd name="connsiteY33" fmla="*/ 339174 h 349448"/>
              <a:gd name="connsiteX34" fmla="*/ 452717 w 1016037"/>
              <a:gd name="connsiteY34" fmla="*/ 328899 h 349448"/>
              <a:gd name="connsiteX35" fmla="*/ 342112 w 1016037"/>
              <a:gd name="connsiteY35" fmla="*/ 328899 h 349448"/>
              <a:gd name="connsiteX36" fmla="*/ 342115 w 1016037"/>
              <a:gd name="connsiteY36" fmla="*/ 328899 h 349448"/>
              <a:gd name="connsiteX37" fmla="*/ 342114 w 1016037"/>
              <a:gd name="connsiteY37" fmla="*/ 328900 h 349448"/>
              <a:gd name="connsiteX38" fmla="*/ 231515 w 1016037"/>
              <a:gd name="connsiteY38" fmla="*/ 328899 h 349448"/>
              <a:gd name="connsiteX39" fmla="*/ 241825 w 1016037"/>
              <a:gd name="connsiteY39" fmla="*/ 339174 h 349448"/>
              <a:gd name="connsiteX40" fmla="*/ 231515 w 1016037"/>
              <a:gd name="connsiteY40" fmla="*/ 349448 h 349448"/>
              <a:gd name="connsiteX41" fmla="*/ 221205 w 1016037"/>
              <a:gd name="connsiteY41" fmla="*/ 339174 h 349448"/>
              <a:gd name="connsiteX42" fmla="*/ 231515 w 1016037"/>
              <a:gd name="connsiteY42" fmla="*/ 328899 h 349448"/>
              <a:gd name="connsiteX43" fmla="*/ 120913 w 1016037"/>
              <a:gd name="connsiteY43" fmla="*/ 328899 h 349448"/>
              <a:gd name="connsiteX44" fmla="*/ 131221 w 1016037"/>
              <a:gd name="connsiteY44" fmla="*/ 339174 h 349448"/>
              <a:gd name="connsiteX45" fmla="*/ 120913 w 1016037"/>
              <a:gd name="connsiteY45" fmla="*/ 349448 h 349448"/>
              <a:gd name="connsiteX46" fmla="*/ 110603 w 1016037"/>
              <a:gd name="connsiteY46" fmla="*/ 339174 h 349448"/>
              <a:gd name="connsiteX47" fmla="*/ 120913 w 1016037"/>
              <a:gd name="connsiteY47" fmla="*/ 328899 h 349448"/>
              <a:gd name="connsiteX48" fmla="*/ 10311 w 1016037"/>
              <a:gd name="connsiteY48" fmla="*/ 328899 h 349448"/>
              <a:gd name="connsiteX49" fmla="*/ 20621 w 1016037"/>
              <a:gd name="connsiteY49" fmla="*/ 339174 h 349448"/>
              <a:gd name="connsiteX50" fmla="*/ 10311 w 1016037"/>
              <a:gd name="connsiteY50" fmla="*/ 349448 h 349448"/>
              <a:gd name="connsiteX51" fmla="*/ 0 w 1016037"/>
              <a:gd name="connsiteY51" fmla="*/ 339174 h 349448"/>
              <a:gd name="connsiteX52" fmla="*/ 10311 w 1016037"/>
              <a:gd name="connsiteY52" fmla="*/ 328899 h 349448"/>
              <a:gd name="connsiteX53" fmla="*/ 342114 w 1016037"/>
              <a:gd name="connsiteY53" fmla="*/ 215569 h 349448"/>
              <a:gd name="connsiteX54" fmla="*/ 352426 w 1016037"/>
              <a:gd name="connsiteY54" fmla="*/ 225842 h 349448"/>
              <a:gd name="connsiteX55" fmla="*/ 342115 w 1016037"/>
              <a:gd name="connsiteY55" fmla="*/ 236117 h 349448"/>
              <a:gd name="connsiteX56" fmla="*/ 331806 w 1016037"/>
              <a:gd name="connsiteY56" fmla="*/ 225842 h 349448"/>
              <a:gd name="connsiteX57" fmla="*/ 1005726 w 1016037"/>
              <a:gd name="connsiteY57" fmla="*/ 215567 h 349448"/>
              <a:gd name="connsiteX58" fmla="*/ 1016037 w 1016037"/>
              <a:gd name="connsiteY58" fmla="*/ 225842 h 349448"/>
              <a:gd name="connsiteX59" fmla="*/ 1005797 w 1016037"/>
              <a:gd name="connsiteY59" fmla="*/ 236117 h 349448"/>
              <a:gd name="connsiteX60" fmla="*/ 995487 w 1016037"/>
              <a:gd name="connsiteY60" fmla="*/ 225877 h 349448"/>
              <a:gd name="connsiteX61" fmla="*/ 1005726 w 1016037"/>
              <a:gd name="connsiteY61" fmla="*/ 215567 h 349448"/>
              <a:gd name="connsiteX62" fmla="*/ 895126 w 1016037"/>
              <a:gd name="connsiteY62" fmla="*/ 215567 h 349448"/>
              <a:gd name="connsiteX63" fmla="*/ 905435 w 1016037"/>
              <a:gd name="connsiteY63" fmla="*/ 225842 h 349448"/>
              <a:gd name="connsiteX64" fmla="*/ 895195 w 1016037"/>
              <a:gd name="connsiteY64" fmla="*/ 236117 h 349448"/>
              <a:gd name="connsiteX65" fmla="*/ 884886 w 1016037"/>
              <a:gd name="connsiteY65" fmla="*/ 225877 h 349448"/>
              <a:gd name="connsiteX66" fmla="*/ 895126 w 1016037"/>
              <a:gd name="connsiteY66" fmla="*/ 215567 h 349448"/>
              <a:gd name="connsiteX67" fmla="*/ 784522 w 1016037"/>
              <a:gd name="connsiteY67" fmla="*/ 215567 h 349448"/>
              <a:gd name="connsiteX68" fmla="*/ 794832 w 1016037"/>
              <a:gd name="connsiteY68" fmla="*/ 225842 h 349448"/>
              <a:gd name="connsiteX69" fmla="*/ 784593 w 1016037"/>
              <a:gd name="connsiteY69" fmla="*/ 236117 h 349448"/>
              <a:gd name="connsiteX70" fmla="*/ 774283 w 1016037"/>
              <a:gd name="connsiteY70" fmla="*/ 225877 h 349448"/>
              <a:gd name="connsiteX71" fmla="*/ 784522 w 1016037"/>
              <a:gd name="connsiteY71" fmla="*/ 215567 h 349448"/>
              <a:gd name="connsiteX72" fmla="*/ 673921 w 1016037"/>
              <a:gd name="connsiteY72" fmla="*/ 215567 h 349448"/>
              <a:gd name="connsiteX73" fmla="*/ 673926 w 1016037"/>
              <a:gd name="connsiteY73" fmla="*/ 215567 h 349448"/>
              <a:gd name="connsiteX74" fmla="*/ 684236 w 1016037"/>
              <a:gd name="connsiteY74" fmla="*/ 225842 h 349448"/>
              <a:gd name="connsiteX75" fmla="*/ 673926 w 1016037"/>
              <a:gd name="connsiteY75" fmla="*/ 236117 h 349448"/>
              <a:gd name="connsiteX76" fmla="*/ 663611 w 1016037"/>
              <a:gd name="connsiteY76" fmla="*/ 225842 h 349448"/>
              <a:gd name="connsiteX77" fmla="*/ 673921 w 1016037"/>
              <a:gd name="connsiteY77" fmla="*/ 215567 h 349448"/>
              <a:gd name="connsiteX78" fmla="*/ 563320 w 1016037"/>
              <a:gd name="connsiteY78" fmla="*/ 215567 h 349448"/>
              <a:gd name="connsiteX79" fmla="*/ 573630 w 1016037"/>
              <a:gd name="connsiteY79" fmla="*/ 225842 h 349448"/>
              <a:gd name="connsiteX80" fmla="*/ 563320 w 1016037"/>
              <a:gd name="connsiteY80" fmla="*/ 236117 h 349448"/>
              <a:gd name="connsiteX81" fmla="*/ 553010 w 1016037"/>
              <a:gd name="connsiteY81" fmla="*/ 225842 h 349448"/>
              <a:gd name="connsiteX82" fmla="*/ 563320 w 1016037"/>
              <a:gd name="connsiteY82" fmla="*/ 215567 h 349448"/>
              <a:gd name="connsiteX83" fmla="*/ 452717 w 1016037"/>
              <a:gd name="connsiteY83" fmla="*/ 215567 h 349448"/>
              <a:gd name="connsiteX84" fmla="*/ 463027 w 1016037"/>
              <a:gd name="connsiteY84" fmla="*/ 225842 h 349448"/>
              <a:gd name="connsiteX85" fmla="*/ 452717 w 1016037"/>
              <a:gd name="connsiteY85" fmla="*/ 236117 h 349448"/>
              <a:gd name="connsiteX86" fmla="*/ 442409 w 1016037"/>
              <a:gd name="connsiteY86" fmla="*/ 225842 h 349448"/>
              <a:gd name="connsiteX87" fmla="*/ 452717 w 1016037"/>
              <a:gd name="connsiteY87" fmla="*/ 215567 h 349448"/>
              <a:gd name="connsiteX88" fmla="*/ 342112 w 1016037"/>
              <a:gd name="connsiteY88" fmla="*/ 215567 h 349448"/>
              <a:gd name="connsiteX89" fmla="*/ 342115 w 1016037"/>
              <a:gd name="connsiteY89" fmla="*/ 215567 h 349448"/>
              <a:gd name="connsiteX90" fmla="*/ 342114 w 1016037"/>
              <a:gd name="connsiteY90" fmla="*/ 215569 h 349448"/>
              <a:gd name="connsiteX91" fmla="*/ 231515 w 1016037"/>
              <a:gd name="connsiteY91" fmla="*/ 215567 h 349448"/>
              <a:gd name="connsiteX92" fmla="*/ 241825 w 1016037"/>
              <a:gd name="connsiteY92" fmla="*/ 225842 h 349448"/>
              <a:gd name="connsiteX93" fmla="*/ 231515 w 1016037"/>
              <a:gd name="connsiteY93" fmla="*/ 236117 h 349448"/>
              <a:gd name="connsiteX94" fmla="*/ 221205 w 1016037"/>
              <a:gd name="connsiteY94" fmla="*/ 225842 h 349448"/>
              <a:gd name="connsiteX95" fmla="*/ 231515 w 1016037"/>
              <a:gd name="connsiteY95" fmla="*/ 215567 h 349448"/>
              <a:gd name="connsiteX96" fmla="*/ 120913 w 1016037"/>
              <a:gd name="connsiteY96" fmla="*/ 215567 h 349448"/>
              <a:gd name="connsiteX97" fmla="*/ 131221 w 1016037"/>
              <a:gd name="connsiteY97" fmla="*/ 225842 h 349448"/>
              <a:gd name="connsiteX98" fmla="*/ 120913 w 1016037"/>
              <a:gd name="connsiteY98" fmla="*/ 236117 h 349448"/>
              <a:gd name="connsiteX99" fmla="*/ 110603 w 1016037"/>
              <a:gd name="connsiteY99" fmla="*/ 225842 h 349448"/>
              <a:gd name="connsiteX100" fmla="*/ 120913 w 1016037"/>
              <a:gd name="connsiteY100" fmla="*/ 215567 h 349448"/>
              <a:gd name="connsiteX101" fmla="*/ 10311 w 1016037"/>
              <a:gd name="connsiteY101" fmla="*/ 215567 h 349448"/>
              <a:gd name="connsiteX102" fmla="*/ 20621 w 1016037"/>
              <a:gd name="connsiteY102" fmla="*/ 225842 h 349448"/>
              <a:gd name="connsiteX103" fmla="*/ 10311 w 1016037"/>
              <a:gd name="connsiteY103" fmla="*/ 236117 h 349448"/>
              <a:gd name="connsiteX104" fmla="*/ 0 w 1016037"/>
              <a:gd name="connsiteY104" fmla="*/ 225842 h 349448"/>
              <a:gd name="connsiteX105" fmla="*/ 10311 w 1016037"/>
              <a:gd name="connsiteY105" fmla="*/ 215567 h 349448"/>
              <a:gd name="connsiteX106" fmla="*/ 342114 w 1016037"/>
              <a:gd name="connsiteY106" fmla="*/ 113333 h 349448"/>
              <a:gd name="connsiteX107" fmla="*/ 352422 w 1016037"/>
              <a:gd name="connsiteY107" fmla="*/ 123607 h 349448"/>
              <a:gd name="connsiteX108" fmla="*/ 342112 w 1016037"/>
              <a:gd name="connsiteY108" fmla="*/ 133881 h 349448"/>
              <a:gd name="connsiteX109" fmla="*/ 331806 w 1016037"/>
              <a:gd name="connsiteY109" fmla="*/ 123607 h 349448"/>
              <a:gd name="connsiteX110" fmla="*/ 1005726 w 1016037"/>
              <a:gd name="connsiteY110" fmla="*/ 113332 h 349448"/>
              <a:gd name="connsiteX111" fmla="*/ 1016037 w 1016037"/>
              <a:gd name="connsiteY111" fmla="*/ 123607 h 349448"/>
              <a:gd name="connsiteX112" fmla="*/ 1005797 w 1016037"/>
              <a:gd name="connsiteY112" fmla="*/ 133881 h 349448"/>
              <a:gd name="connsiteX113" fmla="*/ 995487 w 1016037"/>
              <a:gd name="connsiteY113" fmla="*/ 123641 h 349448"/>
              <a:gd name="connsiteX114" fmla="*/ 1005726 w 1016037"/>
              <a:gd name="connsiteY114" fmla="*/ 113332 h 349448"/>
              <a:gd name="connsiteX115" fmla="*/ 895126 w 1016037"/>
              <a:gd name="connsiteY115" fmla="*/ 113332 h 349448"/>
              <a:gd name="connsiteX116" fmla="*/ 905435 w 1016037"/>
              <a:gd name="connsiteY116" fmla="*/ 123607 h 349448"/>
              <a:gd name="connsiteX117" fmla="*/ 895195 w 1016037"/>
              <a:gd name="connsiteY117" fmla="*/ 133881 h 349448"/>
              <a:gd name="connsiteX118" fmla="*/ 884886 w 1016037"/>
              <a:gd name="connsiteY118" fmla="*/ 123641 h 349448"/>
              <a:gd name="connsiteX119" fmla="*/ 895126 w 1016037"/>
              <a:gd name="connsiteY119" fmla="*/ 113332 h 349448"/>
              <a:gd name="connsiteX120" fmla="*/ 784522 w 1016037"/>
              <a:gd name="connsiteY120" fmla="*/ 113332 h 349448"/>
              <a:gd name="connsiteX121" fmla="*/ 794832 w 1016037"/>
              <a:gd name="connsiteY121" fmla="*/ 123607 h 349448"/>
              <a:gd name="connsiteX122" fmla="*/ 784593 w 1016037"/>
              <a:gd name="connsiteY122" fmla="*/ 133881 h 349448"/>
              <a:gd name="connsiteX123" fmla="*/ 774283 w 1016037"/>
              <a:gd name="connsiteY123" fmla="*/ 123641 h 349448"/>
              <a:gd name="connsiteX124" fmla="*/ 784522 w 1016037"/>
              <a:gd name="connsiteY124" fmla="*/ 113332 h 349448"/>
              <a:gd name="connsiteX125" fmla="*/ 673921 w 1016037"/>
              <a:gd name="connsiteY125" fmla="*/ 113332 h 349448"/>
              <a:gd name="connsiteX126" fmla="*/ 673926 w 1016037"/>
              <a:gd name="connsiteY126" fmla="*/ 113332 h 349448"/>
              <a:gd name="connsiteX127" fmla="*/ 684236 w 1016037"/>
              <a:gd name="connsiteY127" fmla="*/ 123607 h 349448"/>
              <a:gd name="connsiteX128" fmla="*/ 673926 w 1016037"/>
              <a:gd name="connsiteY128" fmla="*/ 133881 h 349448"/>
              <a:gd name="connsiteX129" fmla="*/ 663611 w 1016037"/>
              <a:gd name="connsiteY129" fmla="*/ 123607 h 349448"/>
              <a:gd name="connsiteX130" fmla="*/ 673921 w 1016037"/>
              <a:gd name="connsiteY130" fmla="*/ 113332 h 349448"/>
              <a:gd name="connsiteX131" fmla="*/ 563320 w 1016037"/>
              <a:gd name="connsiteY131" fmla="*/ 113332 h 349448"/>
              <a:gd name="connsiteX132" fmla="*/ 573630 w 1016037"/>
              <a:gd name="connsiteY132" fmla="*/ 123607 h 349448"/>
              <a:gd name="connsiteX133" fmla="*/ 563320 w 1016037"/>
              <a:gd name="connsiteY133" fmla="*/ 133881 h 349448"/>
              <a:gd name="connsiteX134" fmla="*/ 553010 w 1016037"/>
              <a:gd name="connsiteY134" fmla="*/ 123607 h 349448"/>
              <a:gd name="connsiteX135" fmla="*/ 563320 w 1016037"/>
              <a:gd name="connsiteY135" fmla="*/ 113332 h 349448"/>
              <a:gd name="connsiteX136" fmla="*/ 452717 w 1016037"/>
              <a:gd name="connsiteY136" fmla="*/ 113332 h 349448"/>
              <a:gd name="connsiteX137" fmla="*/ 463027 w 1016037"/>
              <a:gd name="connsiteY137" fmla="*/ 123607 h 349448"/>
              <a:gd name="connsiteX138" fmla="*/ 452717 w 1016037"/>
              <a:gd name="connsiteY138" fmla="*/ 133881 h 349448"/>
              <a:gd name="connsiteX139" fmla="*/ 442409 w 1016037"/>
              <a:gd name="connsiteY139" fmla="*/ 123607 h 349448"/>
              <a:gd name="connsiteX140" fmla="*/ 452717 w 1016037"/>
              <a:gd name="connsiteY140" fmla="*/ 113332 h 349448"/>
              <a:gd name="connsiteX141" fmla="*/ 342112 w 1016037"/>
              <a:gd name="connsiteY141" fmla="*/ 113332 h 349448"/>
              <a:gd name="connsiteX142" fmla="*/ 342115 w 1016037"/>
              <a:gd name="connsiteY142" fmla="*/ 113332 h 349448"/>
              <a:gd name="connsiteX143" fmla="*/ 342114 w 1016037"/>
              <a:gd name="connsiteY143" fmla="*/ 113333 h 349448"/>
              <a:gd name="connsiteX144" fmla="*/ 231515 w 1016037"/>
              <a:gd name="connsiteY144" fmla="*/ 113332 h 349448"/>
              <a:gd name="connsiteX145" fmla="*/ 241825 w 1016037"/>
              <a:gd name="connsiteY145" fmla="*/ 123607 h 349448"/>
              <a:gd name="connsiteX146" fmla="*/ 231515 w 1016037"/>
              <a:gd name="connsiteY146" fmla="*/ 133881 h 349448"/>
              <a:gd name="connsiteX147" fmla="*/ 221205 w 1016037"/>
              <a:gd name="connsiteY147" fmla="*/ 123607 h 349448"/>
              <a:gd name="connsiteX148" fmla="*/ 231515 w 1016037"/>
              <a:gd name="connsiteY148" fmla="*/ 113332 h 349448"/>
              <a:gd name="connsiteX149" fmla="*/ 120913 w 1016037"/>
              <a:gd name="connsiteY149" fmla="*/ 113332 h 349448"/>
              <a:gd name="connsiteX150" fmla="*/ 131221 w 1016037"/>
              <a:gd name="connsiteY150" fmla="*/ 123607 h 349448"/>
              <a:gd name="connsiteX151" fmla="*/ 120913 w 1016037"/>
              <a:gd name="connsiteY151" fmla="*/ 133881 h 349448"/>
              <a:gd name="connsiteX152" fmla="*/ 110603 w 1016037"/>
              <a:gd name="connsiteY152" fmla="*/ 123607 h 349448"/>
              <a:gd name="connsiteX153" fmla="*/ 120913 w 1016037"/>
              <a:gd name="connsiteY153" fmla="*/ 113332 h 349448"/>
              <a:gd name="connsiteX154" fmla="*/ 10311 w 1016037"/>
              <a:gd name="connsiteY154" fmla="*/ 113332 h 349448"/>
              <a:gd name="connsiteX155" fmla="*/ 20621 w 1016037"/>
              <a:gd name="connsiteY155" fmla="*/ 123607 h 349448"/>
              <a:gd name="connsiteX156" fmla="*/ 10311 w 1016037"/>
              <a:gd name="connsiteY156" fmla="*/ 133881 h 349448"/>
              <a:gd name="connsiteX157" fmla="*/ 0 w 1016037"/>
              <a:gd name="connsiteY157" fmla="*/ 123607 h 349448"/>
              <a:gd name="connsiteX158" fmla="*/ 10311 w 1016037"/>
              <a:gd name="connsiteY158" fmla="*/ 113332 h 349448"/>
              <a:gd name="connsiteX159" fmla="*/ 342114 w 1016037"/>
              <a:gd name="connsiteY159" fmla="*/ 2 h 349448"/>
              <a:gd name="connsiteX160" fmla="*/ 352426 w 1016037"/>
              <a:gd name="connsiteY160" fmla="*/ 10275 h 349448"/>
              <a:gd name="connsiteX161" fmla="*/ 342115 w 1016037"/>
              <a:gd name="connsiteY161" fmla="*/ 20550 h 349448"/>
              <a:gd name="connsiteX162" fmla="*/ 331806 w 1016037"/>
              <a:gd name="connsiteY162" fmla="*/ 10275 h 349448"/>
              <a:gd name="connsiteX163" fmla="*/ 1005726 w 1016037"/>
              <a:gd name="connsiteY163" fmla="*/ 0 h 349448"/>
              <a:gd name="connsiteX164" fmla="*/ 1016037 w 1016037"/>
              <a:gd name="connsiteY164" fmla="*/ 10275 h 349448"/>
              <a:gd name="connsiteX165" fmla="*/ 1005797 w 1016037"/>
              <a:gd name="connsiteY165" fmla="*/ 20550 h 349448"/>
              <a:gd name="connsiteX166" fmla="*/ 995487 w 1016037"/>
              <a:gd name="connsiteY166" fmla="*/ 10310 h 349448"/>
              <a:gd name="connsiteX167" fmla="*/ 1005726 w 1016037"/>
              <a:gd name="connsiteY167" fmla="*/ 0 h 349448"/>
              <a:gd name="connsiteX168" fmla="*/ 895126 w 1016037"/>
              <a:gd name="connsiteY168" fmla="*/ 0 h 349448"/>
              <a:gd name="connsiteX169" fmla="*/ 905435 w 1016037"/>
              <a:gd name="connsiteY169" fmla="*/ 10275 h 349448"/>
              <a:gd name="connsiteX170" fmla="*/ 895195 w 1016037"/>
              <a:gd name="connsiteY170" fmla="*/ 20550 h 349448"/>
              <a:gd name="connsiteX171" fmla="*/ 884886 w 1016037"/>
              <a:gd name="connsiteY171" fmla="*/ 10310 h 349448"/>
              <a:gd name="connsiteX172" fmla="*/ 895126 w 1016037"/>
              <a:gd name="connsiteY172" fmla="*/ 0 h 349448"/>
              <a:gd name="connsiteX173" fmla="*/ 784522 w 1016037"/>
              <a:gd name="connsiteY173" fmla="*/ 0 h 349448"/>
              <a:gd name="connsiteX174" fmla="*/ 794832 w 1016037"/>
              <a:gd name="connsiteY174" fmla="*/ 10275 h 349448"/>
              <a:gd name="connsiteX175" fmla="*/ 784593 w 1016037"/>
              <a:gd name="connsiteY175" fmla="*/ 20550 h 349448"/>
              <a:gd name="connsiteX176" fmla="*/ 774283 w 1016037"/>
              <a:gd name="connsiteY176" fmla="*/ 10310 h 349448"/>
              <a:gd name="connsiteX177" fmla="*/ 784522 w 1016037"/>
              <a:gd name="connsiteY177" fmla="*/ 0 h 349448"/>
              <a:gd name="connsiteX178" fmla="*/ 673921 w 1016037"/>
              <a:gd name="connsiteY178" fmla="*/ 0 h 349448"/>
              <a:gd name="connsiteX179" fmla="*/ 673926 w 1016037"/>
              <a:gd name="connsiteY179" fmla="*/ 0 h 349448"/>
              <a:gd name="connsiteX180" fmla="*/ 684236 w 1016037"/>
              <a:gd name="connsiteY180" fmla="*/ 10275 h 349448"/>
              <a:gd name="connsiteX181" fmla="*/ 673926 w 1016037"/>
              <a:gd name="connsiteY181" fmla="*/ 20550 h 349448"/>
              <a:gd name="connsiteX182" fmla="*/ 663611 w 1016037"/>
              <a:gd name="connsiteY182" fmla="*/ 10275 h 349448"/>
              <a:gd name="connsiteX183" fmla="*/ 673921 w 1016037"/>
              <a:gd name="connsiteY183" fmla="*/ 0 h 349448"/>
              <a:gd name="connsiteX184" fmla="*/ 563320 w 1016037"/>
              <a:gd name="connsiteY184" fmla="*/ 0 h 349448"/>
              <a:gd name="connsiteX185" fmla="*/ 573630 w 1016037"/>
              <a:gd name="connsiteY185" fmla="*/ 10275 h 349448"/>
              <a:gd name="connsiteX186" fmla="*/ 563320 w 1016037"/>
              <a:gd name="connsiteY186" fmla="*/ 20550 h 349448"/>
              <a:gd name="connsiteX187" fmla="*/ 553010 w 1016037"/>
              <a:gd name="connsiteY187" fmla="*/ 10275 h 349448"/>
              <a:gd name="connsiteX188" fmla="*/ 563320 w 1016037"/>
              <a:gd name="connsiteY188" fmla="*/ 0 h 349448"/>
              <a:gd name="connsiteX189" fmla="*/ 452717 w 1016037"/>
              <a:gd name="connsiteY189" fmla="*/ 0 h 349448"/>
              <a:gd name="connsiteX190" fmla="*/ 463027 w 1016037"/>
              <a:gd name="connsiteY190" fmla="*/ 10275 h 349448"/>
              <a:gd name="connsiteX191" fmla="*/ 452717 w 1016037"/>
              <a:gd name="connsiteY191" fmla="*/ 20550 h 349448"/>
              <a:gd name="connsiteX192" fmla="*/ 442409 w 1016037"/>
              <a:gd name="connsiteY192" fmla="*/ 10275 h 349448"/>
              <a:gd name="connsiteX193" fmla="*/ 452717 w 1016037"/>
              <a:gd name="connsiteY193" fmla="*/ 0 h 349448"/>
              <a:gd name="connsiteX194" fmla="*/ 342112 w 1016037"/>
              <a:gd name="connsiteY194" fmla="*/ 0 h 349448"/>
              <a:gd name="connsiteX195" fmla="*/ 342115 w 1016037"/>
              <a:gd name="connsiteY195" fmla="*/ 0 h 349448"/>
              <a:gd name="connsiteX196" fmla="*/ 342114 w 1016037"/>
              <a:gd name="connsiteY196" fmla="*/ 2 h 349448"/>
              <a:gd name="connsiteX197" fmla="*/ 231515 w 1016037"/>
              <a:gd name="connsiteY197" fmla="*/ 0 h 349448"/>
              <a:gd name="connsiteX198" fmla="*/ 241825 w 1016037"/>
              <a:gd name="connsiteY198" fmla="*/ 10275 h 349448"/>
              <a:gd name="connsiteX199" fmla="*/ 231515 w 1016037"/>
              <a:gd name="connsiteY199" fmla="*/ 20550 h 349448"/>
              <a:gd name="connsiteX200" fmla="*/ 221205 w 1016037"/>
              <a:gd name="connsiteY200" fmla="*/ 10275 h 349448"/>
              <a:gd name="connsiteX201" fmla="*/ 231515 w 1016037"/>
              <a:gd name="connsiteY201" fmla="*/ 0 h 349448"/>
              <a:gd name="connsiteX202" fmla="*/ 120913 w 1016037"/>
              <a:gd name="connsiteY202" fmla="*/ 0 h 349448"/>
              <a:gd name="connsiteX203" fmla="*/ 131221 w 1016037"/>
              <a:gd name="connsiteY203" fmla="*/ 10275 h 349448"/>
              <a:gd name="connsiteX204" fmla="*/ 120913 w 1016037"/>
              <a:gd name="connsiteY204" fmla="*/ 20550 h 349448"/>
              <a:gd name="connsiteX205" fmla="*/ 110603 w 1016037"/>
              <a:gd name="connsiteY205" fmla="*/ 10275 h 349448"/>
              <a:gd name="connsiteX206" fmla="*/ 120913 w 1016037"/>
              <a:gd name="connsiteY206" fmla="*/ 0 h 349448"/>
              <a:gd name="connsiteX207" fmla="*/ 10311 w 1016037"/>
              <a:gd name="connsiteY207" fmla="*/ 0 h 349448"/>
              <a:gd name="connsiteX208" fmla="*/ 20621 w 1016037"/>
              <a:gd name="connsiteY208" fmla="*/ 10275 h 349448"/>
              <a:gd name="connsiteX209" fmla="*/ 10311 w 1016037"/>
              <a:gd name="connsiteY209" fmla="*/ 20550 h 349448"/>
              <a:gd name="connsiteX210" fmla="*/ 0 w 1016037"/>
              <a:gd name="connsiteY210" fmla="*/ 10275 h 349448"/>
              <a:gd name="connsiteX211" fmla="*/ 10311 w 1016037"/>
              <a:gd name="connsiteY211" fmla="*/ 0 h 349448"/>
            </a:gdLst>
            <a:ahLst/>
            <a:cxnLst/>
            <a:rect l="l" t="t" r="r" b="b"/>
            <a:pathLst>
              <a:path w="1016037" h="349448">
                <a:moveTo>
                  <a:pt x="342114" y="328900"/>
                </a:moveTo>
                <a:lnTo>
                  <a:pt x="352422" y="339174"/>
                </a:lnTo>
                <a:cubicBezTo>
                  <a:pt x="352405" y="344860"/>
                  <a:pt x="347793" y="349448"/>
                  <a:pt x="342112" y="349448"/>
                </a:cubicBezTo>
                <a:cubicBezTo>
                  <a:pt x="336432" y="349448"/>
                  <a:pt x="331822" y="344849"/>
                  <a:pt x="331806" y="339174"/>
                </a:cubicBezTo>
                <a:close/>
                <a:moveTo>
                  <a:pt x="1005726" y="328899"/>
                </a:moveTo>
                <a:cubicBezTo>
                  <a:pt x="1011407" y="328899"/>
                  <a:pt x="1016020" y="333487"/>
                  <a:pt x="1016037" y="339174"/>
                </a:cubicBezTo>
                <a:cubicBezTo>
                  <a:pt x="1016037" y="344837"/>
                  <a:pt x="1011458" y="349426"/>
                  <a:pt x="1005797" y="349448"/>
                </a:cubicBezTo>
                <a:cubicBezTo>
                  <a:pt x="1000123" y="349471"/>
                  <a:pt x="995506" y="344883"/>
                  <a:pt x="995487" y="339208"/>
                </a:cubicBezTo>
                <a:cubicBezTo>
                  <a:pt x="995468" y="333533"/>
                  <a:pt x="1000052" y="328922"/>
                  <a:pt x="1005726" y="328899"/>
                </a:cubicBezTo>
                <a:close/>
                <a:moveTo>
                  <a:pt x="895126" y="328899"/>
                </a:moveTo>
                <a:cubicBezTo>
                  <a:pt x="900807" y="328899"/>
                  <a:pt x="905418" y="333498"/>
                  <a:pt x="905435" y="339174"/>
                </a:cubicBezTo>
                <a:cubicBezTo>
                  <a:pt x="905435" y="344837"/>
                  <a:pt x="900856" y="349426"/>
                  <a:pt x="895195" y="349448"/>
                </a:cubicBezTo>
                <a:cubicBezTo>
                  <a:pt x="889521" y="349471"/>
                  <a:pt x="884905" y="344883"/>
                  <a:pt x="884886" y="339208"/>
                </a:cubicBezTo>
                <a:cubicBezTo>
                  <a:pt x="884866" y="333533"/>
                  <a:pt x="889452" y="328922"/>
                  <a:pt x="895126" y="328899"/>
                </a:cubicBezTo>
                <a:close/>
                <a:moveTo>
                  <a:pt x="784522" y="328899"/>
                </a:moveTo>
                <a:cubicBezTo>
                  <a:pt x="790204" y="328899"/>
                  <a:pt x="794815" y="333487"/>
                  <a:pt x="794832" y="339174"/>
                </a:cubicBezTo>
                <a:cubicBezTo>
                  <a:pt x="794832" y="344837"/>
                  <a:pt x="790254" y="349426"/>
                  <a:pt x="784593" y="349448"/>
                </a:cubicBezTo>
                <a:cubicBezTo>
                  <a:pt x="778918" y="349471"/>
                  <a:pt x="774302" y="344883"/>
                  <a:pt x="774283" y="339208"/>
                </a:cubicBezTo>
                <a:cubicBezTo>
                  <a:pt x="774263" y="333533"/>
                  <a:pt x="778847" y="328922"/>
                  <a:pt x="784522" y="328899"/>
                </a:cubicBezTo>
                <a:close/>
                <a:moveTo>
                  <a:pt x="673921" y="328899"/>
                </a:moveTo>
                <a:lnTo>
                  <a:pt x="673926" y="328899"/>
                </a:lnTo>
                <a:cubicBezTo>
                  <a:pt x="679607" y="328899"/>
                  <a:pt x="684219" y="333487"/>
                  <a:pt x="684236" y="339174"/>
                </a:cubicBezTo>
                <a:cubicBezTo>
                  <a:pt x="684219" y="344860"/>
                  <a:pt x="679607" y="349448"/>
                  <a:pt x="673926" y="349448"/>
                </a:cubicBezTo>
                <a:cubicBezTo>
                  <a:pt x="668243" y="349448"/>
                  <a:pt x="663628" y="344860"/>
                  <a:pt x="663611" y="339174"/>
                </a:cubicBezTo>
                <a:cubicBezTo>
                  <a:pt x="663628" y="333487"/>
                  <a:pt x="668240" y="328899"/>
                  <a:pt x="673921" y="328899"/>
                </a:cubicBezTo>
                <a:close/>
                <a:moveTo>
                  <a:pt x="563320" y="328899"/>
                </a:moveTo>
                <a:cubicBezTo>
                  <a:pt x="569001" y="328899"/>
                  <a:pt x="573613" y="333487"/>
                  <a:pt x="573630" y="339174"/>
                </a:cubicBezTo>
                <a:cubicBezTo>
                  <a:pt x="573613" y="344860"/>
                  <a:pt x="569001" y="349448"/>
                  <a:pt x="563320" y="349448"/>
                </a:cubicBezTo>
                <a:cubicBezTo>
                  <a:pt x="557639" y="349448"/>
                  <a:pt x="553027" y="344860"/>
                  <a:pt x="553010" y="339174"/>
                </a:cubicBezTo>
                <a:cubicBezTo>
                  <a:pt x="553027" y="333487"/>
                  <a:pt x="557639" y="328899"/>
                  <a:pt x="563320" y="328899"/>
                </a:cubicBezTo>
                <a:close/>
                <a:moveTo>
                  <a:pt x="452717" y="328899"/>
                </a:moveTo>
                <a:cubicBezTo>
                  <a:pt x="458398" y="328899"/>
                  <a:pt x="463010" y="333487"/>
                  <a:pt x="463027" y="339174"/>
                </a:cubicBezTo>
                <a:cubicBezTo>
                  <a:pt x="463010" y="344860"/>
                  <a:pt x="458398" y="349448"/>
                  <a:pt x="452717" y="349448"/>
                </a:cubicBezTo>
                <a:cubicBezTo>
                  <a:pt x="447035" y="349460"/>
                  <a:pt x="442422" y="344860"/>
                  <a:pt x="442409" y="339174"/>
                </a:cubicBezTo>
                <a:cubicBezTo>
                  <a:pt x="442422" y="333487"/>
                  <a:pt x="447035" y="328899"/>
                  <a:pt x="452717" y="328899"/>
                </a:cubicBezTo>
                <a:close/>
                <a:moveTo>
                  <a:pt x="342112" y="328899"/>
                </a:moveTo>
                <a:lnTo>
                  <a:pt x="342115" y="328899"/>
                </a:lnTo>
                <a:lnTo>
                  <a:pt x="342114" y="328900"/>
                </a:lnTo>
                <a:close/>
                <a:moveTo>
                  <a:pt x="231515" y="328899"/>
                </a:moveTo>
                <a:cubicBezTo>
                  <a:pt x="237196" y="328899"/>
                  <a:pt x="241808" y="333487"/>
                  <a:pt x="241825" y="339174"/>
                </a:cubicBezTo>
                <a:cubicBezTo>
                  <a:pt x="241808" y="344860"/>
                  <a:pt x="237196" y="349448"/>
                  <a:pt x="231515" y="349448"/>
                </a:cubicBezTo>
                <a:cubicBezTo>
                  <a:pt x="225834" y="349448"/>
                  <a:pt x="221222" y="344860"/>
                  <a:pt x="221205" y="339174"/>
                </a:cubicBezTo>
                <a:cubicBezTo>
                  <a:pt x="221222" y="333487"/>
                  <a:pt x="225834" y="328899"/>
                  <a:pt x="231515" y="328899"/>
                </a:cubicBezTo>
                <a:close/>
                <a:moveTo>
                  <a:pt x="120913" y="328899"/>
                </a:moveTo>
                <a:cubicBezTo>
                  <a:pt x="126595" y="328899"/>
                  <a:pt x="131209" y="333487"/>
                  <a:pt x="131221" y="339174"/>
                </a:cubicBezTo>
                <a:cubicBezTo>
                  <a:pt x="131209" y="344860"/>
                  <a:pt x="126595" y="349460"/>
                  <a:pt x="120913" y="349448"/>
                </a:cubicBezTo>
                <a:cubicBezTo>
                  <a:pt x="115232" y="349448"/>
                  <a:pt x="110620" y="344860"/>
                  <a:pt x="110603" y="339174"/>
                </a:cubicBezTo>
                <a:cubicBezTo>
                  <a:pt x="110620" y="333487"/>
                  <a:pt x="115232" y="328899"/>
                  <a:pt x="120913" y="328899"/>
                </a:cubicBezTo>
                <a:close/>
                <a:moveTo>
                  <a:pt x="10311" y="328899"/>
                </a:moveTo>
                <a:cubicBezTo>
                  <a:pt x="15991" y="328899"/>
                  <a:pt x="20604" y="333487"/>
                  <a:pt x="20621" y="339174"/>
                </a:cubicBezTo>
                <a:cubicBezTo>
                  <a:pt x="20604" y="344860"/>
                  <a:pt x="15991" y="349448"/>
                  <a:pt x="10311" y="349448"/>
                </a:cubicBezTo>
                <a:cubicBezTo>
                  <a:pt x="4630" y="349448"/>
                  <a:pt x="17" y="344860"/>
                  <a:pt x="0" y="339174"/>
                </a:cubicBezTo>
                <a:cubicBezTo>
                  <a:pt x="17" y="333487"/>
                  <a:pt x="4630" y="328899"/>
                  <a:pt x="10311" y="328899"/>
                </a:cubicBezTo>
                <a:close/>
                <a:moveTo>
                  <a:pt x="342114" y="215569"/>
                </a:moveTo>
                <a:lnTo>
                  <a:pt x="352426" y="225842"/>
                </a:lnTo>
                <a:cubicBezTo>
                  <a:pt x="352409" y="231528"/>
                  <a:pt x="347796" y="236117"/>
                  <a:pt x="342115" y="236117"/>
                </a:cubicBezTo>
                <a:cubicBezTo>
                  <a:pt x="336434" y="236117"/>
                  <a:pt x="331822" y="231528"/>
                  <a:pt x="331806" y="225842"/>
                </a:cubicBezTo>
                <a:close/>
                <a:moveTo>
                  <a:pt x="1005726" y="215567"/>
                </a:moveTo>
                <a:cubicBezTo>
                  <a:pt x="1011407" y="215567"/>
                  <a:pt x="1016020" y="220156"/>
                  <a:pt x="1016037" y="225842"/>
                </a:cubicBezTo>
                <a:cubicBezTo>
                  <a:pt x="1016037" y="231506"/>
                  <a:pt x="1011458" y="236094"/>
                  <a:pt x="1005797" y="236117"/>
                </a:cubicBezTo>
                <a:cubicBezTo>
                  <a:pt x="1000123" y="236140"/>
                  <a:pt x="995506" y="231551"/>
                  <a:pt x="995487" y="225877"/>
                </a:cubicBezTo>
                <a:cubicBezTo>
                  <a:pt x="995468" y="220201"/>
                  <a:pt x="1000052" y="215590"/>
                  <a:pt x="1005726" y="215567"/>
                </a:cubicBezTo>
                <a:close/>
                <a:moveTo>
                  <a:pt x="895126" y="215567"/>
                </a:moveTo>
                <a:cubicBezTo>
                  <a:pt x="900807" y="215567"/>
                  <a:pt x="905418" y="220167"/>
                  <a:pt x="905435" y="225842"/>
                </a:cubicBezTo>
                <a:cubicBezTo>
                  <a:pt x="905435" y="231506"/>
                  <a:pt x="900856" y="236094"/>
                  <a:pt x="895195" y="236117"/>
                </a:cubicBezTo>
                <a:cubicBezTo>
                  <a:pt x="889521" y="236140"/>
                  <a:pt x="884905" y="231551"/>
                  <a:pt x="884886" y="225877"/>
                </a:cubicBezTo>
                <a:cubicBezTo>
                  <a:pt x="884866" y="220201"/>
                  <a:pt x="889452" y="215590"/>
                  <a:pt x="895126" y="215567"/>
                </a:cubicBezTo>
                <a:close/>
                <a:moveTo>
                  <a:pt x="784522" y="215567"/>
                </a:moveTo>
                <a:cubicBezTo>
                  <a:pt x="790204" y="215567"/>
                  <a:pt x="794815" y="220156"/>
                  <a:pt x="794832" y="225842"/>
                </a:cubicBezTo>
                <a:cubicBezTo>
                  <a:pt x="794832" y="231506"/>
                  <a:pt x="790254" y="236094"/>
                  <a:pt x="784593" y="236117"/>
                </a:cubicBezTo>
                <a:cubicBezTo>
                  <a:pt x="778918" y="236140"/>
                  <a:pt x="774302" y="231551"/>
                  <a:pt x="774283" y="225877"/>
                </a:cubicBezTo>
                <a:cubicBezTo>
                  <a:pt x="774263" y="220201"/>
                  <a:pt x="778847" y="215590"/>
                  <a:pt x="784522" y="215567"/>
                </a:cubicBezTo>
                <a:close/>
                <a:moveTo>
                  <a:pt x="673921" y="215567"/>
                </a:moveTo>
                <a:lnTo>
                  <a:pt x="673926" y="215567"/>
                </a:lnTo>
                <a:cubicBezTo>
                  <a:pt x="679607" y="215567"/>
                  <a:pt x="684219" y="220156"/>
                  <a:pt x="684236" y="225842"/>
                </a:cubicBezTo>
                <a:cubicBezTo>
                  <a:pt x="684219" y="231528"/>
                  <a:pt x="679607" y="236117"/>
                  <a:pt x="673926" y="236117"/>
                </a:cubicBezTo>
                <a:cubicBezTo>
                  <a:pt x="668243" y="236117"/>
                  <a:pt x="663628" y="231528"/>
                  <a:pt x="663611" y="225842"/>
                </a:cubicBezTo>
                <a:cubicBezTo>
                  <a:pt x="663628" y="220156"/>
                  <a:pt x="668240" y="215567"/>
                  <a:pt x="673921" y="215567"/>
                </a:cubicBezTo>
                <a:close/>
                <a:moveTo>
                  <a:pt x="563320" y="215567"/>
                </a:moveTo>
                <a:cubicBezTo>
                  <a:pt x="569001" y="215567"/>
                  <a:pt x="573613" y="220156"/>
                  <a:pt x="573630" y="225842"/>
                </a:cubicBezTo>
                <a:cubicBezTo>
                  <a:pt x="573613" y="231528"/>
                  <a:pt x="569001" y="236117"/>
                  <a:pt x="563320" y="236117"/>
                </a:cubicBezTo>
                <a:cubicBezTo>
                  <a:pt x="557639" y="236117"/>
                  <a:pt x="553027" y="231528"/>
                  <a:pt x="553010" y="225842"/>
                </a:cubicBezTo>
                <a:cubicBezTo>
                  <a:pt x="553027" y="220156"/>
                  <a:pt x="557639" y="215567"/>
                  <a:pt x="563320" y="215567"/>
                </a:cubicBezTo>
                <a:close/>
                <a:moveTo>
                  <a:pt x="452717" y="215567"/>
                </a:moveTo>
                <a:cubicBezTo>
                  <a:pt x="458398" y="215567"/>
                  <a:pt x="463010" y="220156"/>
                  <a:pt x="463027" y="225842"/>
                </a:cubicBezTo>
                <a:cubicBezTo>
                  <a:pt x="463010" y="231528"/>
                  <a:pt x="458398" y="236117"/>
                  <a:pt x="452717" y="236117"/>
                </a:cubicBezTo>
                <a:cubicBezTo>
                  <a:pt x="447035" y="236117"/>
                  <a:pt x="442422" y="231528"/>
                  <a:pt x="442409" y="225842"/>
                </a:cubicBezTo>
                <a:cubicBezTo>
                  <a:pt x="442422" y="220156"/>
                  <a:pt x="447035" y="215556"/>
                  <a:pt x="452717" y="215567"/>
                </a:cubicBezTo>
                <a:close/>
                <a:moveTo>
                  <a:pt x="342112" y="215567"/>
                </a:moveTo>
                <a:lnTo>
                  <a:pt x="342115" y="215567"/>
                </a:lnTo>
                <a:lnTo>
                  <a:pt x="342114" y="215569"/>
                </a:lnTo>
                <a:close/>
                <a:moveTo>
                  <a:pt x="231515" y="215567"/>
                </a:moveTo>
                <a:cubicBezTo>
                  <a:pt x="237196" y="215567"/>
                  <a:pt x="241808" y="220156"/>
                  <a:pt x="241825" y="225842"/>
                </a:cubicBezTo>
                <a:cubicBezTo>
                  <a:pt x="241808" y="231528"/>
                  <a:pt x="237196" y="236117"/>
                  <a:pt x="231515" y="236117"/>
                </a:cubicBezTo>
                <a:cubicBezTo>
                  <a:pt x="225834" y="236117"/>
                  <a:pt x="221222" y="231528"/>
                  <a:pt x="221205" y="225842"/>
                </a:cubicBezTo>
                <a:cubicBezTo>
                  <a:pt x="221222" y="220156"/>
                  <a:pt x="225834" y="215567"/>
                  <a:pt x="231515" y="215567"/>
                </a:cubicBezTo>
                <a:close/>
                <a:moveTo>
                  <a:pt x="120913" y="215567"/>
                </a:moveTo>
                <a:cubicBezTo>
                  <a:pt x="126595" y="215556"/>
                  <a:pt x="131209" y="220156"/>
                  <a:pt x="131221" y="225842"/>
                </a:cubicBezTo>
                <a:cubicBezTo>
                  <a:pt x="131209" y="231528"/>
                  <a:pt x="126595" y="236117"/>
                  <a:pt x="120913" y="236117"/>
                </a:cubicBezTo>
                <a:cubicBezTo>
                  <a:pt x="115232" y="236117"/>
                  <a:pt x="110620" y="231528"/>
                  <a:pt x="110603" y="225842"/>
                </a:cubicBezTo>
                <a:cubicBezTo>
                  <a:pt x="110620" y="220156"/>
                  <a:pt x="115232" y="215567"/>
                  <a:pt x="120913" y="215567"/>
                </a:cubicBezTo>
                <a:close/>
                <a:moveTo>
                  <a:pt x="10311" y="215567"/>
                </a:moveTo>
                <a:cubicBezTo>
                  <a:pt x="15991" y="215567"/>
                  <a:pt x="20604" y="220156"/>
                  <a:pt x="20621" y="225842"/>
                </a:cubicBezTo>
                <a:cubicBezTo>
                  <a:pt x="20604" y="231528"/>
                  <a:pt x="15991" y="236117"/>
                  <a:pt x="10311" y="236117"/>
                </a:cubicBezTo>
                <a:cubicBezTo>
                  <a:pt x="4630" y="236117"/>
                  <a:pt x="17" y="231528"/>
                  <a:pt x="0" y="225842"/>
                </a:cubicBezTo>
                <a:cubicBezTo>
                  <a:pt x="17" y="220156"/>
                  <a:pt x="4630" y="215567"/>
                  <a:pt x="10311" y="215567"/>
                </a:cubicBezTo>
                <a:close/>
                <a:moveTo>
                  <a:pt x="342114" y="113333"/>
                </a:moveTo>
                <a:lnTo>
                  <a:pt x="352422" y="123607"/>
                </a:lnTo>
                <a:cubicBezTo>
                  <a:pt x="352405" y="129293"/>
                  <a:pt x="347793" y="133881"/>
                  <a:pt x="342112" y="133881"/>
                </a:cubicBezTo>
                <a:cubicBezTo>
                  <a:pt x="336432" y="133881"/>
                  <a:pt x="331822" y="129282"/>
                  <a:pt x="331806" y="123607"/>
                </a:cubicBezTo>
                <a:close/>
                <a:moveTo>
                  <a:pt x="1005726" y="113332"/>
                </a:moveTo>
                <a:cubicBezTo>
                  <a:pt x="1011407" y="113332"/>
                  <a:pt x="1016020" y="117920"/>
                  <a:pt x="1016037" y="123607"/>
                </a:cubicBezTo>
                <a:cubicBezTo>
                  <a:pt x="1016037" y="129270"/>
                  <a:pt x="1011458" y="133859"/>
                  <a:pt x="1005797" y="133881"/>
                </a:cubicBezTo>
                <a:cubicBezTo>
                  <a:pt x="1000123" y="133904"/>
                  <a:pt x="995506" y="129316"/>
                  <a:pt x="995487" y="123641"/>
                </a:cubicBezTo>
                <a:cubicBezTo>
                  <a:pt x="995468" y="117966"/>
                  <a:pt x="1000052" y="113355"/>
                  <a:pt x="1005726" y="113332"/>
                </a:cubicBezTo>
                <a:close/>
                <a:moveTo>
                  <a:pt x="895126" y="113332"/>
                </a:moveTo>
                <a:cubicBezTo>
                  <a:pt x="900807" y="113332"/>
                  <a:pt x="905418" y="117931"/>
                  <a:pt x="905435" y="123607"/>
                </a:cubicBezTo>
                <a:cubicBezTo>
                  <a:pt x="905435" y="129270"/>
                  <a:pt x="900856" y="133859"/>
                  <a:pt x="895195" y="133881"/>
                </a:cubicBezTo>
                <a:cubicBezTo>
                  <a:pt x="889521" y="133904"/>
                  <a:pt x="884905" y="129316"/>
                  <a:pt x="884886" y="123641"/>
                </a:cubicBezTo>
                <a:cubicBezTo>
                  <a:pt x="884866" y="117966"/>
                  <a:pt x="889452" y="113355"/>
                  <a:pt x="895126" y="113332"/>
                </a:cubicBezTo>
                <a:close/>
                <a:moveTo>
                  <a:pt x="784522" y="113332"/>
                </a:moveTo>
                <a:cubicBezTo>
                  <a:pt x="790204" y="113332"/>
                  <a:pt x="794815" y="117920"/>
                  <a:pt x="794832" y="123607"/>
                </a:cubicBezTo>
                <a:cubicBezTo>
                  <a:pt x="794832" y="129270"/>
                  <a:pt x="790254" y="133859"/>
                  <a:pt x="784593" y="133881"/>
                </a:cubicBezTo>
                <a:cubicBezTo>
                  <a:pt x="778918" y="133904"/>
                  <a:pt x="774302" y="129316"/>
                  <a:pt x="774283" y="123641"/>
                </a:cubicBezTo>
                <a:cubicBezTo>
                  <a:pt x="774263" y="117966"/>
                  <a:pt x="778847" y="113355"/>
                  <a:pt x="784522" y="113332"/>
                </a:cubicBezTo>
                <a:close/>
                <a:moveTo>
                  <a:pt x="673921" y="113332"/>
                </a:moveTo>
                <a:lnTo>
                  <a:pt x="673926" y="113332"/>
                </a:lnTo>
                <a:cubicBezTo>
                  <a:pt x="679607" y="113332"/>
                  <a:pt x="684219" y="117920"/>
                  <a:pt x="684236" y="123607"/>
                </a:cubicBezTo>
                <a:cubicBezTo>
                  <a:pt x="684219" y="129293"/>
                  <a:pt x="679607" y="133881"/>
                  <a:pt x="673926" y="133881"/>
                </a:cubicBezTo>
                <a:cubicBezTo>
                  <a:pt x="668243" y="133881"/>
                  <a:pt x="663628" y="129293"/>
                  <a:pt x="663611" y="123607"/>
                </a:cubicBezTo>
                <a:cubicBezTo>
                  <a:pt x="663628" y="117920"/>
                  <a:pt x="668240" y="113332"/>
                  <a:pt x="673921" y="113332"/>
                </a:cubicBezTo>
                <a:close/>
                <a:moveTo>
                  <a:pt x="563320" y="113332"/>
                </a:moveTo>
                <a:cubicBezTo>
                  <a:pt x="569001" y="113332"/>
                  <a:pt x="573613" y="117920"/>
                  <a:pt x="573630" y="123607"/>
                </a:cubicBezTo>
                <a:cubicBezTo>
                  <a:pt x="573613" y="129293"/>
                  <a:pt x="569001" y="133881"/>
                  <a:pt x="563320" y="133881"/>
                </a:cubicBezTo>
                <a:cubicBezTo>
                  <a:pt x="557639" y="133881"/>
                  <a:pt x="553027" y="129293"/>
                  <a:pt x="553010" y="123607"/>
                </a:cubicBezTo>
                <a:cubicBezTo>
                  <a:pt x="553027" y="117920"/>
                  <a:pt x="557639" y="113332"/>
                  <a:pt x="563320" y="113332"/>
                </a:cubicBezTo>
                <a:close/>
                <a:moveTo>
                  <a:pt x="452717" y="113332"/>
                </a:moveTo>
                <a:cubicBezTo>
                  <a:pt x="458398" y="113332"/>
                  <a:pt x="463010" y="117920"/>
                  <a:pt x="463027" y="123607"/>
                </a:cubicBezTo>
                <a:cubicBezTo>
                  <a:pt x="463010" y="129293"/>
                  <a:pt x="458398" y="133881"/>
                  <a:pt x="452717" y="133881"/>
                </a:cubicBezTo>
                <a:cubicBezTo>
                  <a:pt x="447035" y="133893"/>
                  <a:pt x="442422" y="129293"/>
                  <a:pt x="442409" y="123607"/>
                </a:cubicBezTo>
                <a:cubicBezTo>
                  <a:pt x="442422" y="117920"/>
                  <a:pt x="447035" y="113332"/>
                  <a:pt x="452717" y="113332"/>
                </a:cubicBezTo>
                <a:close/>
                <a:moveTo>
                  <a:pt x="342112" y="113332"/>
                </a:moveTo>
                <a:lnTo>
                  <a:pt x="342115" y="113332"/>
                </a:lnTo>
                <a:lnTo>
                  <a:pt x="342114" y="113333"/>
                </a:lnTo>
                <a:close/>
                <a:moveTo>
                  <a:pt x="231515" y="113332"/>
                </a:moveTo>
                <a:cubicBezTo>
                  <a:pt x="237196" y="113332"/>
                  <a:pt x="241808" y="117920"/>
                  <a:pt x="241825" y="123607"/>
                </a:cubicBezTo>
                <a:cubicBezTo>
                  <a:pt x="241808" y="129293"/>
                  <a:pt x="237196" y="133881"/>
                  <a:pt x="231515" y="133881"/>
                </a:cubicBezTo>
                <a:cubicBezTo>
                  <a:pt x="225834" y="133881"/>
                  <a:pt x="221222" y="129293"/>
                  <a:pt x="221205" y="123607"/>
                </a:cubicBezTo>
                <a:cubicBezTo>
                  <a:pt x="221222" y="117920"/>
                  <a:pt x="225834" y="113332"/>
                  <a:pt x="231515" y="113332"/>
                </a:cubicBezTo>
                <a:close/>
                <a:moveTo>
                  <a:pt x="120913" y="113332"/>
                </a:moveTo>
                <a:cubicBezTo>
                  <a:pt x="126595" y="113332"/>
                  <a:pt x="131209" y="117920"/>
                  <a:pt x="131221" y="123607"/>
                </a:cubicBezTo>
                <a:cubicBezTo>
                  <a:pt x="131209" y="129293"/>
                  <a:pt x="126595" y="133893"/>
                  <a:pt x="120913" y="133881"/>
                </a:cubicBezTo>
                <a:cubicBezTo>
                  <a:pt x="115232" y="133881"/>
                  <a:pt x="110620" y="129293"/>
                  <a:pt x="110603" y="123607"/>
                </a:cubicBezTo>
                <a:cubicBezTo>
                  <a:pt x="110620" y="117920"/>
                  <a:pt x="115232" y="113332"/>
                  <a:pt x="120913" y="113332"/>
                </a:cubicBezTo>
                <a:close/>
                <a:moveTo>
                  <a:pt x="10311" y="113332"/>
                </a:moveTo>
                <a:cubicBezTo>
                  <a:pt x="15991" y="113332"/>
                  <a:pt x="20604" y="117920"/>
                  <a:pt x="20621" y="123607"/>
                </a:cubicBezTo>
                <a:cubicBezTo>
                  <a:pt x="20604" y="129293"/>
                  <a:pt x="15991" y="133881"/>
                  <a:pt x="10311" y="133881"/>
                </a:cubicBezTo>
                <a:cubicBezTo>
                  <a:pt x="4630" y="133881"/>
                  <a:pt x="17" y="129293"/>
                  <a:pt x="0" y="123607"/>
                </a:cubicBezTo>
                <a:cubicBezTo>
                  <a:pt x="17" y="117920"/>
                  <a:pt x="4630" y="113332"/>
                  <a:pt x="10311" y="113332"/>
                </a:cubicBezTo>
                <a:close/>
                <a:moveTo>
                  <a:pt x="342114" y="2"/>
                </a:moveTo>
                <a:lnTo>
                  <a:pt x="352426" y="10275"/>
                </a:lnTo>
                <a:cubicBezTo>
                  <a:pt x="352409" y="15961"/>
                  <a:pt x="347796" y="20550"/>
                  <a:pt x="342115" y="20550"/>
                </a:cubicBezTo>
                <a:cubicBezTo>
                  <a:pt x="336434" y="20550"/>
                  <a:pt x="331822" y="15961"/>
                  <a:pt x="331806" y="10275"/>
                </a:cubicBezTo>
                <a:close/>
                <a:moveTo>
                  <a:pt x="1005726" y="0"/>
                </a:moveTo>
                <a:cubicBezTo>
                  <a:pt x="1011407" y="0"/>
                  <a:pt x="1016020" y="4589"/>
                  <a:pt x="1016037" y="10275"/>
                </a:cubicBezTo>
                <a:cubicBezTo>
                  <a:pt x="1016037" y="15939"/>
                  <a:pt x="1011458" y="20527"/>
                  <a:pt x="1005797" y="20550"/>
                </a:cubicBezTo>
                <a:cubicBezTo>
                  <a:pt x="1000123" y="20573"/>
                  <a:pt x="995506" y="15984"/>
                  <a:pt x="995487" y="10310"/>
                </a:cubicBezTo>
                <a:cubicBezTo>
                  <a:pt x="995468" y="4634"/>
                  <a:pt x="1000052" y="23"/>
                  <a:pt x="1005726" y="0"/>
                </a:cubicBezTo>
                <a:close/>
                <a:moveTo>
                  <a:pt x="895126" y="0"/>
                </a:moveTo>
                <a:cubicBezTo>
                  <a:pt x="900807" y="0"/>
                  <a:pt x="905418" y="4600"/>
                  <a:pt x="905435" y="10275"/>
                </a:cubicBezTo>
                <a:cubicBezTo>
                  <a:pt x="905435" y="15939"/>
                  <a:pt x="900856" y="20527"/>
                  <a:pt x="895195" y="20550"/>
                </a:cubicBezTo>
                <a:cubicBezTo>
                  <a:pt x="889521" y="20573"/>
                  <a:pt x="884905" y="15984"/>
                  <a:pt x="884886" y="10310"/>
                </a:cubicBezTo>
                <a:cubicBezTo>
                  <a:pt x="884866" y="4634"/>
                  <a:pt x="889452" y="23"/>
                  <a:pt x="895126" y="0"/>
                </a:cubicBezTo>
                <a:close/>
                <a:moveTo>
                  <a:pt x="784522" y="0"/>
                </a:moveTo>
                <a:cubicBezTo>
                  <a:pt x="790204" y="0"/>
                  <a:pt x="794815" y="4589"/>
                  <a:pt x="794832" y="10275"/>
                </a:cubicBezTo>
                <a:cubicBezTo>
                  <a:pt x="794832" y="15939"/>
                  <a:pt x="790254" y="20527"/>
                  <a:pt x="784593" y="20550"/>
                </a:cubicBezTo>
                <a:cubicBezTo>
                  <a:pt x="778918" y="20573"/>
                  <a:pt x="774302" y="15984"/>
                  <a:pt x="774283" y="10310"/>
                </a:cubicBezTo>
                <a:cubicBezTo>
                  <a:pt x="774263" y="4634"/>
                  <a:pt x="778847" y="23"/>
                  <a:pt x="784522" y="0"/>
                </a:cubicBezTo>
                <a:close/>
                <a:moveTo>
                  <a:pt x="673921" y="0"/>
                </a:moveTo>
                <a:lnTo>
                  <a:pt x="673926" y="0"/>
                </a:lnTo>
                <a:cubicBezTo>
                  <a:pt x="679607" y="0"/>
                  <a:pt x="684219" y="4589"/>
                  <a:pt x="684236" y="10275"/>
                </a:cubicBezTo>
                <a:cubicBezTo>
                  <a:pt x="684219" y="15961"/>
                  <a:pt x="679607" y="20550"/>
                  <a:pt x="673926" y="20550"/>
                </a:cubicBezTo>
                <a:cubicBezTo>
                  <a:pt x="668243" y="20550"/>
                  <a:pt x="663628" y="15961"/>
                  <a:pt x="663611" y="10275"/>
                </a:cubicBezTo>
                <a:cubicBezTo>
                  <a:pt x="663628" y="4589"/>
                  <a:pt x="668240" y="0"/>
                  <a:pt x="673921" y="0"/>
                </a:cubicBezTo>
                <a:close/>
                <a:moveTo>
                  <a:pt x="563320" y="0"/>
                </a:moveTo>
                <a:cubicBezTo>
                  <a:pt x="569001" y="0"/>
                  <a:pt x="573613" y="4589"/>
                  <a:pt x="573630" y="10275"/>
                </a:cubicBezTo>
                <a:cubicBezTo>
                  <a:pt x="573613" y="15961"/>
                  <a:pt x="569001" y="20550"/>
                  <a:pt x="563320" y="20550"/>
                </a:cubicBezTo>
                <a:cubicBezTo>
                  <a:pt x="557639" y="20550"/>
                  <a:pt x="553027" y="15961"/>
                  <a:pt x="553010" y="10275"/>
                </a:cubicBezTo>
                <a:cubicBezTo>
                  <a:pt x="553027" y="4589"/>
                  <a:pt x="557639" y="0"/>
                  <a:pt x="563320" y="0"/>
                </a:cubicBezTo>
                <a:close/>
                <a:moveTo>
                  <a:pt x="452717" y="0"/>
                </a:moveTo>
                <a:cubicBezTo>
                  <a:pt x="458398" y="0"/>
                  <a:pt x="463010" y="4589"/>
                  <a:pt x="463027" y="10275"/>
                </a:cubicBezTo>
                <a:cubicBezTo>
                  <a:pt x="463010" y="15961"/>
                  <a:pt x="458398" y="20550"/>
                  <a:pt x="452717" y="20550"/>
                </a:cubicBezTo>
                <a:cubicBezTo>
                  <a:pt x="447035" y="20550"/>
                  <a:pt x="442422" y="15961"/>
                  <a:pt x="442409" y="10275"/>
                </a:cubicBezTo>
                <a:cubicBezTo>
                  <a:pt x="442422" y="4589"/>
                  <a:pt x="447035" y="-12"/>
                  <a:pt x="452717" y="0"/>
                </a:cubicBezTo>
                <a:close/>
                <a:moveTo>
                  <a:pt x="342112" y="0"/>
                </a:moveTo>
                <a:lnTo>
                  <a:pt x="342115" y="0"/>
                </a:lnTo>
                <a:lnTo>
                  <a:pt x="342114" y="2"/>
                </a:lnTo>
                <a:close/>
                <a:moveTo>
                  <a:pt x="231515" y="0"/>
                </a:moveTo>
                <a:cubicBezTo>
                  <a:pt x="237196" y="0"/>
                  <a:pt x="241808" y="4589"/>
                  <a:pt x="241825" y="10275"/>
                </a:cubicBezTo>
                <a:cubicBezTo>
                  <a:pt x="241808" y="15961"/>
                  <a:pt x="237196" y="20550"/>
                  <a:pt x="231515" y="20550"/>
                </a:cubicBezTo>
                <a:cubicBezTo>
                  <a:pt x="225834" y="20550"/>
                  <a:pt x="221222" y="15961"/>
                  <a:pt x="221205" y="10275"/>
                </a:cubicBezTo>
                <a:cubicBezTo>
                  <a:pt x="221222" y="4589"/>
                  <a:pt x="225834" y="0"/>
                  <a:pt x="231515" y="0"/>
                </a:cubicBezTo>
                <a:close/>
                <a:moveTo>
                  <a:pt x="120913" y="0"/>
                </a:moveTo>
                <a:cubicBezTo>
                  <a:pt x="126595" y="-12"/>
                  <a:pt x="131209" y="4589"/>
                  <a:pt x="131221" y="10275"/>
                </a:cubicBezTo>
                <a:cubicBezTo>
                  <a:pt x="131209" y="15961"/>
                  <a:pt x="126595" y="20550"/>
                  <a:pt x="120913" y="20550"/>
                </a:cubicBezTo>
                <a:cubicBezTo>
                  <a:pt x="115232" y="20550"/>
                  <a:pt x="110620" y="15961"/>
                  <a:pt x="110603" y="10275"/>
                </a:cubicBezTo>
                <a:cubicBezTo>
                  <a:pt x="110620" y="4589"/>
                  <a:pt x="115232" y="0"/>
                  <a:pt x="120913" y="0"/>
                </a:cubicBezTo>
                <a:close/>
                <a:moveTo>
                  <a:pt x="10311" y="0"/>
                </a:moveTo>
                <a:cubicBezTo>
                  <a:pt x="15991" y="0"/>
                  <a:pt x="20604" y="4589"/>
                  <a:pt x="20621" y="10275"/>
                </a:cubicBezTo>
                <a:cubicBezTo>
                  <a:pt x="20604" y="15961"/>
                  <a:pt x="15991" y="20550"/>
                  <a:pt x="10311" y="20550"/>
                </a:cubicBezTo>
                <a:cubicBezTo>
                  <a:pt x="4630" y="20550"/>
                  <a:pt x="17" y="15961"/>
                  <a:pt x="0" y="10275"/>
                </a:cubicBezTo>
                <a:cubicBezTo>
                  <a:pt x="17" y="4589"/>
                  <a:pt x="4630" y="0"/>
                  <a:pt x="10311" y="0"/>
                </a:cubicBezTo>
                <a:close/>
              </a:path>
            </a:pathLst>
          </a:custGeom>
          <a:solidFill>
            <a:schemeClr val="bg1">
              <a:lumMod val="75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43" name="标题 1"/>
          <p:cNvSpPr txBox="1"/>
          <p:nvPr/>
        </p:nvSpPr>
        <p:spPr>
          <a:xfrm rot="19213802">
            <a:off x="6503597" y="1426871"/>
            <a:ext cx="253001" cy="253001"/>
          </a:xfrm>
          <a:custGeom>
            <a:avLst/>
            <a:gdLst>
              <a:gd name="connsiteX0" fmla="*/ 259070 w 259070"/>
              <a:gd name="connsiteY0" fmla="*/ 129535 h 259070"/>
              <a:gd name="connsiteX1" fmla="*/ 129535 w 259070"/>
              <a:gd name="connsiteY1" fmla="*/ 259070 h 259070"/>
              <a:gd name="connsiteX2" fmla="*/ 0 w 259070"/>
              <a:gd name="connsiteY2" fmla="*/ 129535 h 259070"/>
              <a:gd name="connsiteX3" fmla="*/ 129535 w 259070"/>
              <a:gd name="connsiteY3" fmla="*/ 0 h 259070"/>
              <a:gd name="connsiteX4" fmla="*/ 259070 w 259070"/>
              <a:gd name="connsiteY4" fmla="*/ 129535 h 259070"/>
            </a:gdLst>
            <a:ahLst/>
            <a:cxnLst/>
            <a:rect l="l" t="t" r="r" b="b"/>
            <a:pathLst>
              <a:path w="259070" h="259070">
                <a:moveTo>
                  <a:pt x="259070" y="129535"/>
                </a:moveTo>
                <a:cubicBezTo>
                  <a:pt x="259070" y="201075"/>
                  <a:pt x="201075" y="259070"/>
                  <a:pt x="129535" y="259070"/>
                </a:cubicBezTo>
                <a:cubicBezTo>
                  <a:pt x="57995" y="259070"/>
                  <a:pt x="0" y="201075"/>
                  <a:pt x="0" y="129535"/>
                </a:cubicBezTo>
                <a:cubicBezTo>
                  <a:pt x="0" y="57995"/>
                  <a:pt x="57995" y="0"/>
                  <a:pt x="129535" y="0"/>
                </a:cubicBezTo>
                <a:cubicBezTo>
                  <a:pt x="201076" y="0"/>
                  <a:pt x="259070" y="57995"/>
                  <a:pt x="259070" y="1295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4" name="标题 1"/>
          <p:cNvSpPr txBox="1"/>
          <p:nvPr/>
        </p:nvSpPr>
        <p:spPr>
          <a:xfrm>
            <a:off x="6313669" y="1234670"/>
            <a:ext cx="382584" cy="382587"/>
          </a:xfrm>
          <a:custGeom>
            <a:avLst/>
            <a:gdLst>
              <a:gd name="connsiteX0" fmla="*/ 390139 w 391762"/>
              <a:gd name="connsiteY0" fmla="*/ 170885 h 391765"/>
              <a:gd name="connsiteX1" fmla="*/ 220880 w 391762"/>
              <a:gd name="connsiteY1" fmla="*/ 390142 h 391765"/>
              <a:gd name="connsiteX2" fmla="*/ 1623 w 391762"/>
              <a:gd name="connsiteY2" fmla="*/ 220883 h 391765"/>
              <a:gd name="connsiteX3" fmla="*/ 170063 w 391762"/>
              <a:gd name="connsiteY3" fmla="*/ 1732 h 391765"/>
              <a:gd name="connsiteX4" fmla="*/ 390032 w 391762"/>
              <a:gd name="connsiteY4" fmla="*/ 170066 h 391765"/>
              <a:gd name="connsiteX5" fmla="*/ 390139 w 391762"/>
              <a:gd name="connsiteY5" fmla="*/ 170885 h 391765"/>
              <a:gd name="connsiteX6" fmla="*/ 28509 w 391762"/>
              <a:gd name="connsiteY6" fmla="*/ 218603 h 391765"/>
              <a:gd name="connsiteX7" fmla="*/ 217791 w 391762"/>
              <a:gd name="connsiteY7" fmla="*/ 363852 h 391765"/>
              <a:gd name="connsiteX8" fmla="*/ 363039 w 391762"/>
              <a:gd name="connsiteY8" fmla="*/ 174579 h 391765"/>
              <a:gd name="connsiteX9" fmla="*/ 173757 w 391762"/>
              <a:gd name="connsiteY9" fmla="*/ 29322 h 391765"/>
              <a:gd name="connsiteX10" fmla="*/ 173713 w 391762"/>
              <a:gd name="connsiteY10" fmla="*/ 29331 h 391765"/>
              <a:gd name="connsiteX11" fmla="*/ 28509 w 391762"/>
              <a:gd name="connsiteY11" fmla="*/ 218603 h 391765"/>
            </a:gdLst>
            <a:ahLst/>
            <a:cxnLst/>
            <a:rect l="l" t="t" r="r" b="b"/>
            <a:pathLst>
              <a:path w="391762" h="391765">
                <a:moveTo>
                  <a:pt x="390139" y="170885"/>
                </a:moveTo>
                <a:cubicBezTo>
                  <a:pt x="403947" y="278172"/>
                  <a:pt x="328167" y="376334"/>
                  <a:pt x="220880" y="390142"/>
                </a:cubicBezTo>
                <a:cubicBezTo>
                  <a:pt x="113592" y="403950"/>
                  <a:pt x="15431" y="328170"/>
                  <a:pt x="1623" y="220883"/>
                </a:cubicBezTo>
                <a:cubicBezTo>
                  <a:pt x="-12141" y="113916"/>
                  <a:pt x="63159" y="15950"/>
                  <a:pt x="170063" y="1732"/>
                </a:cubicBezTo>
                <a:cubicBezTo>
                  <a:pt x="277288" y="-12530"/>
                  <a:pt x="375770" y="62841"/>
                  <a:pt x="390032" y="170066"/>
                </a:cubicBezTo>
                <a:cubicBezTo>
                  <a:pt x="390067" y="170342"/>
                  <a:pt x="390103" y="170609"/>
                  <a:pt x="390139" y="170885"/>
                </a:cubicBezTo>
                <a:close/>
                <a:moveTo>
                  <a:pt x="28509" y="218603"/>
                </a:moveTo>
                <a:cubicBezTo>
                  <a:pt x="40670" y="310978"/>
                  <a:pt x="125407" y="376013"/>
                  <a:pt x="217791" y="363852"/>
                </a:cubicBezTo>
                <a:cubicBezTo>
                  <a:pt x="310165" y="351700"/>
                  <a:pt x="375200" y="266954"/>
                  <a:pt x="363039" y="174579"/>
                </a:cubicBezTo>
                <a:cubicBezTo>
                  <a:pt x="350878" y="82195"/>
                  <a:pt x="266141" y="17170"/>
                  <a:pt x="173757" y="29322"/>
                </a:cubicBezTo>
                <a:cubicBezTo>
                  <a:pt x="173739" y="29331"/>
                  <a:pt x="173731" y="29331"/>
                  <a:pt x="173713" y="29331"/>
                </a:cubicBezTo>
                <a:cubicBezTo>
                  <a:pt x="81489" y="41741"/>
                  <a:pt x="16606" y="126309"/>
                  <a:pt x="28509" y="218603"/>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5" name="标题 1"/>
          <p:cNvSpPr txBox="1"/>
          <p:nvPr/>
        </p:nvSpPr>
        <p:spPr>
          <a:xfrm rot="16200000">
            <a:off x="10584856" y="5107202"/>
            <a:ext cx="367478" cy="896202"/>
          </a:xfrm>
          <a:custGeom>
            <a:avLst/>
            <a:gdLst>
              <a:gd name="connsiteX0" fmla="*/ 355627 w 367478"/>
              <a:gd name="connsiteY0" fmla="*/ 458157 h 896202"/>
              <a:gd name="connsiteX1" fmla="*/ 355627 w 367478"/>
              <a:gd name="connsiteY1" fmla="*/ 549644 h 896202"/>
              <a:gd name="connsiteX2" fmla="*/ 11941 w 367478"/>
              <a:gd name="connsiteY2" fmla="*/ 438136 h 896202"/>
              <a:gd name="connsiteX3" fmla="*/ 11941 w 367478"/>
              <a:gd name="connsiteY3" fmla="*/ 346558 h 896202"/>
              <a:gd name="connsiteX4" fmla="*/ 355627 w 367478"/>
              <a:gd name="connsiteY4" fmla="*/ 284789 h 896202"/>
              <a:gd name="connsiteX5" fmla="*/ 355627 w 367478"/>
              <a:gd name="connsiteY5" fmla="*/ 376367 h 896202"/>
              <a:gd name="connsiteX6" fmla="*/ 11941 w 367478"/>
              <a:gd name="connsiteY6" fmla="*/ 264767 h 896202"/>
              <a:gd name="connsiteX7" fmla="*/ 11941 w 367478"/>
              <a:gd name="connsiteY7" fmla="*/ 173280 h 896202"/>
              <a:gd name="connsiteX8" fmla="*/ 355627 w 367478"/>
              <a:gd name="connsiteY8" fmla="*/ 111510 h 896202"/>
              <a:gd name="connsiteX9" fmla="*/ 355627 w 367478"/>
              <a:gd name="connsiteY9" fmla="*/ 202998 h 896202"/>
              <a:gd name="connsiteX10" fmla="*/ 11941 w 367478"/>
              <a:gd name="connsiteY10" fmla="*/ 91488 h 896202"/>
              <a:gd name="connsiteX11" fmla="*/ 11941 w 367478"/>
              <a:gd name="connsiteY11" fmla="*/ 0 h 896202"/>
              <a:gd name="connsiteX12" fmla="*/ 367478 w 367478"/>
              <a:gd name="connsiteY12" fmla="*/ 798340 h 896202"/>
              <a:gd name="connsiteX13" fmla="*/ 367478 w 367478"/>
              <a:gd name="connsiteY13" fmla="*/ 896202 h 896202"/>
              <a:gd name="connsiteX14" fmla="*/ 0 w 367478"/>
              <a:gd name="connsiteY14" fmla="*/ 776971 h 896202"/>
              <a:gd name="connsiteX15" fmla="*/ 0 w 367478"/>
              <a:gd name="connsiteY15" fmla="*/ 679109 h 896202"/>
              <a:gd name="connsiteX16" fmla="*/ 367478 w 367478"/>
              <a:gd name="connsiteY16" fmla="*/ 613121 h 896202"/>
              <a:gd name="connsiteX17" fmla="*/ 367478 w 367478"/>
              <a:gd name="connsiteY17" fmla="*/ 710892 h 896202"/>
              <a:gd name="connsiteX18" fmla="*/ 0 w 367478"/>
              <a:gd name="connsiteY18" fmla="*/ 591662 h 896202"/>
              <a:gd name="connsiteX19" fmla="*/ 0 w 367478"/>
              <a:gd name="connsiteY19" fmla="*/ 493890 h 896202"/>
            </a:gdLst>
            <a:ahLst/>
            <a:cxnLst/>
            <a:rect l="l" t="t" r="r" b="b"/>
            <a:pathLst>
              <a:path w="367478" h="896202">
                <a:moveTo>
                  <a:pt x="355627" y="458157"/>
                </a:moveTo>
                <a:lnTo>
                  <a:pt x="355627" y="549644"/>
                </a:lnTo>
                <a:lnTo>
                  <a:pt x="11941" y="438136"/>
                </a:lnTo>
                <a:lnTo>
                  <a:pt x="11941" y="346558"/>
                </a:lnTo>
                <a:close/>
                <a:moveTo>
                  <a:pt x="355627" y="284789"/>
                </a:moveTo>
                <a:lnTo>
                  <a:pt x="355627" y="376367"/>
                </a:lnTo>
                <a:lnTo>
                  <a:pt x="11941" y="264767"/>
                </a:lnTo>
                <a:lnTo>
                  <a:pt x="11941" y="173280"/>
                </a:lnTo>
                <a:close/>
                <a:moveTo>
                  <a:pt x="355627" y="111510"/>
                </a:moveTo>
                <a:lnTo>
                  <a:pt x="355627" y="202998"/>
                </a:lnTo>
                <a:lnTo>
                  <a:pt x="11941" y="91488"/>
                </a:lnTo>
                <a:lnTo>
                  <a:pt x="11941" y="0"/>
                </a:lnTo>
                <a:close/>
                <a:moveTo>
                  <a:pt x="367478" y="798340"/>
                </a:moveTo>
                <a:lnTo>
                  <a:pt x="367478" y="896202"/>
                </a:lnTo>
                <a:lnTo>
                  <a:pt x="0" y="776971"/>
                </a:lnTo>
                <a:lnTo>
                  <a:pt x="0" y="679109"/>
                </a:lnTo>
                <a:close/>
                <a:moveTo>
                  <a:pt x="367478" y="613121"/>
                </a:moveTo>
                <a:lnTo>
                  <a:pt x="367478" y="710892"/>
                </a:lnTo>
                <a:lnTo>
                  <a:pt x="0" y="591662"/>
                </a:lnTo>
                <a:lnTo>
                  <a:pt x="0" y="493890"/>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6" name="标题 1"/>
          <p:cNvSpPr txBox="1"/>
          <p:nvPr/>
        </p:nvSpPr>
        <p:spPr>
          <a:xfrm>
            <a:off x="1151321" y="533983"/>
            <a:ext cx="1228797" cy="15259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47" name="图片 46"/>
          <p:cNvPicPr>
            <a:picLocks noChangeAspect="1"/>
          </p:cNvPicPr>
          <p:nvPr/>
        </p:nvPicPr>
        <p:blipFill>
          <a:blip r:embed="rId1">
            <a:alphaModFix amt="100000"/>
          </a:blip>
          <a:srcRect/>
          <a:stretch>
            <a:fillRect/>
          </a:stretch>
        </p:blipFill>
        <p:spPr>
          <a:xfrm>
            <a:off x="1019108" y="1977629"/>
            <a:ext cx="4700423" cy="2634303"/>
          </a:xfrm>
          <a:prstGeom prst="rect">
            <a:avLst/>
          </a:prstGeom>
          <a:noFill/>
          <a:ln>
            <a:noFill/>
          </a:ln>
        </p:spPr>
      </p:pic>
      <p:sp>
        <p:nvSpPr>
          <p:cNvPr id="48" name="标题 1"/>
          <p:cNvSpPr txBox="1"/>
          <p:nvPr/>
        </p:nvSpPr>
        <p:spPr>
          <a:xfrm>
            <a:off x="7762232" y="3155348"/>
            <a:ext cx="3009900" cy="599440"/>
          </a:xfrm>
          <a:prstGeom prst="rect">
            <a:avLst/>
          </a:prstGeom>
          <a:noFill/>
          <a:ln>
            <a:noFill/>
          </a:ln>
        </p:spPr>
        <p:txBody>
          <a:bodyPr vert="horz" wrap="square" lIns="91440" tIns="45720" rIns="91440" bIns="45720" rtlCol="0" anchor="ctr">
            <a:spAutoFit/>
          </a:bodyPr>
          <a:lstStyle/>
          <a:p>
            <a:pPr algn="r">
              <a:lnSpc>
                <a:spcPct val="100000"/>
              </a:lnSpc>
            </a:pPr>
            <a:endParaRPr kumimoji="1" lang="zh-CN" altLang="en-US"/>
          </a:p>
        </p:txBody>
      </p:sp>
      <p:sp>
        <p:nvSpPr>
          <p:cNvPr id="49" name="标题 1"/>
          <p:cNvSpPr txBox="1"/>
          <p:nvPr/>
        </p:nvSpPr>
        <p:spPr>
          <a:xfrm>
            <a:off x="8185010" y="977900"/>
            <a:ext cx="2373927" cy="1761808"/>
          </a:xfrm>
          <a:prstGeom prst="rect">
            <a:avLst/>
          </a:prstGeom>
          <a:noFill/>
          <a:ln>
            <a:noFill/>
          </a:ln>
        </p:spPr>
        <p:txBody>
          <a:bodyPr vert="horz" wrap="square" lIns="91440" tIns="45720" rIns="91440" bIns="45720" rtlCol="0" anchor="b"/>
          <a:lstStyle/>
          <a:p>
            <a:pPr algn="l">
              <a:lnSpc>
                <a:spcPct val="100000"/>
              </a:lnSpc>
            </a:pPr>
            <a:r>
              <a:rPr kumimoji="1" lang="en-US" altLang="zh-CN" sz="48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04</a:t>
            </a:r>
            <a:endParaRPr kumimoji="1" lang="zh-CN" altLang="en-US"/>
          </a:p>
        </p:txBody>
      </p:sp>
      <p:sp>
        <p:nvSpPr>
          <p:cNvPr id="50" name="标题 1"/>
          <p:cNvSpPr txBox="1"/>
          <p:nvPr/>
        </p:nvSpPr>
        <p:spPr>
          <a:xfrm>
            <a:off x="6451943" y="3045387"/>
            <a:ext cx="4967613" cy="1499407"/>
          </a:xfrm>
          <a:prstGeom prst="rect">
            <a:avLst/>
          </a:prstGeom>
          <a:noFill/>
          <a:ln>
            <a:noFill/>
          </a:ln>
        </p:spPr>
        <p:txBody>
          <a:bodyPr vert="horz" wrap="square" lIns="91440" tIns="45720" rIns="91440" bIns="45720" rtlCol="0" anchor="t"/>
          <a:lstStyle/>
          <a:p>
            <a:pPr algn="l">
              <a:lnSpc>
                <a:spcPct val="130000"/>
              </a:lnSpc>
            </a:pPr>
            <a:r>
              <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rPr>
              <a:t>四、普惠金融：促进社会公平与包容</a:t>
            </a:r>
            <a:endPar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4209197" y="1742671"/>
            <a:ext cx="6589160" cy="1265648"/>
          </a:xfrm>
          <a:prstGeom prst="roundRect">
            <a:avLst>
              <a:gd name="adj" fmla="val 14556"/>
            </a:avLst>
          </a:prstGeom>
          <a:solidFill>
            <a:schemeClr val="bg1"/>
          </a:solidFill>
          <a:ln w="12700" cap="sq">
            <a:noFill/>
            <a:miter/>
          </a:ln>
          <a:effectLst>
            <a:outerShdw blurRad="190500" sx="102000" sy="102000" algn="ctr" rotWithShape="0">
              <a:schemeClr val="accent1">
                <a:alpha val="9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4328116" y="2230949"/>
            <a:ext cx="6358933" cy="697271"/>
          </a:xfrm>
          <a:prstGeom prst="rect">
            <a:avLst/>
          </a:prstGeom>
          <a:noFill/>
          <a:ln>
            <a:noFill/>
          </a:ln>
        </p:spPr>
        <p:txBody>
          <a:bodyPr vert="horz" wrap="square" lIns="91440" tIns="45720" rIns="91440" bIns="45720" rtlCol="0" anchor="t"/>
          <a:lstStyle/>
          <a:p>
            <a:pPr algn="l">
              <a:lnSpc>
                <a:spcPct val="130000"/>
              </a:lnSpc>
            </a:pPr>
            <a:r>
              <a:rPr kumimoji="1" lang="en-US" altLang="zh-CN" sz="1005">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健全多层次普惠金融机构组织体系，优化普惠重点领域产品服务供给。
例如，设立专门的普惠金融事业部，加大对中小微企业、弱势群体的金融服务力度。</a:t>
            </a:r>
            <a:endParaRPr kumimoji="1" lang="zh-CN" altLang="en-US"/>
          </a:p>
        </p:txBody>
      </p:sp>
      <p:sp>
        <p:nvSpPr>
          <p:cNvPr id="4" name="标题 1"/>
          <p:cNvSpPr txBox="1"/>
          <p:nvPr/>
        </p:nvSpPr>
        <p:spPr>
          <a:xfrm>
            <a:off x="4328117" y="1813940"/>
            <a:ext cx="6348600" cy="505752"/>
          </a:xfrm>
          <a:prstGeom prst="rect">
            <a:avLst/>
          </a:prstGeom>
          <a:noFill/>
          <a:ln>
            <a:noFill/>
          </a:ln>
        </p:spPr>
        <p:txBody>
          <a:bodyPr vert="horz" wrap="square" lIns="91440" tIns="45720" rIns="91440" bIns="45720" rtlCol="0" anchor="ctr"/>
          <a:lstStyle/>
          <a:p>
            <a:pPr algn="l">
              <a:lnSpc>
                <a:spcPct val="130000"/>
              </a:lnSpc>
            </a:pPr>
            <a:r>
              <a:rPr kumimoji="1" lang="en-US" altLang="zh-CN" sz="1600">
                <a:ln w="12700">
                  <a:noFill/>
                </a:ln>
                <a:solidFill>
                  <a:srgbClr val="0086FF">
                    <a:alpha val="100000"/>
                  </a:srgbClr>
                </a:solidFill>
                <a:latin typeface="Source Han Sans CN Bold" panose="020B0800000000000000" charset="-122"/>
                <a:ea typeface="Source Han Sans CN Bold" panose="020B0800000000000000" charset="-122"/>
                <a:cs typeface="Source Han Sans CN Bold" panose="020B0800000000000000" charset="-122"/>
              </a:rPr>
              <a:t>金融机构组织体系</a:t>
            </a:r>
            <a:endParaRPr kumimoji="1" lang="zh-CN" altLang="en-US"/>
          </a:p>
        </p:txBody>
      </p:sp>
      <p:sp>
        <p:nvSpPr>
          <p:cNvPr id="5" name="标题 1"/>
          <p:cNvSpPr txBox="1"/>
          <p:nvPr/>
        </p:nvSpPr>
        <p:spPr>
          <a:xfrm>
            <a:off x="4945797" y="3191262"/>
            <a:ext cx="6589160" cy="1265648"/>
          </a:xfrm>
          <a:prstGeom prst="roundRect">
            <a:avLst>
              <a:gd name="adj" fmla="val 14556"/>
            </a:avLst>
          </a:prstGeom>
          <a:solidFill>
            <a:schemeClr val="bg1"/>
          </a:solidFill>
          <a:ln w="12700" cap="sq">
            <a:noFill/>
            <a:miter/>
          </a:ln>
          <a:effectLst>
            <a:outerShdw blurRad="190500" sx="102000" sy="102000" algn="ctr" rotWithShape="0">
              <a:schemeClr val="accent1">
                <a:alpha val="9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5064717" y="3700326"/>
            <a:ext cx="6355758" cy="671958"/>
          </a:xfrm>
          <a:prstGeom prst="rect">
            <a:avLst/>
          </a:prstGeom>
          <a:noFill/>
          <a:ln>
            <a:noFill/>
          </a:ln>
        </p:spPr>
        <p:txBody>
          <a:bodyPr vert="horz" wrap="square" lIns="91440" tIns="45720" rIns="91440" bIns="45720" rtlCol="0" anchor="t"/>
          <a:lstStyle/>
          <a:p>
            <a:pPr algn="l">
              <a:lnSpc>
                <a:spcPct val="130000"/>
              </a:lnSpc>
            </a:pPr>
            <a:r>
              <a:rPr kumimoji="1" lang="en-US" altLang="zh-CN" sz="995">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鼓励增加小微企业首贷、信用贷，推广主动授信、随借随还贷款模式，规范发展供应链金融业务。
例如，某银行推出的“小微快贷”产品，通过线上审批、快速放款，有效解决了小微企业融资难、融资慢的问题。</a:t>
            </a:r>
            <a:endParaRPr kumimoji="1" lang="zh-CN" altLang="en-US"/>
          </a:p>
        </p:txBody>
      </p:sp>
      <p:sp>
        <p:nvSpPr>
          <p:cNvPr id="7" name="标题 1"/>
          <p:cNvSpPr txBox="1"/>
          <p:nvPr/>
        </p:nvSpPr>
        <p:spPr>
          <a:xfrm>
            <a:off x="5064717" y="3269940"/>
            <a:ext cx="6348600" cy="505752"/>
          </a:xfrm>
          <a:prstGeom prst="rect">
            <a:avLst/>
          </a:prstGeom>
          <a:noFill/>
          <a:ln>
            <a:noFill/>
          </a:ln>
        </p:spPr>
        <p:txBody>
          <a:bodyPr vert="horz" wrap="square" lIns="91440" tIns="45720" rIns="91440" bIns="45720" rtlCol="0" anchor="ctr"/>
          <a:lstStyle/>
          <a:p>
            <a:pPr algn="l">
              <a:lnSpc>
                <a:spcPct val="130000"/>
              </a:lnSpc>
            </a:pPr>
            <a:r>
              <a:rPr kumimoji="1" lang="en-US" altLang="zh-CN" sz="1600">
                <a:ln w="12700">
                  <a:noFill/>
                </a:ln>
                <a:solidFill>
                  <a:srgbClr val="0051FF">
                    <a:alpha val="100000"/>
                  </a:srgbClr>
                </a:solidFill>
                <a:latin typeface="Source Han Sans CN Bold" panose="020B0800000000000000" charset="-122"/>
                <a:ea typeface="Source Han Sans CN Bold" panose="020B0800000000000000" charset="-122"/>
                <a:cs typeface="Source Han Sans CN Bold" panose="020B0800000000000000" charset="-122"/>
              </a:rPr>
              <a:t>产品与服务创新</a:t>
            </a:r>
            <a:endParaRPr kumimoji="1" lang="zh-CN" altLang="en-US"/>
          </a:p>
        </p:txBody>
      </p:sp>
      <p:sp>
        <p:nvSpPr>
          <p:cNvPr id="8" name="标题 1"/>
          <p:cNvSpPr txBox="1"/>
          <p:nvPr/>
        </p:nvSpPr>
        <p:spPr>
          <a:xfrm>
            <a:off x="4209197" y="4639853"/>
            <a:ext cx="6589160" cy="1265648"/>
          </a:xfrm>
          <a:prstGeom prst="roundRect">
            <a:avLst>
              <a:gd name="adj" fmla="val 14556"/>
            </a:avLst>
          </a:prstGeom>
          <a:solidFill>
            <a:schemeClr val="bg1"/>
          </a:solidFill>
          <a:ln w="12700" cap="sq">
            <a:noFill/>
            <a:miter/>
          </a:ln>
          <a:effectLst>
            <a:outerShdw blurRad="190500" sx="102000" sy="102000" algn="ctr" rotWithShape="0">
              <a:schemeClr val="accent1">
                <a:alpha val="9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4328117" y="5157342"/>
            <a:ext cx="6355758" cy="671958"/>
          </a:xfrm>
          <a:prstGeom prst="rect">
            <a:avLst/>
          </a:prstGeom>
          <a:noFill/>
          <a:ln>
            <a:noFill/>
          </a:ln>
        </p:spPr>
        <p:txBody>
          <a:bodyPr vert="horz" wrap="square" lIns="91440" tIns="45720" rIns="91440" bIns="45720" rtlCol="0" anchor="t"/>
          <a:lstStyle/>
          <a:p>
            <a:pPr algn="l">
              <a:lnSpc>
                <a:spcPct val="130000"/>
              </a:lnSpc>
            </a:pPr>
            <a:r>
              <a:rPr kumimoji="1" lang="en-US" altLang="zh-CN" sz="995">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完善民营企业融资支持政策制度，优化普惠金融监管政策，提高金融机构开展普惠金融业务的积极性。
例如，监管机构对普惠金融业务实行差异化的监管政策，引导金融机构加大对普惠领域的资源投入。</a:t>
            </a:r>
            <a:endParaRPr kumimoji="1" lang="zh-CN" altLang="en-US"/>
          </a:p>
        </p:txBody>
      </p:sp>
      <p:sp>
        <p:nvSpPr>
          <p:cNvPr id="10" name="标题 1"/>
          <p:cNvSpPr txBox="1"/>
          <p:nvPr/>
        </p:nvSpPr>
        <p:spPr>
          <a:xfrm>
            <a:off x="4328117" y="4733643"/>
            <a:ext cx="6348600" cy="505752"/>
          </a:xfrm>
          <a:prstGeom prst="rect">
            <a:avLst/>
          </a:prstGeom>
          <a:noFill/>
          <a:ln>
            <a:noFill/>
          </a:ln>
        </p:spPr>
        <p:txBody>
          <a:bodyPr vert="horz" wrap="square" lIns="91440" tIns="45720" rIns="91440" bIns="45720" rtlCol="0" anchor="ctr"/>
          <a:lstStyle/>
          <a:p>
            <a:pPr algn="l">
              <a:lnSpc>
                <a:spcPct val="130000"/>
              </a:lnSpc>
            </a:pPr>
            <a:r>
              <a:rPr kumimoji="1" lang="en-US" altLang="zh-CN" sz="1600">
                <a:ln w="12700">
                  <a:noFill/>
                </a:ln>
                <a:solidFill>
                  <a:srgbClr val="0086FF">
                    <a:alpha val="100000"/>
                  </a:srgbClr>
                </a:solidFill>
                <a:latin typeface="Source Han Sans CN Bold" panose="020B0800000000000000" charset="-122"/>
                <a:ea typeface="Source Han Sans CN Bold" panose="020B0800000000000000" charset="-122"/>
                <a:cs typeface="Source Han Sans CN Bold" panose="020B0800000000000000" charset="-122"/>
              </a:rPr>
              <a:t>政策与监管支持</a:t>
            </a:r>
            <a:endParaRPr kumimoji="1" lang="zh-CN" altLang="en-US"/>
          </a:p>
        </p:txBody>
      </p:sp>
      <p:pic>
        <p:nvPicPr>
          <p:cNvPr id="11" name="图片 10"/>
          <p:cNvPicPr>
            <a:picLocks noChangeAspect="1"/>
          </p:cNvPicPr>
          <p:nvPr/>
        </p:nvPicPr>
        <p:blipFill>
          <a:blip r:embed="rId1">
            <a:alphaModFix amt="100000"/>
          </a:blip>
          <a:srcRect l="21978" r="21978"/>
          <a:stretch>
            <a:fillRect/>
          </a:stretch>
        </p:blipFill>
        <p:spPr>
          <a:xfrm>
            <a:off x="695213" y="2308010"/>
            <a:ext cx="3032152" cy="3032152"/>
          </a:xfrm>
          <a:custGeom>
            <a:avLst/>
            <a:gdLst/>
            <a:ahLst/>
            <a:cxnLst/>
            <a:rect l="l" t="t" r="r" b="b"/>
            <a:pathLst>
              <a:path w="3035300" h="3035300">
                <a:moveTo>
                  <a:pt x="1516076" y="0"/>
                </a:moveTo>
                <a:cubicBezTo>
                  <a:pt x="2353382" y="0"/>
                  <a:pt x="3032152" y="678770"/>
                  <a:pt x="3032152" y="1516076"/>
                </a:cubicBezTo>
                <a:cubicBezTo>
                  <a:pt x="3032152" y="2353382"/>
                  <a:pt x="2353382" y="3032152"/>
                  <a:pt x="1516076" y="3032152"/>
                </a:cubicBezTo>
                <a:cubicBezTo>
                  <a:pt x="678770" y="3032152"/>
                  <a:pt x="0" y="2353382"/>
                  <a:pt x="0" y="1516076"/>
                </a:cubicBezTo>
                <a:cubicBezTo>
                  <a:pt x="0" y="678770"/>
                  <a:pt x="678770" y="0"/>
                  <a:pt x="1516076" y="0"/>
                </a:cubicBezTo>
                <a:close/>
              </a:path>
            </a:pathLst>
          </a:custGeom>
          <a:noFill/>
          <a:ln>
            <a:noFill/>
          </a:ln>
        </p:spPr>
      </p:pic>
      <p:sp>
        <p:nvSpPr>
          <p:cNvPr id="12" name="标题 1"/>
          <p:cNvSpPr txBox="1"/>
          <p:nvPr/>
        </p:nvSpPr>
        <p:spPr>
          <a:xfrm>
            <a:off x="1075718" y="2688515"/>
            <a:ext cx="2271142" cy="2271142"/>
          </a:xfrm>
          <a:prstGeom prst="flowChartConnector">
            <a:avLst/>
          </a:prstGeom>
          <a:solidFill>
            <a:schemeClr val="accent1">
              <a:alpha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814208" y="3464086"/>
            <a:ext cx="794163" cy="720001"/>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普惠金融体系完善</a:t>
            </a:r>
            <a:endParaRPr kumimoji="1" lang="zh-CN" altLang="en-US"/>
          </a:p>
        </p:txBody>
      </p:sp>
      <p:sp>
        <p:nvSpPr>
          <p:cNvPr id="15"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6" name="标题 1"/>
          <p:cNvCxnSpPr/>
          <p:nvPr/>
        </p:nvCxnSpPr>
        <p:spPr>
          <a:xfrm rot="4260000">
            <a:off x="66419" y="317500"/>
            <a:ext cx="702020" cy="709440"/>
          </a:xfrm>
          <a:prstGeom prst="line">
            <a:avLst/>
          </a:prstGeom>
          <a:noFill/>
          <a:ln w="15875" cap="sq">
            <a:solidFill>
              <a:schemeClr val="accent1"/>
            </a:solidFill>
            <a:miter/>
          </a:ln>
        </p:spPr>
      </p:cxnSp>
      <p:cxnSp>
        <p:nvCxnSpPr>
          <p:cNvPr id="17"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889359" y="2511706"/>
            <a:ext cx="3132882" cy="3115064"/>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solidFill>
            <a:schemeClr val="accent1">
              <a:alpha val="20000"/>
            </a:schemeClr>
          </a:solidFill>
          <a:ln w="3489" cap="flat">
            <a:noFill/>
            <a:miter/>
          </a:ln>
        </p:spPr>
        <p:txBody>
          <a:bodyPr vert="horz" wrap="square" lIns="91440" tIns="45720" rIns="91440" bIns="45720" rtlCol="0" anchor="ctr"/>
          <a:lstStyle/>
          <a:p>
            <a:pPr algn="l">
              <a:lnSpc>
                <a:spcPct val="110000"/>
              </a:lnSpc>
            </a:pPr>
            <a:endParaRPr kumimoji="1" lang="zh-CN" altLang="en-US"/>
          </a:p>
        </p:txBody>
      </p:sp>
      <p:pic>
        <p:nvPicPr>
          <p:cNvPr id="3" name="图片 2"/>
          <p:cNvPicPr>
            <a:picLocks noChangeAspect="1"/>
          </p:cNvPicPr>
          <p:nvPr/>
        </p:nvPicPr>
        <p:blipFill>
          <a:blip r:embed="rId1">
            <a:alphaModFix amt="100000"/>
          </a:blip>
          <a:srcRect l="21446" r="21446"/>
          <a:stretch>
            <a:fillRect/>
          </a:stretch>
        </p:blipFill>
        <p:spPr>
          <a:xfrm rot="625720">
            <a:off x="1404445" y="1947776"/>
            <a:ext cx="3415955" cy="3352278"/>
          </a:xfrm>
          <a:custGeom>
            <a:avLst/>
            <a:gdLst/>
            <a:ahLst/>
            <a:cxnLst/>
            <a:rect l="l" t="t" r="r" b="b"/>
            <a:pathLst>
              <a:path w="3415955" h="3352278">
                <a:moveTo>
                  <a:pt x="1365234" y="0"/>
                </a:moveTo>
                <a:cubicBezTo>
                  <a:pt x="1369363" y="0"/>
                  <a:pt x="1373262" y="4832"/>
                  <a:pt x="1377390" y="7248"/>
                </a:cubicBezTo>
                <a:cubicBezTo>
                  <a:pt x="1379455" y="8590"/>
                  <a:pt x="1381977" y="10469"/>
                  <a:pt x="1384271" y="10201"/>
                </a:cubicBezTo>
                <a:cubicBezTo>
                  <a:pt x="1407437" y="7248"/>
                  <a:pt x="1430374" y="2953"/>
                  <a:pt x="1453539" y="805"/>
                </a:cubicBezTo>
                <a:cubicBezTo>
                  <a:pt x="1460879" y="0"/>
                  <a:pt x="1468678" y="4295"/>
                  <a:pt x="1477852" y="6711"/>
                </a:cubicBezTo>
                <a:cubicBezTo>
                  <a:pt x="1469595" y="9933"/>
                  <a:pt x="1460650" y="10738"/>
                  <a:pt x="1455604" y="16374"/>
                </a:cubicBezTo>
                <a:cubicBezTo>
                  <a:pt x="1450787" y="22012"/>
                  <a:pt x="1449870" y="32481"/>
                  <a:pt x="1447347" y="40803"/>
                </a:cubicBezTo>
                <a:cubicBezTo>
                  <a:pt x="1461338" y="44829"/>
                  <a:pt x="1477394" y="39461"/>
                  <a:pt x="1482669" y="61741"/>
                </a:cubicBezTo>
                <a:cubicBezTo>
                  <a:pt x="1483586" y="65767"/>
                  <a:pt x="1492532" y="67109"/>
                  <a:pt x="1497807" y="69794"/>
                </a:cubicBezTo>
                <a:cubicBezTo>
                  <a:pt x="1499183" y="67647"/>
                  <a:pt x="1500559" y="65499"/>
                  <a:pt x="1501706" y="63351"/>
                </a:cubicBezTo>
                <a:cubicBezTo>
                  <a:pt x="1497807" y="58788"/>
                  <a:pt x="1493220" y="54493"/>
                  <a:pt x="1490238" y="49125"/>
                </a:cubicBezTo>
                <a:cubicBezTo>
                  <a:pt x="1485880" y="41877"/>
                  <a:pt x="1482669" y="33823"/>
                  <a:pt x="1478540" y="24965"/>
                </a:cubicBezTo>
                <a:cubicBezTo>
                  <a:pt x="1484962" y="19059"/>
                  <a:pt x="1492532" y="12080"/>
                  <a:pt x="1497119" y="8053"/>
                </a:cubicBezTo>
                <a:cubicBezTo>
                  <a:pt x="1508358" y="8053"/>
                  <a:pt x="1516615" y="8053"/>
                  <a:pt x="1526019" y="8053"/>
                </a:cubicBezTo>
                <a:cubicBezTo>
                  <a:pt x="1519367" y="17180"/>
                  <a:pt x="1512945" y="26039"/>
                  <a:pt x="1505146" y="37313"/>
                </a:cubicBezTo>
                <a:cubicBezTo>
                  <a:pt x="1515927" y="40803"/>
                  <a:pt x="1523266" y="42951"/>
                  <a:pt x="1532900" y="45904"/>
                </a:cubicBezTo>
                <a:cubicBezTo>
                  <a:pt x="1529459" y="39729"/>
                  <a:pt x="1527166" y="35434"/>
                  <a:pt x="1524413" y="30065"/>
                </a:cubicBezTo>
                <a:cubicBezTo>
                  <a:pt x="1532900" y="24697"/>
                  <a:pt x="1533358" y="5100"/>
                  <a:pt x="1550102" y="11274"/>
                </a:cubicBezTo>
                <a:cubicBezTo>
                  <a:pt x="1549643" y="20402"/>
                  <a:pt x="1549184" y="29260"/>
                  <a:pt x="1548496" y="39729"/>
                </a:cubicBezTo>
                <a:cubicBezTo>
                  <a:pt x="1552166" y="38387"/>
                  <a:pt x="1556524" y="38387"/>
                  <a:pt x="1557212" y="36508"/>
                </a:cubicBezTo>
                <a:cubicBezTo>
                  <a:pt x="1564093" y="16374"/>
                  <a:pt x="1571433" y="11006"/>
                  <a:pt x="1590241" y="13422"/>
                </a:cubicBezTo>
                <a:cubicBezTo>
                  <a:pt x="1627627" y="18254"/>
                  <a:pt x="1665243" y="23892"/>
                  <a:pt x="1702629" y="27650"/>
                </a:cubicBezTo>
                <a:cubicBezTo>
                  <a:pt x="1719144" y="29260"/>
                  <a:pt x="1736117" y="26307"/>
                  <a:pt x="1752860" y="27650"/>
                </a:cubicBezTo>
                <a:cubicBezTo>
                  <a:pt x="1762035" y="28455"/>
                  <a:pt x="1770751" y="33823"/>
                  <a:pt x="1779696" y="36239"/>
                </a:cubicBezTo>
                <a:cubicBezTo>
                  <a:pt x="1806761" y="43219"/>
                  <a:pt x="1833826" y="50198"/>
                  <a:pt x="1860891" y="56641"/>
                </a:cubicBezTo>
                <a:cubicBezTo>
                  <a:pt x="1880387" y="61204"/>
                  <a:pt x="1899883" y="65499"/>
                  <a:pt x="1919608" y="67647"/>
                </a:cubicBezTo>
                <a:cubicBezTo>
                  <a:pt x="1926031" y="68452"/>
                  <a:pt x="1933141" y="62278"/>
                  <a:pt x="1941398" y="58519"/>
                </a:cubicBezTo>
                <a:cubicBezTo>
                  <a:pt x="1940252" y="63621"/>
                  <a:pt x="1939334" y="68452"/>
                  <a:pt x="1937958" y="74625"/>
                </a:cubicBezTo>
                <a:cubicBezTo>
                  <a:pt x="1979014" y="89927"/>
                  <a:pt x="2020300" y="105228"/>
                  <a:pt x="2062503" y="121066"/>
                </a:cubicBezTo>
                <a:cubicBezTo>
                  <a:pt x="2050576" y="138514"/>
                  <a:pt x="2036814" y="134220"/>
                  <a:pt x="2023052" y="129656"/>
                </a:cubicBezTo>
                <a:cubicBezTo>
                  <a:pt x="2013419" y="126435"/>
                  <a:pt x="2004015" y="123213"/>
                  <a:pt x="1992088" y="119187"/>
                </a:cubicBezTo>
                <a:cubicBezTo>
                  <a:pt x="1997592" y="139856"/>
                  <a:pt x="2022364" y="159721"/>
                  <a:pt x="2032915" y="155158"/>
                </a:cubicBezTo>
                <a:cubicBezTo>
                  <a:pt x="2047594" y="148983"/>
                  <a:pt x="2065485" y="148715"/>
                  <a:pt x="2070301" y="124019"/>
                </a:cubicBezTo>
                <a:cubicBezTo>
                  <a:pt x="2104018" y="140931"/>
                  <a:pt x="2135899" y="157036"/>
                  <a:pt x="2170763" y="174485"/>
                </a:cubicBezTo>
                <a:cubicBezTo>
                  <a:pt x="2149891" y="189786"/>
                  <a:pt x="2137505" y="184417"/>
                  <a:pt x="2123743" y="170190"/>
                </a:cubicBezTo>
                <a:cubicBezTo>
                  <a:pt x="2115257" y="161331"/>
                  <a:pt x="2101724" y="158916"/>
                  <a:pt x="2090256" y="154890"/>
                </a:cubicBezTo>
                <a:cubicBezTo>
                  <a:pt x="2085669" y="153278"/>
                  <a:pt x="2080164" y="154621"/>
                  <a:pt x="2075118" y="154621"/>
                </a:cubicBezTo>
                <a:cubicBezTo>
                  <a:pt x="2076494" y="175290"/>
                  <a:pt x="2084522" y="183343"/>
                  <a:pt x="2099660" y="179585"/>
                </a:cubicBezTo>
                <a:cubicBezTo>
                  <a:pt x="2101265" y="179317"/>
                  <a:pt x="2102871" y="178512"/>
                  <a:pt x="2104476" y="178780"/>
                </a:cubicBezTo>
                <a:cubicBezTo>
                  <a:pt x="2111128" y="180391"/>
                  <a:pt x="2117780" y="182538"/>
                  <a:pt x="2126037" y="184686"/>
                </a:cubicBezTo>
                <a:cubicBezTo>
                  <a:pt x="2115027" y="214751"/>
                  <a:pt x="2148973" y="202403"/>
                  <a:pt x="2150579" y="222535"/>
                </a:cubicBezTo>
                <a:cubicBezTo>
                  <a:pt x="2156542" y="218240"/>
                  <a:pt x="2162276" y="214482"/>
                  <a:pt x="2167781" y="210456"/>
                </a:cubicBezTo>
                <a:cubicBezTo>
                  <a:pt x="2160900" y="185223"/>
                  <a:pt x="2165717" y="178243"/>
                  <a:pt x="2187506" y="182806"/>
                </a:cubicBezTo>
                <a:cubicBezTo>
                  <a:pt x="2194617" y="184417"/>
                  <a:pt x="2201727" y="186833"/>
                  <a:pt x="2208608" y="188981"/>
                </a:cubicBezTo>
                <a:cubicBezTo>
                  <a:pt x="2227416" y="195155"/>
                  <a:pt x="2239802" y="184417"/>
                  <a:pt x="2250811" y="168311"/>
                </a:cubicBezTo>
                <a:cubicBezTo>
                  <a:pt x="2264802" y="147910"/>
                  <a:pt x="2288886" y="143883"/>
                  <a:pt x="2303336" y="159989"/>
                </a:cubicBezTo>
                <a:cubicBezTo>
                  <a:pt x="2307923" y="165089"/>
                  <a:pt x="2309070" y="174217"/>
                  <a:pt x="2312510" y="183343"/>
                </a:cubicBezTo>
                <a:cubicBezTo>
                  <a:pt x="2314345" y="183343"/>
                  <a:pt x="2317786" y="182270"/>
                  <a:pt x="2321226" y="182806"/>
                </a:cubicBezTo>
                <a:cubicBezTo>
                  <a:pt x="2328336" y="183881"/>
                  <a:pt x="2339117" y="182538"/>
                  <a:pt x="2341869" y="187369"/>
                </a:cubicBezTo>
                <a:cubicBezTo>
                  <a:pt x="2351502" y="204281"/>
                  <a:pt x="2362741" y="215288"/>
                  <a:pt x="2380632" y="216094"/>
                </a:cubicBezTo>
                <a:cubicBezTo>
                  <a:pt x="2385677" y="216362"/>
                  <a:pt x="2390494" y="217704"/>
                  <a:pt x="2395311" y="218509"/>
                </a:cubicBezTo>
                <a:cubicBezTo>
                  <a:pt x="2397375" y="218777"/>
                  <a:pt x="2401045" y="217704"/>
                  <a:pt x="2401274" y="218509"/>
                </a:cubicBezTo>
                <a:cubicBezTo>
                  <a:pt x="2408155" y="236226"/>
                  <a:pt x="2420770" y="223878"/>
                  <a:pt x="2430404" y="226830"/>
                </a:cubicBezTo>
                <a:cubicBezTo>
                  <a:pt x="2435679" y="228441"/>
                  <a:pt x="2440495" y="233005"/>
                  <a:pt x="2445771" y="234884"/>
                </a:cubicBezTo>
                <a:cubicBezTo>
                  <a:pt x="2451964" y="237031"/>
                  <a:pt x="2458845" y="239179"/>
                  <a:pt x="2465267" y="238911"/>
                </a:cubicBezTo>
                <a:cubicBezTo>
                  <a:pt x="2481781" y="238374"/>
                  <a:pt x="2498296" y="236494"/>
                  <a:pt x="2514580" y="234884"/>
                </a:cubicBezTo>
                <a:cubicBezTo>
                  <a:pt x="2519168" y="247232"/>
                  <a:pt x="2514580" y="264144"/>
                  <a:pt x="2531553" y="265217"/>
                </a:cubicBezTo>
                <a:cubicBezTo>
                  <a:pt x="2534765" y="265486"/>
                  <a:pt x="2537288" y="275418"/>
                  <a:pt x="2540728" y="281861"/>
                </a:cubicBezTo>
                <a:cubicBezTo>
                  <a:pt x="2542792" y="282129"/>
                  <a:pt x="2546691" y="283471"/>
                  <a:pt x="2550591" y="283471"/>
                </a:cubicBezTo>
                <a:cubicBezTo>
                  <a:pt x="2560683" y="284008"/>
                  <a:pt x="2571004" y="284545"/>
                  <a:pt x="2581096" y="284276"/>
                </a:cubicBezTo>
                <a:cubicBezTo>
                  <a:pt x="2598757" y="283740"/>
                  <a:pt x="2616419" y="282129"/>
                  <a:pt x="2634309" y="281861"/>
                </a:cubicBezTo>
                <a:cubicBezTo>
                  <a:pt x="2636144" y="281861"/>
                  <a:pt x="2637749" y="288571"/>
                  <a:pt x="2639813" y="292597"/>
                </a:cubicBezTo>
                <a:cubicBezTo>
                  <a:pt x="2646695" y="289914"/>
                  <a:pt x="2653805" y="286961"/>
                  <a:pt x="2660915" y="284008"/>
                </a:cubicBezTo>
                <a:cubicBezTo>
                  <a:pt x="2670090" y="293672"/>
                  <a:pt x="2679264" y="303335"/>
                  <a:pt x="2686834" y="310851"/>
                </a:cubicBezTo>
                <a:cubicBezTo>
                  <a:pt x="2702889" y="308436"/>
                  <a:pt x="2718486" y="303067"/>
                  <a:pt x="2733853" y="304410"/>
                </a:cubicBezTo>
                <a:cubicBezTo>
                  <a:pt x="2762065" y="307093"/>
                  <a:pt x="2767111" y="313268"/>
                  <a:pt x="2766194" y="335011"/>
                </a:cubicBezTo>
                <a:cubicBezTo>
                  <a:pt x="2776056" y="338233"/>
                  <a:pt x="2786378" y="341454"/>
                  <a:pt x="2796699" y="344944"/>
                </a:cubicBezTo>
                <a:cubicBezTo>
                  <a:pt x="2807938" y="348702"/>
                  <a:pt x="2803351" y="357828"/>
                  <a:pt x="2801745" y="366150"/>
                </a:cubicBezTo>
                <a:cubicBezTo>
                  <a:pt x="2800598" y="372324"/>
                  <a:pt x="2797158" y="380646"/>
                  <a:pt x="2799451" y="384136"/>
                </a:cubicBezTo>
                <a:cubicBezTo>
                  <a:pt x="2804727" y="392189"/>
                  <a:pt x="2812755" y="397020"/>
                  <a:pt x="2821700" y="389236"/>
                </a:cubicBezTo>
                <a:cubicBezTo>
                  <a:pt x="2822847" y="388162"/>
                  <a:pt x="2824681" y="388162"/>
                  <a:pt x="2826287" y="387894"/>
                </a:cubicBezTo>
                <a:cubicBezTo>
                  <a:pt x="2827204" y="398900"/>
                  <a:pt x="2828122" y="409906"/>
                  <a:pt x="2828581" y="416617"/>
                </a:cubicBezTo>
                <a:cubicBezTo>
                  <a:pt x="2840966" y="414469"/>
                  <a:pt x="2852435" y="409101"/>
                  <a:pt x="2862297" y="411785"/>
                </a:cubicBezTo>
                <a:cubicBezTo>
                  <a:pt x="2872619" y="414737"/>
                  <a:pt x="2880876" y="425744"/>
                  <a:pt x="2890509" y="432455"/>
                </a:cubicBezTo>
                <a:cubicBezTo>
                  <a:pt x="2896014" y="436481"/>
                  <a:pt x="2902207" y="439166"/>
                  <a:pt x="2908170" y="442655"/>
                </a:cubicBezTo>
                <a:cubicBezTo>
                  <a:pt x="2913446" y="445609"/>
                  <a:pt x="2921244" y="446950"/>
                  <a:pt x="2923538" y="451782"/>
                </a:cubicBezTo>
                <a:cubicBezTo>
                  <a:pt x="2933400" y="472989"/>
                  <a:pt x="2951061" y="488558"/>
                  <a:pt x="2953355" y="515939"/>
                </a:cubicBezTo>
                <a:cubicBezTo>
                  <a:pt x="2954273" y="527750"/>
                  <a:pt x="2965970" y="540636"/>
                  <a:pt x="2975374" y="548420"/>
                </a:cubicBezTo>
                <a:cubicBezTo>
                  <a:pt x="2985925" y="556741"/>
                  <a:pt x="2989824" y="566405"/>
                  <a:pt x="2989136" y="579558"/>
                </a:cubicBezTo>
                <a:cubicBezTo>
                  <a:pt x="2988677" y="590027"/>
                  <a:pt x="2999916" y="605866"/>
                  <a:pt x="3008632" y="605866"/>
                </a:cubicBezTo>
                <a:cubicBezTo>
                  <a:pt x="3019183" y="605866"/>
                  <a:pt x="3029734" y="605866"/>
                  <a:pt x="3041660" y="605866"/>
                </a:cubicBezTo>
                <a:cubicBezTo>
                  <a:pt x="3041202" y="612309"/>
                  <a:pt x="3040972" y="618751"/>
                  <a:pt x="3040743" y="620630"/>
                </a:cubicBezTo>
                <a:cubicBezTo>
                  <a:pt x="3052211" y="623851"/>
                  <a:pt x="3062533" y="627609"/>
                  <a:pt x="3073083" y="629757"/>
                </a:cubicBezTo>
                <a:cubicBezTo>
                  <a:pt x="3077442" y="630561"/>
                  <a:pt x="3082258" y="628952"/>
                  <a:pt x="3086616" y="627073"/>
                </a:cubicBezTo>
                <a:cubicBezTo>
                  <a:pt x="3096938" y="622509"/>
                  <a:pt x="3101295" y="627073"/>
                  <a:pt x="3103130" y="638884"/>
                </a:cubicBezTo>
                <a:cubicBezTo>
                  <a:pt x="3103818" y="643179"/>
                  <a:pt x="3105194" y="650158"/>
                  <a:pt x="3107488" y="650963"/>
                </a:cubicBezTo>
                <a:cubicBezTo>
                  <a:pt x="3125608" y="657674"/>
                  <a:pt x="3136388" y="668949"/>
                  <a:pt x="3127672" y="693914"/>
                </a:cubicBezTo>
                <a:cubicBezTo>
                  <a:pt x="3137076" y="691497"/>
                  <a:pt x="3144187" y="689619"/>
                  <a:pt x="3154279" y="687203"/>
                </a:cubicBezTo>
                <a:cubicBezTo>
                  <a:pt x="3151755" y="696062"/>
                  <a:pt x="3150379" y="700893"/>
                  <a:pt x="3149232" y="705725"/>
                </a:cubicBezTo>
                <a:cubicBezTo>
                  <a:pt x="3149921" y="706798"/>
                  <a:pt x="3150609" y="708409"/>
                  <a:pt x="3151297" y="708409"/>
                </a:cubicBezTo>
                <a:cubicBezTo>
                  <a:pt x="3168958" y="708946"/>
                  <a:pt x="3170334" y="710826"/>
                  <a:pt x="3164370" y="730958"/>
                </a:cubicBezTo>
                <a:cubicBezTo>
                  <a:pt x="3161160" y="741696"/>
                  <a:pt x="3160471" y="751360"/>
                  <a:pt x="3170334" y="758607"/>
                </a:cubicBezTo>
                <a:cubicBezTo>
                  <a:pt x="3173087" y="760755"/>
                  <a:pt x="3175839" y="764781"/>
                  <a:pt x="3176527" y="768539"/>
                </a:cubicBezTo>
                <a:cubicBezTo>
                  <a:pt x="3179050" y="783036"/>
                  <a:pt x="3187307" y="787867"/>
                  <a:pt x="3198546" y="791625"/>
                </a:cubicBezTo>
                <a:cubicBezTo>
                  <a:pt x="3204968" y="793772"/>
                  <a:pt x="3209785" y="801290"/>
                  <a:pt x="3215519" y="806389"/>
                </a:cubicBezTo>
                <a:cubicBezTo>
                  <a:pt x="3214831" y="808268"/>
                  <a:pt x="3214143" y="810147"/>
                  <a:pt x="3213454" y="812026"/>
                </a:cubicBezTo>
                <a:cubicBezTo>
                  <a:pt x="3206115" y="813905"/>
                  <a:pt x="3198775" y="816054"/>
                  <a:pt x="3185702" y="819542"/>
                </a:cubicBezTo>
                <a:cubicBezTo>
                  <a:pt x="3196481" y="825717"/>
                  <a:pt x="3203592" y="829743"/>
                  <a:pt x="3211620" y="834307"/>
                </a:cubicBezTo>
                <a:cubicBezTo>
                  <a:pt x="3212996" y="850681"/>
                  <a:pt x="3214831" y="869472"/>
                  <a:pt x="3216437" y="888262"/>
                </a:cubicBezTo>
                <a:cubicBezTo>
                  <a:pt x="3209555" y="893900"/>
                  <a:pt x="3201299" y="900343"/>
                  <a:pt x="3193041" y="907054"/>
                </a:cubicBezTo>
                <a:cubicBezTo>
                  <a:pt x="3193500" y="908664"/>
                  <a:pt x="3194188" y="910276"/>
                  <a:pt x="3194647" y="911617"/>
                </a:cubicBezTo>
                <a:cubicBezTo>
                  <a:pt x="3201069" y="911617"/>
                  <a:pt x="3207262" y="911617"/>
                  <a:pt x="3213913" y="911617"/>
                </a:cubicBezTo>
                <a:cubicBezTo>
                  <a:pt x="3214831" y="924770"/>
                  <a:pt x="3215519" y="936851"/>
                  <a:pt x="3216207" y="948662"/>
                </a:cubicBezTo>
                <a:cubicBezTo>
                  <a:pt x="3235015" y="952957"/>
                  <a:pt x="3244419" y="966110"/>
                  <a:pt x="3243960" y="983021"/>
                </a:cubicBezTo>
                <a:cubicBezTo>
                  <a:pt x="3260016" y="998055"/>
                  <a:pt x="3274465" y="1011744"/>
                  <a:pt x="3289604" y="1025972"/>
                </a:cubicBezTo>
                <a:cubicBezTo>
                  <a:pt x="3285246" y="1032414"/>
                  <a:pt x="3282952" y="1035636"/>
                  <a:pt x="3280659" y="1038857"/>
                </a:cubicBezTo>
                <a:cubicBezTo>
                  <a:pt x="3274236" y="1047715"/>
                  <a:pt x="3276759" y="1052548"/>
                  <a:pt x="3285017" y="1057111"/>
                </a:cubicBezTo>
                <a:cubicBezTo>
                  <a:pt x="3291209" y="1060601"/>
                  <a:pt x="3296026" y="1067043"/>
                  <a:pt x="3302219" y="1072949"/>
                </a:cubicBezTo>
                <a:cubicBezTo>
                  <a:pt x="3296255" y="1078049"/>
                  <a:pt x="3292815" y="1081001"/>
                  <a:pt x="3288686" y="1084491"/>
                </a:cubicBezTo>
                <a:cubicBezTo>
                  <a:pt x="3294879" y="1090129"/>
                  <a:pt x="3300155" y="1094960"/>
                  <a:pt x="3306806" y="1100866"/>
                </a:cubicBezTo>
                <a:cubicBezTo>
                  <a:pt x="3310705" y="1100061"/>
                  <a:pt x="3317128" y="1098987"/>
                  <a:pt x="3324009" y="1097645"/>
                </a:cubicBezTo>
                <a:cubicBezTo>
                  <a:pt x="3326761" y="1106503"/>
                  <a:pt x="3329284" y="1114289"/>
                  <a:pt x="3332266" y="1123952"/>
                </a:cubicBezTo>
                <a:cubicBezTo>
                  <a:pt x="3326532" y="1128246"/>
                  <a:pt x="3320338" y="1132543"/>
                  <a:pt x="3312311" y="1138447"/>
                </a:cubicBezTo>
                <a:cubicBezTo>
                  <a:pt x="3332036" y="1143817"/>
                  <a:pt x="3340294" y="1175223"/>
                  <a:pt x="3368046" y="1164217"/>
                </a:cubicBezTo>
                <a:cubicBezTo>
                  <a:pt x="3363918" y="1173345"/>
                  <a:pt x="3360248" y="1183009"/>
                  <a:pt x="3355432" y="1191599"/>
                </a:cubicBezTo>
                <a:cubicBezTo>
                  <a:pt x="3351073" y="1199115"/>
                  <a:pt x="3343275" y="1205558"/>
                  <a:pt x="3354973" y="1213610"/>
                </a:cubicBezTo>
                <a:cubicBezTo>
                  <a:pt x="3356578" y="1214684"/>
                  <a:pt x="3358184" y="1220859"/>
                  <a:pt x="3357496" y="1221664"/>
                </a:cubicBezTo>
                <a:cubicBezTo>
                  <a:pt x="3348550" y="1230791"/>
                  <a:pt x="3339146" y="1239112"/>
                  <a:pt x="3329513" y="1248240"/>
                </a:cubicBezTo>
                <a:cubicBezTo>
                  <a:pt x="3338917" y="1256561"/>
                  <a:pt x="3335247" y="1267030"/>
                  <a:pt x="3326990" y="1278305"/>
                </a:cubicBezTo>
                <a:cubicBezTo>
                  <a:pt x="3317586" y="1291189"/>
                  <a:pt x="3319421" y="1301927"/>
                  <a:pt x="3331119" y="1310517"/>
                </a:cubicBezTo>
                <a:cubicBezTo>
                  <a:pt x="3335935" y="1314007"/>
                  <a:pt x="3340064" y="1318570"/>
                  <a:pt x="3344422" y="1322597"/>
                </a:cubicBezTo>
                <a:cubicBezTo>
                  <a:pt x="3343734" y="1324475"/>
                  <a:pt x="3343046" y="1326623"/>
                  <a:pt x="3342358" y="1328501"/>
                </a:cubicBezTo>
                <a:cubicBezTo>
                  <a:pt x="3348321" y="1326891"/>
                  <a:pt x="3354055" y="1325550"/>
                  <a:pt x="3362542" y="1323402"/>
                </a:cubicBezTo>
                <a:cubicBezTo>
                  <a:pt x="3366670" y="1335749"/>
                  <a:pt x="3371716" y="1351051"/>
                  <a:pt x="3377221" y="1367962"/>
                </a:cubicBezTo>
                <a:cubicBezTo>
                  <a:pt x="3380661" y="1367962"/>
                  <a:pt x="3385707" y="1367962"/>
                  <a:pt x="3390295" y="1367962"/>
                </a:cubicBezTo>
                <a:cubicBezTo>
                  <a:pt x="3392818" y="1394807"/>
                  <a:pt x="3400157" y="1420577"/>
                  <a:pt x="3385478" y="1445810"/>
                </a:cubicBezTo>
                <a:cubicBezTo>
                  <a:pt x="3381808" y="1452253"/>
                  <a:pt x="3382726" y="1467822"/>
                  <a:pt x="3387084" y="1473728"/>
                </a:cubicBezTo>
                <a:cubicBezTo>
                  <a:pt x="3395570" y="1485539"/>
                  <a:pt x="3392130" y="1506746"/>
                  <a:pt x="3410020" y="1511577"/>
                </a:cubicBezTo>
                <a:cubicBezTo>
                  <a:pt x="3418736" y="1513992"/>
                  <a:pt x="3416213" y="1541374"/>
                  <a:pt x="3412772" y="1553453"/>
                </a:cubicBezTo>
                <a:cubicBezTo>
                  <a:pt x="3405433" y="1579761"/>
                  <a:pt x="3380891" y="1579761"/>
                  <a:pt x="3368276" y="1597478"/>
                </a:cubicBezTo>
                <a:cubicBezTo>
                  <a:pt x="3366441" y="1600162"/>
                  <a:pt x="3359101" y="1597746"/>
                  <a:pt x="3354055" y="1597746"/>
                </a:cubicBezTo>
                <a:cubicBezTo>
                  <a:pt x="3354055" y="1599356"/>
                  <a:pt x="3353596" y="1601236"/>
                  <a:pt x="3354055" y="1601504"/>
                </a:cubicBezTo>
                <a:cubicBezTo>
                  <a:pt x="3375845" y="1617342"/>
                  <a:pt x="3377450" y="1618684"/>
                  <a:pt x="3362312" y="1646601"/>
                </a:cubicBezTo>
                <a:cubicBezTo>
                  <a:pt x="3352449" y="1664587"/>
                  <a:pt x="3359789" y="1665929"/>
                  <a:pt x="3371258" y="1668614"/>
                </a:cubicBezTo>
                <a:cubicBezTo>
                  <a:pt x="3372863" y="1668882"/>
                  <a:pt x="3374239" y="1670225"/>
                  <a:pt x="3375845" y="1670493"/>
                </a:cubicBezTo>
                <a:cubicBezTo>
                  <a:pt x="3387772" y="1673177"/>
                  <a:pt x="3388919" y="1678814"/>
                  <a:pt x="3380203" y="1688747"/>
                </a:cubicBezTo>
                <a:cubicBezTo>
                  <a:pt x="3377680" y="1691699"/>
                  <a:pt x="3377221" y="1696800"/>
                  <a:pt x="3375845" y="1701095"/>
                </a:cubicBezTo>
                <a:cubicBezTo>
                  <a:pt x="3379056" y="1702168"/>
                  <a:pt x="3382267" y="1703779"/>
                  <a:pt x="3385478" y="1704316"/>
                </a:cubicBezTo>
                <a:cubicBezTo>
                  <a:pt x="3396717" y="1706464"/>
                  <a:pt x="3400846" y="1713712"/>
                  <a:pt x="3400157" y="1727133"/>
                </a:cubicBezTo>
                <a:cubicBezTo>
                  <a:pt x="3399699" y="1735186"/>
                  <a:pt x="3399469" y="1744582"/>
                  <a:pt x="3402222" y="1751561"/>
                </a:cubicBezTo>
                <a:cubicBezTo>
                  <a:pt x="3415984" y="1786189"/>
                  <a:pt x="3422865" y="1796122"/>
                  <a:pt x="3403139" y="1824576"/>
                </a:cubicBezTo>
                <a:cubicBezTo>
                  <a:pt x="3401075" y="1827798"/>
                  <a:pt x="3399011" y="1832898"/>
                  <a:pt x="3399699" y="1836387"/>
                </a:cubicBezTo>
                <a:cubicBezTo>
                  <a:pt x="3401304" y="1847394"/>
                  <a:pt x="3405892" y="1858668"/>
                  <a:pt x="3392818" y="1864574"/>
                </a:cubicBezTo>
                <a:cubicBezTo>
                  <a:pt x="3384790" y="1868332"/>
                  <a:pt x="3377221" y="1875043"/>
                  <a:pt x="3368964" y="1875848"/>
                </a:cubicBezTo>
                <a:cubicBezTo>
                  <a:pt x="3355202" y="1877191"/>
                  <a:pt x="3351532" y="1886317"/>
                  <a:pt x="3352220" y="1899471"/>
                </a:cubicBezTo>
                <a:cubicBezTo>
                  <a:pt x="3352679" y="1910477"/>
                  <a:pt x="3353367" y="1920408"/>
                  <a:pt x="3343046" y="1926046"/>
                </a:cubicBezTo>
                <a:cubicBezTo>
                  <a:pt x="3340752" y="1927388"/>
                  <a:pt x="3338458" y="1931952"/>
                  <a:pt x="3338458" y="1935172"/>
                </a:cubicBezTo>
                <a:cubicBezTo>
                  <a:pt x="3338688" y="1955843"/>
                  <a:pt x="3339605" y="1976781"/>
                  <a:pt x="3340294" y="1998793"/>
                </a:cubicBezTo>
                <a:cubicBezTo>
                  <a:pt x="3360707" y="2006309"/>
                  <a:pt x="3360707" y="2006309"/>
                  <a:pt x="3357954" y="2038790"/>
                </a:cubicBezTo>
                <a:cubicBezTo>
                  <a:pt x="3357496" y="2044159"/>
                  <a:pt x="3360936" y="2050333"/>
                  <a:pt x="3359789" y="2055166"/>
                </a:cubicBezTo>
                <a:cubicBezTo>
                  <a:pt x="3357037" y="2067513"/>
                  <a:pt x="3356808" y="2083351"/>
                  <a:pt x="3339834" y="2081741"/>
                </a:cubicBezTo>
                <a:cubicBezTo>
                  <a:pt x="3336165" y="2081472"/>
                  <a:pt x="3332036" y="2084424"/>
                  <a:pt x="3328825" y="2085767"/>
                </a:cubicBezTo>
                <a:cubicBezTo>
                  <a:pt x="3333183" y="2104826"/>
                  <a:pt x="3337541" y="2122543"/>
                  <a:pt x="3341211" y="2140260"/>
                </a:cubicBezTo>
                <a:cubicBezTo>
                  <a:pt x="3346028" y="2163346"/>
                  <a:pt x="3340064" y="2175158"/>
                  <a:pt x="3320797" y="2180794"/>
                </a:cubicBezTo>
                <a:cubicBezTo>
                  <a:pt x="3300155" y="2186700"/>
                  <a:pt x="3279512" y="2215691"/>
                  <a:pt x="3277218" y="2241730"/>
                </a:cubicBezTo>
                <a:cubicBezTo>
                  <a:pt x="3274924" y="2266157"/>
                  <a:pt x="3264832" y="2275821"/>
                  <a:pt x="3243731" y="2278774"/>
                </a:cubicBezTo>
                <a:cubicBezTo>
                  <a:pt x="3235703" y="2279848"/>
                  <a:pt x="3224693" y="2282532"/>
                  <a:pt x="3225840" y="2299176"/>
                </a:cubicBezTo>
                <a:cubicBezTo>
                  <a:pt x="3226758" y="2313134"/>
                  <a:pt x="3222859" y="2325483"/>
                  <a:pt x="3212767" y="2335147"/>
                </a:cubicBezTo>
                <a:cubicBezTo>
                  <a:pt x="3209097" y="2338637"/>
                  <a:pt x="3207033" y="2349373"/>
                  <a:pt x="3208867" y="2354474"/>
                </a:cubicBezTo>
                <a:cubicBezTo>
                  <a:pt x="3213225" y="2366017"/>
                  <a:pt x="3209326" y="2375413"/>
                  <a:pt x="3208179" y="2386150"/>
                </a:cubicBezTo>
                <a:cubicBezTo>
                  <a:pt x="3205886" y="2407624"/>
                  <a:pt x="3213913" y="2430979"/>
                  <a:pt x="3194647" y="2447623"/>
                </a:cubicBezTo>
                <a:cubicBezTo>
                  <a:pt x="3193500" y="2448696"/>
                  <a:pt x="3198775" y="2461849"/>
                  <a:pt x="3202215" y="2468560"/>
                </a:cubicBezTo>
                <a:cubicBezTo>
                  <a:pt x="3207262" y="2478761"/>
                  <a:pt x="3209097" y="2484935"/>
                  <a:pt x="3196023" y="2487887"/>
                </a:cubicBezTo>
                <a:cubicBezTo>
                  <a:pt x="3190747" y="2488962"/>
                  <a:pt x="3186619" y="2497551"/>
                  <a:pt x="3181573" y="2501846"/>
                </a:cubicBezTo>
                <a:cubicBezTo>
                  <a:pt x="3169875" y="2511779"/>
                  <a:pt x="3157949" y="2521175"/>
                  <a:pt x="3144187" y="2532180"/>
                </a:cubicBezTo>
                <a:cubicBezTo>
                  <a:pt x="3144187" y="2551776"/>
                  <a:pt x="3136159" y="2572714"/>
                  <a:pt x="3112305" y="2562245"/>
                </a:cubicBezTo>
                <a:cubicBezTo>
                  <a:pt x="3107947" y="2560367"/>
                  <a:pt x="3102442" y="2561440"/>
                  <a:pt x="3097625" y="2561172"/>
                </a:cubicBezTo>
                <a:cubicBezTo>
                  <a:pt x="3096708" y="2563050"/>
                  <a:pt x="3095791" y="2564661"/>
                  <a:pt x="3095103" y="2566540"/>
                </a:cubicBezTo>
                <a:cubicBezTo>
                  <a:pt x="3097167" y="2567345"/>
                  <a:pt x="3099460" y="2567613"/>
                  <a:pt x="3101066" y="2569225"/>
                </a:cubicBezTo>
                <a:cubicBezTo>
                  <a:pt x="3105653" y="2573251"/>
                  <a:pt x="3109782" y="2578083"/>
                  <a:pt x="3114140" y="2582379"/>
                </a:cubicBezTo>
                <a:cubicBezTo>
                  <a:pt x="3107718" y="2586405"/>
                  <a:pt x="3101525" y="2591236"/>
                  <a:pt x="3094644" y="2594458"/>
                </a:cubicBezTo>
                <a:cubicBezTo>
                  <a:pt x="3090974" y="2596068"/>
                  <a:pt x="3086386" y="2594726"/>
                  <a:pt x="3083176" y="2594726"/>
                </a:cubicBezTo>
                <a:cubicBezTo>
                  <a:pt x="3083176" y="2611100"/>
                  <a:pt x="3083864" y="2626671"/>
                  <a:pt x="3082717" y="2642240"/>
                </a:cubicBezTo>
                <a:cubicBezTo>
                  <a:pt x="3082487" y="2645998"/>
                  <a:pt x="3075836" y="2651098"/>
                  <a:pt x="3071707" y="2652172"/>
                </a:cubicBezTo>
                <a:cubicBezTo>
                  <a:pt x="3057257" y="2655662"/>
                  <a:pt x="3042348" y="2657809"/>
                  <a:pt x="3029275" y="2659957"/>
                </a:cubicBezTo>
                <a:cubicBezTo>
                  <a:pt x="3029963" y="2671500"/>
                  <a:pt x="3030192" y="2679016"/>
                  <a:pt x="3030651" y="2686264"/>
                </a:cubicBezTo>
                <a:cubicBezTo>
                  <a:pt x="3021935" y="2686264"/>
                  <a:pt x="3013220" y="2686264"/>
                  <a:pt x="3003357" y="2686264"/>
                </a:cubicBezTo>
                <a:cubicBezTo>
                  <a:pt x="3003357" y="2687069"/>
                  <a:pt x="3003815" y="2692170"/>
                  <a:pt x="3004503" y="2698611"/>
                </a:cubicBezTo>
                <a:cubicBezTo>
                  <a:pt x="3000834" y="2696465"/>
                  <a:pt x="2998310" y="2695123"/>
                  <a:pt x="2994411" y="2692706"/>
                </a:cubicBezTo>
                <a:cubicBezTo>
                  <a:pt x="2994641" y="2709349"/>
                  <a:pt x="2967576" y="2712839"/>
                  <a:pt x="2981109" y="2732704"/>
                </a:cubicBezTo>
                <a:cubicBezTo>
                  <a:pt x="2972622" y="2753910"/>
                  <a:pt x="2949226" y="2757132"/>
                  <a:pt x="2946015" y="2784244"/>
                </a:cubicBezTo>
                <a:cubicBezTo>
                  <a:pt x="2944410" y="2796861"/>
                  <a:pt x="2932024" y="2807597"/>
                  <a:pt x="2924226" y="2819678"/>
                </a:cubicBezTo>
                <a:cubicBezTo>
                  <a:pt x="2917345" y="2817798"/>
                  <a:pt x="2910923" y="2815919"/>
                  <a:pt x="2900831" y="2813235"/>
                </a:cubicBezTo>
                <a:cubicBezTo>
                  <a:pt x="2907941" y="2833369"/>
                  <a:pt x="2904730" y="2847058"/>
                  <a:pt x="2889363" y="2856454"/>
                </a:cubicBezTo>
                <a:cubicBezTo>
                  <a:pt x="2887069" y="2857796"/>
                  <a:pt x="2890051" y="2871218"/>
                  <a:pt x="2890739" y="2880614"/>
                </a:cubicBezTo>
                <a:cubicBezTo>
                  <a:pt x="2886839" y="2881955"/>
                  <a:pt x="2880876" y="2884102"/>
                  <a:pt x="2874913" y="2886251"/>
                </a:cubicBezTo>
                <a:cubicBezTo>
                  <a:pt x="2872848" y="2911752"/>
                  <a:pt x="2842801" y="2934569"/>
                  <a:pt x="2818718" y="2930543"/>
                </a:cubicBezTo>
                <a:cubicBezTo>
                  <a:pt x="2809085" y="2944502"/>
                  <a:pt x="2800140" y="2957655"/>
                  <a:pt x="2789818" y="2972688"/>
                </a:cubicBezTo>
                <a:cubicBezTo>
                  <a:pt x="2784084" y="2974836"/>
                  <a:pt x="2775139" y="2979130"/>
                  <a:pt x="2765964" y="2981814"/>
                </a:cubicBezTo>
                <a:cubicBezTo>
                  <a:pt x="2760001" y="2983425"/>
                  <a:pt x="2752432" y="2985035"/>
                  <a:pt x="2747386" y="2982352"/>
                </a:cubicBezTo>
                <a:cubicBezTo>
                  <a:pt x="2733165" y="2974836"/>
                  <a:pt x="2733624" y="2996310"/>
                  <a:pt x="2723761" y="2997385"/>
                </a:cubicBezTo>
                <a:cubicBezTo>
                  <a:pt x="2719403" y="2997921"/>
                  <a:pt x="2715275" y="3002753"/>
                  <a:pt x="2710228" y="3005974"/>
                </a:cubicBezTo>
                <a:cubicBezTo>
                  <a:pt x="2705412" y="3014832"/>
                  <a:pt x="2699678" y="3025571"/>
                  <a:pt x="2693944" y="3036038"/>
                </a:cubicBezTo>
                <a:cubicBezTo>
                  <a:pt x="2677659" y="3029059"/>
                  <a:pt x="2650364" y="3066910"/>
                  <a:pt x="2652887" y="3095096"/>
                </a:cubicBezTo>
                <a:cubicBezTo>
                  <a:pt x="2629951" y="3106370"/>
                  <a:pt x="2606326" y="3118181"/>
                  <a:pt x="2582473" y="3129455"/>
                </a:cubicBezTo>
                <a:cubicBezTo>
                  <a:pt x="2580638" y="3130261"/>
                  <a:pt x="2577885" y="3128919"/>
                  <a:pt x="2575591" y="3128919"/>
                </a:cubicBezTo>
                <a:cubicBezTo>
                  <a:pt x="2571234" y="3129187"/>
                  <a:pt x="2563664" y="3128382"/>
                  <a:pt x="2562747" y="3130798"/>
                </a:cubicBezTo>
                <a:cubicBezTo>
                  <a:pt x="2553114" y="3157642"/>
                  <a:pt x="2522608" y="3144756"/>
                  <a:pt x="2511369" y="3168380"/>
                </a:cubicBezTo>
                <a:cubicBezTo>
                  <a:pt x="2510681" y="3169990"/>
                  <a:pt x="2501736" y="3169185"/>
                  <a:pt x="2499442" y="3166500"/>
                </a:cubicBezTo>
                <a:cubicBezTo>
                  <a:pt x="2490268" y="3155494"/>
                  <a:pt x="2479946" y="3153615"/>
                  <a:pt x="2468019" y="3158447"/>
                </a:cubicBezTo>
                <a:cubicBezTo>
                  <a:pt x="2462515" y="3160595"/>
                  <a:pt x="2456551" y="3161668"/>
                  <a:pt x="2451046" y="3163817"/>
                </a:cubicBezTo>
                <a:cubicBezTo>
                  <a:pt x="2440266" y="3168111"/>
                  <a:pt x="2430174" y="3174284"/>
                  <a:pt x="2430404" y="3151199"/>
                </a:cubicBezTo>
                <a:cubicBezTo>
                  <a:pt x="2430404" y="3145293"/>
                  <a:pt x="2422376" y="3139120"/>
                  <a:pt x="2416871" y="3131604"/>
                </a:cubicBezTo>
                <a:cubicBezTo>
                  <a:pt x="2413431" y="3147978"/>
                  <a:pt x="2407467" y="3157105"/>
                  <a:pt x="2391182" y="3155226"/>
                </a:cubicBezTo>
                <a:cubicBezTo>
                  <a:pt x="2384072" y="3154421"/>
                  <a:pt x="2376273" y="3162473"/>
                  <a:pt x="2373292" y="3176432"/>
                </a:cubicBezTo>
                <a:cubicBezTo>
                  <a:pt x="2370539" y="3189586"/>
                  <a:pt x="2357466" y="3200860"/>
                  <a:pt x="2347144" y="3209987"/>
                </a:cubicBezTo>
                <a:cubicBezTo>
                  <a:pt x="2344392" y="3212403"/>
                  <a:pt x="2334529" y="3203276"/>
                  <a:pt x="2327648" y="3197371"/>
                </a:cubicBezTo>
                <a:cubicBezTo>
                  <a:pt x="2313886" y="3199249"/>
                  <a:pt x="2315950" y="3209182"/>
                  <a:pt x="2322602" y="3219383"/>
                </a:cubicBezTo>
                <a:cubicBezTo>
                  <a:pt x="2315033" y="3232536"/>
                  <a:pt x="2309758" y="3247031"/>
                  <a:pt x="2300354" y="3255622"/>
                </a:cubicBezTo>
                <a:cubicBezTo>
                  <a:pt x="2290950" y="3264480"/>
                  <a:pt x="2276729" y="3273339"/>
                  <a:pt x="2265949" y="3271459"/>
                </a:cubicBezTo>
                <a:cubicBezTo>
                  <a:pt x="2246682" y="3268238"/>
                  <a:pt x="2231544" y="3276829"/>
                  <a:pt x="2214801" y="3283271"/>
                </a:cubicBezTo>
                <a:cubicBezTo>
                  <a:pt x="2209067" y="3285418"/>
                  <a:pt x="2200810" y="3278439"/>
                  <a:pt x="2193699" y="3276561"/>
                </a:cubicBezTo>
                <a:cubicBezTo>
                  <a:pt x="2187506" y="3274949"/>
                  <a:pt x="2180167" y="3271459"/>
                  <a:pt x="2175350" y="3273876"/>
                </a:cubicBezTo>
                <a:cubicBezTo>
                  <a:pt x="2160212" y="3281660"/>
                  <a:pt x="2147368" y="3276829"/>
                  <a:pt x="2134294" y="3268238"/>
                </a:cubicBezTo>
                <a:cubicBezTo>
                  <a:pt x="2132459" y="3267165"/>
                  <a:pt x="2129707" y="3265017"/>
                  <a:pt x="2128789" y="3265823"/>
                </a:cubicBezTo>
                <a:cubicBezTo>
                  <a:pt x="2108834" y="3282197"/>
                  <a:pt x="2078329" y="3265823"/>
                  <a:pt x="2062273" y="3296693"/>
                </a:cubicBezTo>
                <a:cubicBezTo>
                  <a:pt x="2057915" y="3305014"/>
                  <a:pt x="2044383" y="3306357"/>
                  <a:pt x="2034979" y="3311457"/>
                </a:cubicBezTo>
                <a:cubicBezTo>
                  <a:pt x="2031309" y="3313605"/>
                  <a:pt x="2027869" y="3316826"/>
                  <a:pt x="2024428" y="3314142"/>
                </a:cubicBezTo>
                <a:cubicBezTo>
                  <a:pt x="2009749" y="3314142"/>
                  <a:pt x="1994840" y="3312262"/>
                  <a:pt x="1980619" y="3314678"/>
                </a:cubicBezTo>
                <a:cubicBezTo>
                  <a:pt x="1968922" y="3316826"/>
                  <a:pt x="1959289" y="3318436"/>
                  <a:pt x="1948738" y="3309846"/>
                </a:cubicBezTo>
                <a:cubicBezTo>
                  <a:pt x="1943692" y="3305820"/>
                  <a:pt x="1934747" y="3304209"/>
                  <a:pt x="1928554" y="3306357"/>
                </a:cubicBezTo>
                <a:cubicBezTo>
                  <a:pt x="1917086" y="3310115"/>
                  <a:pt x="1907452" y="3309846"/>
                  <a:pt x="1897360" y="3302061"/>
                </a:cubicBezTo>
                <a:cubicBezTo>
                  <a:pt x="1896443" y="3301256"/>
                  <a:pt x="1889332" y="3307699"/>
                  <a:pt x="1888415" y="3311725"/>
                </a:cubicBezTo>
                <a:cubicBezTo>
                  <a:pt x="1887497" y="3316558"/>
                  <a:pt x="1890250" y="3322194"/>
                  <a:pt x="1891855" y="3329442"/>
                </a:cubicBezTo>
                <a:cubicBezTo>
                  <a:pt x="1879699" y="3329174"/>
                  <a:pt x="1865708" y="3324879"/>
                  <a:pt x="1864790" y="3349306"/>
                </a:cubicBezTo>
                <a:cubicBezTo>
                  <a:pt x="1855157" y="3336690"/>
                  <a:pt x="1837267" y="3369439"/>
                  <a:pt x="1833826" y="3338570"/>
                </a:cubicBezTo>
                <a:cubicBezTo>
                  <a:pt x="1823963" y="3335617"/>
                  <a:pt x="1815247" y="3331858"/>
                  <a:pt x="1806073" y="3330516"/>
                </a:cubicBezTo>
                <a:cubicBezTo>
                  <a:pt x="1801486" y="3329979"/>
                  <a:pt x="1795981" y="3332395"/>
                  <a:pt x="1792082" y="3335348"/>
                </a:cubicBezTo>
                <a:cubicBezTo>
                  <a:pt x="1773733" y="3349038"/>
                  <a:pt x="1755842" y="3345011"/>
                  <a:pt x="1743915" y="3324074"/>
                </a:cubicBezTo>
                <a:cubicBezTo>
                  <a:pt x="1742310" y="3321389"/>
                  <a:pt x="1738411" y="3317900"/>
                  <a:pt x="1736346" y="3318436"/>
                </a:cubicBezTo>
                <a:cubicBezTo>
                  <a:pt x="1715245" y="3324611"/>
                  <a:pt x="1702629" y="3306089"/>
                  <a:pt x="1688638" y="3294545"/>
                </a:cubicBezTo>
                <a:cubicBezTo>
                  <a:pt x="1669601" y="3278976"/>
                  <a:pt x="1648729" y="3277097"/>
                  <a:pt x="1628315" y="3281392"/>
                </a:cubicBezTo>
                <a:cubicBezTo>
                  <a:pt x="1609278" y="3285418"/>
                  <a:pt x="1594140" y="3281660"/>
                  <a:pt x="1577167" y="3272264"/>
                </a:cubicBezTo>
                <a:cubicBezTo>
                  <a:pt x="1562029" y="3264212"/>
                  <a:pt x="1544139" y="3262065"/>
                  <a:pt x="1527166" y="3259112"/>
                </a:cubicBezTo>
                <a:cubicBezTo>
                  <a:pt x="1513174" y="3256695"/>
                  <a:pt x="1498954" y="3256964"/>
                  <a:pt x="1484962" y="3255622"/>
                </a:cubicBezTo>
                <a:cubicBezTo>
                  <a:pt x="1478999" y="3255086"/>
                  <a:pt x="1473035" y="3252401"/>
                  <a:pt x="1467072" y="3251864"/>
                </a:cubicBezTo>
                <a:cubicBezTo>
                  <a:pt x="1456980" y="3251059"/>
                  <a:pt x="1444136" y="3254817"/>
                  <a:pt x="1451016" y="3231462"/>
                </a:cubicBezTo>
                <a:cubicBezTo>
                  <a:pt x="1443448" y="3233878"/>
                  <a:pt x="1437484" y="3233610"/>
                  <a:pt x="1435190" y="3237100"/>
                </a:cubicBezTo>
                <a:cubicBezTo>
                  <a:pt x="1419594" y="3260185"/>
                  <a:pt x="1401474" y="3240858"/>
                  <a:pt x="1384501" y="3242200"/>
                </a:cubicBezTo>
                <a:cubicBezTo>
                  <a:pt x="1380601" y="3242468"/>
                  <a:pt x="1376014" y="3238173"/>
                  <a:pt x="1372344" y="3239247"/>
                </a:cubicBezTo>
                <a:cubicBezTo>
                  <a:pt x="1337940" y="3248911"/>
                  <a:pt x="1307664" y="3228509"/>
                  <a:pt x="1275553" y="3222068"/>
                </a:cubicBezTo>
                <a:cubicBezTo>
                  <a:pt x="1263167" y="3219651"/>
                  <a:pt x="1251469" y="3211062"/>
                  <a:pt x="1238854" y="3226094"/>
                </a:cubicBezTo>
                <a:cubicBezTo>
                  <a:pt x="1233120" y="3232804"/>
                  <a:pt x="1219587" y="3229852"/>
                  <a:pt x="1209725" y="3231999"/>
                </a:cubicBezTo>
                <a:cubicBezTo>
                  <a:pt x="1180825" y="3238173"/>
                  <a:pt x="1151925" y="3245421"/>
                  <a:pt x="1123025" y="3250789"/>
                </a:cubicBezTo>
                <a:cubicBezTo>
                  <a:pt x="1089538" y="3256964"/>
                  <a:pt x="1058574" y="3245958"/>
                  <a:pt x="1028297" y="3229852"/>
                </a:cubicBezTo>
                <a:cubicBezTo>
                  <a:pt x="1011324" y="3220993"/>
                  <a:pt x="993892" y="3213745"/>
                  <a:pt x="987012" y="3191197"/>
                </a:cubicBezTo>
                <a:cubicBezTo>
                  <a:pt x="984947" y="3185022"/>
                  <a:pt x="985406" y="3177774"/>
                  <a:pt x="984718" y="3169453"/>
                </a:cubicBezTo>
                <a:cubicBezTo>
                  <a:pt x="977379" y="3160595"/>
                  <a:pt x="967745" y="3150931"/>
                  <a:pt x="960864" y="3139120"/>
                </a:cubicBezTo>
                <a:cubicBezTo>
                  <a:pt x="956965" y="3132677"/>
                  <a:pt x="960176" y="3118986"/>
                  <a:pt x="955818" y="3114423"/>
                </a:cubicBezTo>
                <a:cubicBezTo>
                  <a:pt x="936552" y="3094558"/>
                  <a:pt x="939992" y="3069056"/>
                  <a:pt x="939763" y="3044093"/>
                </a:cubicBezTo>
                <a:cubicBezTo>
                  <a:pt x="939763" y="3042481"/>
                  <a:pt x="938845" y="3040871"/>
                  <a:pt x="939533" y="3042750"/>
                </a:cubicBezTo>
                <a:cubicBezTo>
                  <a:pt x="924395" y="3044093"/>
                  <a:pt x="910633" y="3047581"/>
                  <a:pt x="897101" y="3045971"/>
                </a:cubicBezTo>
                <a:cubicBezTo>
                  <a:pt x="889991" y="3045166"/>
                  <a:pt x="883797" y="3035502"/>
                  <a:pt x="876917" y="3030402"/>
                </a:cubicBezTo>
                <a:cubicBezTo>
                  <a:pt x="870265" y="3025571"/>
                  <a:pt x="862925" y="3017785"/>
                  <a:pt x="856045" y="3017785"/>
                </a:cubicBezTo>
                <a:cubicBezTo>
                  <a:pt x="842283" y="3018053"/>
                  <a:pt x="832649" y="3014027"/>
                  <a:pt x="825998" y="2999531"/>
                </a:cubicBezTo>
                <a:cubicBezTo>
                  <a:pt x="824163" y="2995505"/>
                  <a:pt x="818887" y="2993894"/>
                  <a:pt x="816364" y="2990136"/>
                </a:cubicBezTo>
                <a:cubicBezTo>
                  <a:pt x="812695" y="2984499"/>
                  <a:pt x="808795" y="2978594"/>
                  <a:pt x="807419" y="2971883"/>
                </a:cubicBezTo>
                <a:cubicBezTo>
                  <a:pt x="805355" y="2961950"/>
                  <a:pt x="805125" y="2951481"/>
                  <a:pt x="804437" y="2941012"/>
                </a:cubicBezTo>
                <a:cubicBezTo>
                  <a:pt x="803749" y="2930274"/>
                  <a:pt x="801914" y="2921684"/>
                  <a:pt x="791822" y="2916047"/>
                </a:cubicBezTo>
                <a:cubicBezTo>
                  <a:pt x="788382" y="2914168"/>
                  <a:pt x="787006" y="2898867"/>
                  <a:pt x="789529" y="2891888"/>
                </a:cubicBezTo>
                <a:cubicBezTo>
                  <a:pt x="798474" y="2865312"/>
                  <a:pt x="794575" y="2846790"/>
                  <a:pt x="775538" y="2830684"/>
                </a:cubicBezTo>
                <a:cubicBezTo>
                  <a:pt x="771409" y="2827194"/>
                  <a:pt x="764528" y="2823436"/>
                  <a:pt x="770262" y="2813235"/>
                </a:cubicBezTo>
                <a:cubicBezTo>
                  <a:pt x="773014" y="2808404"/>
                  <a:pt x="771179" y="2800081"/>
                  <a:pt x="771638" y="2792297"/>
                </a:cubicBezTo>
                <a:cubicBezTo>
                  <a:pt x="749390" y="2778337"/>
                  <a:pt x="725765" y="2771358"/>
                  <a:pt x="700306" y="2767600"/>
                </a:cubicBezTo>
                <a:cubicBezTo>
                  <a:pt x="687691" y="2765722"/>
                  <a:pt x="675305" y="2748273"/>
                  <a:pt x="665901" y="2734852"/>
                </a:cubicBezTo>
                <a:cubicBezTo>
                  <a:pt x="656497" y="2721161"/>
                  <a:pt x="626221" y="2712034"/>
                  <a:pt x="610624" y="2725456"/>
                </a:cubicBezTo>
                <a:cubicBezTo>
                  <a:pt x="617276" y="2728946"/>
                  <a:pt x="623469" y="2732167"/>
                  <a:pt x="629432" y="2735388"/>
                </a:cubicBezTo>
                <a:cubicBezTo>
                  <a:pt x="627827" y="2737535"/>
                  <a:pt x="626221" y="2739683"/>
                  <a:pt x="624616" y="2741830"/>
                </a:cubicBezTo>
                <a:cubicBezTo>
                  <a:pt x="618423" y="2742636"/>
                  <a:pt x="612459" y="2748810"/>
                  <a:pt x="608560" y="2734314"/>
                </a:cubicBezTo>
                <a:cubicBezTo>
                  <a:pt x="604202" y="2717671"/>
                  <a:pt x="567962" y="2706665"/>
                  <a:pt x="555806" y="2715792"/>
                </a:cubicBezTo>
                <a:cubicBezTo>
                  <a:pt x="546173" y="2722771"/>
                  <a:pt x="526906" y="2711765"/>
                  <a:pt x="523466" y="2697538"/>
                </a:cubicBezTo>
                <a:cubicBezTo>
                  <a:pt x="522319" y="2692438"/>
                  <a:pt x="520255" y="2687607"/>
                  <a:pt x="517273" y="2678747"/>
                </a:cubicBezTo>
                <a:cubicBezTo>
                  <a:pt x="525071" y="2661299"/>
                  <a:pt x="544338" y="2667473"/>
                  <a:pt x="558559" y="2665057"/>
                </a:cubicBezTo>
                <a:cubicBezTo>
                  <a:pt x="573008" y="2662372"/>
                  <a:pt x="588834" y="2644924"/>
                  <a:pt x="604202" y="2669890"/>
                </a:cubicBezTo>
                <a:cubicBezTo>
                  <a:pt x="605120" y="2666668"/>
                  <a:pt x="606037" y="2663178"/>
                  <a:pt x="607184" y="2659957"/>
                </a:cubicBezTo>
                <a:cubicBezTo>
                  <a:pt x="599844" y="2652172"/>
                  <a:pt x="592505" y="2644118"/>
                  <a:pt x="584247" y="2635529"/>
                </a:cubicBezTo>
                <a:cubicBezTo>
                  <a:pt x="570256" y="2650561"/>
                  <a:pt x="557641" y="2636872"/>
                  <a:pt x="544338" y="2633919"/>
                </a:cubicBezTo>
                <a:cubicBezTo>
                  <a:pt x="523466" y="2629624"/>
                  <a:pt x="502594" y="2624791"/>
                  <a:pt x="481950" y="2619960"/>
                </a:cubicBezTo>
                <a:cubicBezTo>
                  <a:pt x="480804" y="2622644"/>
                  <a:pt x="479657" y="2625059"/>
                  <a:pt x="478510" y="2627744"/>
                </a:cubicBezTo>
                <a:cubicBezTo>
                  <a:pt x="482180" y="2633114"/>
                  <a:pt x="486079" y="2638482"/>
                  <a:pt x="489290" y="2644388"/>
                </a:cubicBezTo>
                <a:cubicBezTo>
                  <a:pt x="490666" y="2647072"/>
                  <a:pt x="491813" y="2650561"/>
                  <a:pt x="491584" y="2653514"/>
                </a:cubicBezTo>
                <a:cubicBezTo>
                  <a:pt x="491355" y="2654856"/>
                  <a:pt x="486767" y="2657272"/>
                  <a:pt x="485162" y="2656467"/>
                </a:cubicBezTo>
                <a:cubicBezTo>
                  <a:pt x="473694" y="2650293"/>
                  <a:pt x="469106" y="2660225"/>
                  <a:pt x="466354" y="2668815"/>
                </a:cubicBezTo>
                <a:cubicBezTo>
                  <a:pt x="462455" y="2681700"/>
                  <a:pt x="461537" y="2695391"/>
                  <a:pt x="446399" y="2698343"/>
                </a:cubicBezTo>
                <a:cubicBezTo>
                  <a:pt x="430573" y="2701296"/>
                  <a:pt x="420710" y="2690559"/>
                  <a:pt x="410389" y="2679821"/>
                </a:cubicBezTo>
                <a:cubicBezTo>
                  <a:pt x="407637" y="2676869"/>
                  <a:pt x="405343" y="2673379"/>
                  <a:pt x="403049" y="2670426"/>
                </a:cubicBezTo>
                <a:cubicBezTo>
                  <a:pt x="381030" y="2680627"/>
                  <a:pt x="359928" y="2670426"/>
                  <a:pt x="346855" y="2645729"/>
                </a:cubicBezTo>
                <a:cubicBezTo>
                  <a:pt x="342497" y="2637408"/>
                  <a:pt x="333552" y="2632307"/>
                  <a:pt x="327588" y="2624523"/>
                </a:cubicBezTo>
                <a:cubicBezTo>
                  <a:pt x="320707" y="2615933"/>
                  <a:pt x="315432" y="2605196"/>
                  <a:pt x="308092" y="2597411"/>
                </a:cubicBezTo>
                <a:cubicBezTo>
                  <a:pt x="303964" y="2592847"/>
                  <a:pt x="296853" y="2592042"/>
                  <a:pt x="289514" y="2593115"/>
                </a:cubicBezTo>
                <a:cubicBezTo>
                  <a:pt x="285156" y="2586137"/>
                  <a:pt x="281027" y="2579426"/>
                  <a:pt x="275981" y="2571103"/>
                </a:cubicBezTo>
                <a:cubicBezTo>
                  <a:pt x="271394" y="2574324"/>
                  <a:pt x="267724" y="2577009"/>
                  <a:pt x="261302" y="2581304"/>
                </a:cubicBezTo>
                <a:cubicBezTo>
                  <a:pt x="269559" y="2587478"/>
                  <a:pt x="276210" y="2592579"/>
                  <a:pt x="285156" y="2599558"/>
                </a:cubicBezTo>
                <a:cubicBezTo>
                  <a:pt x="279880" y="2603584"/>
                  <a:pt x="275522" y="2606806"/>
                  <a:pt x="269788" y="2611100"/>
                </a:cubicBezTo>
                <a:cubicBezTo>
                  <a:pt x="283092" y="2622913"/>
                  <a:pt x="303964" y="2624791"/>
                  <a:pt x="297771" y="2651904"/>
                </a:cubicBezTo>
                <a:cubicBezTo>
                  <a:pt x="295248" y="2651098"/>
                  <a:pt x="292266" y="2651098"/>
                  <a:pt x="290431" y="2649488"/>
                </a:cubicBezTo>
                <a:cubicBezTo>
                  <a:pt x="275064" y="2635261"/>
                  <a:pt x="263595" y="2642240"/>
                  <a:pt x="253503" y="2658346"/>
                </a:cubicBezTo>
                <a:cubicBezTo>
                  <a:pt x="252815" y="2659689"/>
                  <a:pt x="250521" y="2659689"/>
                  <a:pt x="249145" y="2660494"/>
                </a:cubicBezTo>
                <a:cubicBezTo>
                  <a:pt x="235613" y="2643313"/>
                  <a:pt x="222081" y="2625866"/>
                  <a:pt x="207631" y="2607342"/>
                </a:cubicBezTo>
                <a:cubicBezTo>
                  <a:pt x="203960" y="2613249"/>
                  <a:pt x="201437" y="2617275"/>
                  <a:pt x="198685" y="2621838"/>
                </a:cubicBezTo>
                <a:cubicBezTo>
                  <a:pt x="175060" y="2614590"/>
                  <a:pt x="181942" y="2591236"/>
                  <a:pt x="179419" y="2573788"/>
                </a:cubicBezTo>
                <a:cubicBezTo>
                  <a:pt x="154188" y="2557682"/>
                  <a:pt x="150060" y="2524664"/>
                  <a:pt x="134922" y="2497283"/>
                </a:cubicBezTo>
                <a:cubicBezTo>
                  <a:pt x="145014" y="2452723"/>
                  <a:pt x="141115" y="2405209"/>
                  <a:pt x="125059" y="2357964"/>
                </a:cubicBezTo>
                <a:cubicBezTo>
                  <a:pt x="131023" y="2354743"/>
                  <a:pt x="136069" y="2352058"/>
                  <a:pt x="141344" y="2349373"/>
                </a:cubicBezTo>
                <a:cubicBezTo>
                  <a:pt x="140426" y="2348837"/>
                  <a:pt x="139509" y="2348300"/>
                  <a:pt x="138592" y="2347494"/>
                </a:cubicBezTo>
                <a:cubicBezTo>
                  <a:pt x="147996" y="2326824"/>
                  <a:pt x="157399" y="2306424"/>
                  <a:pt x="166804" y="2285754"/>
                </a:cubicBezTo>
                <a:cubicBezTo>
                  <a:pt x="167492" y="2286022"/>
                  <a:pt x="168180" y="2286559"/>
                  <a:pt x="168868" y="2286827"/>
                </a:cubicBezTo>
                <a:cubicBezTo>
                  <a:pt x="167492" y="2296491"/>
                  <a:pt x="165657" y="2306154"/>
                  <a:pt x="165198" y="2316087"/>
                </a:cubicBezTo>
                <a:cubicBezTo>
                  <a:pt x="164969" y="2320382"/>
                  <a:pt x="167033" y="2325751"/>
                  <a:pt x="169326" y="2329241"/>
                </a:cubicBezTo>
                <a:cubicBezTo>
                  <a:pt x="170015" y="2330314"/>
                  <a:pt x="175290" y="2326824"/>
                  <a:pt x="178731" y="2326019"/>
                </a:cubicBezTo>
                <a:cubicBezTo>
                  <a:pt x="185611" y="2324408"/>
                  <a:pt x="192722" y="2321188"/>
                  <a:pt x="199373" y="2322261"/>
                </a:cubicBezTo>
                <a:cubicBezTo>
                  <a:pt x="218181" y="2325483"/>
                  <a:pt x="234237" y="2320918"/>
                  <a:pt x="247310" y="2307229"/>
                </a:cubicBezTo>
                <a:cubicBezTo>
                  <a:pt x="257403" y="2314745"/>
                  <a:pt x="267494" y="2321993"/>
                  <a:pt x="278963" y="2330046"/>
                </a:cubicBezTo>
                <a:cubicBezTo>
                  <a:pt x="285615" y="2311792"/>
                  <a:pt x="279651" y="2304276"/>
                  <a:pt x="269100" y="2299444"/>
                </a:cubicBezTo>
                <a:cubicBezTo>
                  <a:pt x="259696" y="2295150"/>
                  <a:pt x="250063" y="2291660"/>
                  <a:pt x="241118" y="2286290"/>
                </a:cubicBezTo>
                <a:cubicBezTo>
                  <a:pt x="237219" y="2284144"/>
                  <a:pt x="235154" y="2277969"/>
                  <a:pt x="233778" y="2276358"/>
                </a:cubicBezTo>
                <a:cubicBezTo>
                  <a:pt x="225750" y="2276896"/>
                  <a:pt x="219557" y="2277164"/>
                  <a:pt x="215887" y="2277433"/>
                </a:cubicBezTo>
                <a:cubicBezTo>
                  <a:pt x="205796" y="2282264"/>
                  <a:pt x="197538" y="2286022"/>
                  <a:pt x="189052" y="2290048"/>
                </a:cubicBezTo>
                <a:cubicBezTo>
                  <a:pt x="187905" y="2288438"/>
                  <a:pt x="186758" y="2286827"/>
                  <a:pt x="185841" y="2284949"/>
                </a:cubicBezTo>
                <a:cubicBezTo>
                  <a:pt x="188593" y="2281191"/>
                  <a:pt x="190887" y="2275285"/>
                  <a:pt x="194327" y="2274211"/>
                </a:cubicBezTo>
                <a:cubicBezTo>
                  <a:pt x="216117" y="2266425"/>
                  <a:pt x="216117" y="2266695"/>
                  <a:pt x="205337" y="2245756"/>
                </a:cubicBezTo>
                <a:cubicBezTo>
                  <a:pt x="204878" y="2244683"/>
                  <a:pt x="204419" y="2243340"/>
                  <a:pt x="204190" y="2242267"/>
                </a:cubicBezTo>
                <a:cubicBezTo>
                  <a:pt x="202355" y="2228576"/>
                  <a:pt x="197080" y="2225086"/>
                  <a:pt x="186987" y="2233945"/>
                </a:cubicBezTo>
                <a:cubicBezTo>
                  <a:pt x="184235" y="2236361"/>
                  <a:pt x="180107" y="2236899"/>
                  <a:pt x="178042" y="2237704"/>
                </a:cubicBezTo>
                <a:cubicBezTo>
                  <a:pt x="177125" y="2246025"/>
                  <a:pt x="177354" y="2253809"/>
                  <a:pt x="174831" y="2260252"/>
                </a:cubicBezTo>
                <a:cubicBezTo>
                  <a:pt x="174143" y="2261862"/>
                  <a:pt x="163134" y="2261594"/>
                  <a:pt x="160840" y="2258373"/>
                </a:cubicBezTo>
                <a:cubicBezTo>
                  <a:pt x="156482" y="2252199"/>
                  <a:pt x="154876" y="2243340"/>
                  <a:pt x="152124" y="2235555"/>
                </a:cubicBezTo>
                <a:cubicBezTo>
                  <a:pt x="153500" y="2234750"/>
                  <a:pt x="154876" y="2233945"/>
                  <a:pt x="156253" y="2233139"/>
                </a:cubicBezTo>
                <a:cubicBezTo>
                  <a:pt x="160381" y="2236629"/>
                  <a:pt x="164281" y="2240119"/>
                  <a:pt x="169556" y="2244683"/>
                </a:cubicBezTo>
                <a:cubicBezTo>
                  <a:pt x="170703" y="2240119"/>
                  <a:pt x="172308" y="2236899"/>
                  <a:pt x="172079" y="2233945"/>
                </a:cubicBezTo>
                <a:cubicBezTo>
                  <a:pt x="171391" y="2221865"/>
                  <a:pt x="170703" y="2209517"/>
                  <a:pt x="169326" y="2197438"/>
                </a:cubicBezTo>
                <a:cubicBezTo>
                  <a:pt x="168868" y="2193142"/>
                  <a:pt x="167033" y="2188847"/>
                  <a:pt x="165198" y="2184821"/>
                </a:cubicBezTo>
                <a:cubicBezTo>
                  <a:pt x="157858" y="2168447"/>
                  <a:pt x="149372" y="2152876"/>
                  <a:pt x="143408" y="2135965"/>
                </a:cubicBezTo>
                <a:cubicBezTo>
                  <a:pt x="141573" y="2130328"/>
                  <a:pt x="146390" y="2121470"/>
                  <a:pt x="148684" y="2112879"/>
                </a:cubicBezTo>
                <a:cubicBezTo>
                  <a:pt x="143408" y="2112611"/>
                  <a:pt x="139050" y="2112074"/>
                  <a:pt x="134234" y="2111806"/>
                </a:cubicBezTo>
                <a:cubicBezTo>
                  <a:pt x="130564" y="2101873"/>
                  <a:pt x="133775" y="2086035"/>
                  <a:pt x="117490" y="2087646"/>
                </a:cubicBezTo>
                <a:cubicBezTo>
                  <a:pt x="115426" y="2087914"/>
                  <a:pt x="112444" y="2073150"/>
                  <a:pt x="109692" y="2065097"/>
                </a:cubicBezTo>
                <a:cubicBezTo>
                  <a:pt x="110838" y="2064292"/>
                  <a:pt x="112215" y="2063487"/>
                  <a:pt x="113362" y="2062682"/>
                </a:cubicBezTo>
                <a:cubicBezTo>
                  <a:pt x="117031" y="2064560"/>
                  <a:pt x="120701" y="2066977"/>
                  <a:pt x="124600" y="2067782"/>
                </a:cubicBezTo>
                <a:cubicBezTo>
                  <a:pt x="128958" y="2068855"/>
                  <a:pt x="133546" y="2068050"/>
                  <a:pt x="137904" y="2068050"/>
                </a:cubicBezTo>
                <a:cubicBezTo>
                  <a:pt x="137215" y="2063755"/>
                  <a:pt x="136069" y="2059460"/>
                  <a:pt x="135839" y="2055166"/>
                </a:cubicBezTo>
                <a:cubicBezTo>
                  <a:pt x="135610" y="2043085"/>
                  <a:pt x="135839" y="2031274"/>
                  <a:pt x="135839" y="2021610"/>
                </a:cubicBezTo>
                <a:cubicBezTo>
                  <a:pt x="139050" y="2014899"/>
                  <a:pt x="141803" y="2009262"/>
                  <a:pt x="144555" y="2003625"/>
                </a:cubicBezTo>
                <a:cubicBezTo>
                  <a:pt x="137445" y="2002819"/>
                  <a:pt x="130105" y="2000673"/>
                  <a:pt x="123454" y="2002283"/>
                </a:cubicBezTo>
                <a:cubicBezTo>
                  <a:pt x="120701" y="2003088"/>
                  <a:pt x="118637" y="2011947"/>
                  <a:pt x="117720" y="2017584"/>
                </a:cubicBezTo>
                <a:cubicBezTo>
                  <a:pt x="115655" y="2030469"/>
                  <a:pt x="114508" y="2043890"/>
                  <a:pt x="113132" y="2056776"/>
                </a:cubicBezTo>
                <a:cubicBezTo>
                  <a:pt x="111068" y="2056776"/>
                  <a:pt x="109004" y="2056776"/>
                  <a:pt x="106939" y="2056776"/>
                </a:cubicBezTo>
                <a:cubicBezTo>
                  <a:pt x="105792" y="2048723"/>
                  <a:pt x="104416" y="2040669"/>
                  <a:pt x="103040" y="2031006"/>
                </a:cubicBezTo>
                <a:cubicBezTo>
                  <a:pt x="100288" y="2030469"/>
                  <a:pt x="96618" y="2030469"/>
                  <a:pt x="93407" y="2029126"/>
                </a:cubicBezTo>
                <a:cubicBezTo>
                  <a:pt x="83544" y="2024831"/>
                  <a:pt x="80792" y="2011677"/>
                  <a:pt x="89508" y="2004699"/>
                </a:cubicBezTo>
                <a:cubicBezTo>
                  <a:pt x="100747" y="1995303"/>
                  <a:pt x="95700" y="1986714"/>
                  <a:pt x="89278" y="1979465"/>
                </a:cubicBezTo>
                <a:cubicBezTo>
                  <a:pt x="82397" y="1971680"/>
                  <a:pt x="72993" y="1967385"/>
                  <a:pt x="87902" y="1957184"/>
                </a:cubicBezTo>
                <a:cubicBezTo>
                  <a:pt x="93177" y="1953696"/>
                  <a:pt x="93865" y="1944837"/>
                  <a:pt x="89508" y="1934636"/>
                </a:cubicBezTo>
                <a:cubicBezTo>
                  <a:pt x="81021" y="1915040"/>
                  <a:pt x="72076" y="1899471"/>
                  <a:pt x="55791" y="1898933"/>
                </a:cubicBezTo>
                <a:cubicBezTo>
                  <a:pt x="49139" y="1883096"/>
                  <a:pt x="39736" y="1870211"/>
                  <a:pt x="39506" y="1857326"/>
                </a:cubicBezTo>
                <a:cubicBezTo>
                  <a:pt x="39277" y="1833166"/>
                  <a:pt x="25974" y="1820550"/>
                  <a:pt x="16570" y="1803101"/>
                </a:cubicBezTo>
                <a:cubicBezTo>
                  <a:pt x="10377" y="1791558"/>
                  <a:pt x="12212" y="1773305"/>
                  <a:pt x="12212" y="1758004"/>
                </a:cubicBezTo>
                <a:cubicBezTo>
                  <a:pt x="12212" y="1754782"/>
                  <a:pt x="19092" y="1751829"/>
                  <a:pt x="22304" y="1748071"/>
                </a:cubicBezTo>
                <a:cubicBezTo>
                  <a:pt x="25515" y="1744313"/>
                  <a:pt x="28038" y="1739750"/>
                  <a:pt x="30790" y="1735454"/>
                </a:cubicBezTo>
                <a:cubicBezTo>
                  <a:pt x="29414" y="1734112"/>
                  <a:pt x="28038" y="1732771"/>
                  <a:pt x="26662" y="1731428"/>
                </a:cubicBezTo>
                <a:cubicBezTo>
                  <a:pt x="21157" y="1734649"/>
                  <a:pt x="15652" y="1737870"/>
                  <a:pt x="10377" y="1740824"/>
                </a:cubicBezTo>
                <a:cubicBezTo>
                  <a:pt x="1431" y="1722570"/>
                  <a:pt x="2349" y="1719617"/>
                  <a:pt x="19322" y="1706732"/>
                </a:cubicBezTo>
                <a:cubicBezTo>
                  <a:pt x="-403" y="1703779"/>
                  <a:pt x="-1780" y="1702706"/>
                  <a:pt x="1202" y="1676935"/>
                </a:cubicBezTo>
                <a:cubicBezTo>
                  <a:pt x="3266" y="1660024"/>
                  <a:pt x="7395" y="1643381"/>
                  <a:pt x="10606" y="1626738"/>
                </a:cubicBezTo>
                <a:cubicBezTo>
                  <a:pt x="10836" y="1625126"/>
                  <a:pt x="10836" y="1623248"/>
                  <a:pt x="10606" y="1621368"/>
                </a:cubicBezTo>
                <a:cubicBezTo>
                  <a:pt x="8083" y="1604726"/>
                  <a:pt x="5331" y="1588350"/>
                  <a:pt x="2578" y="1570634"/>
                </a:cubicBezTo>
                <a:cubicBezTo>
                  <a:pt x="11294" y="1568755"/>
                  <a:pt x="17946" y="1567144"/>
                  <a:pt x="22533" y="1566070"/>
                </a:cubicBezTo>
                <a:cubicBezTo>
                  <a:pt x="24139" y="1546205"/>
                  <a:pt x="26203" y="1528221"/>
                  <a:pt x="26662" y="1510234"/>
                </a:cubicBezTo>
                <a:cubicBezTo>
                  <a:pt x="26662" y="1505940"/>
                  <a:pt x="21845" y="1501376"/>
                  <a:pt x="19092" y="1497350"/>
                </a:cubicBezTo>
                <a:cubicBezTo>
                  <a:pt x="15423" y="1491444"/>
                  <a:pt x="11524" y="1485807"/>
                  <a:pt x="7166" y="1479096"/>
                </a:cubicBezTo>
                <a:cubicBezTo>
                  <a:pt x="16570" y="1470506"/>
                  <a:pt x="22304" y="1464064"/>
                  <a:pt x="10836" y="1450641"/>
                </a:cubicBezTo>
                <a:cubicBezTo>
                  <a:pt x="2120" y="1440440"/>
                  <a:pt x="14964" y="1421650"/>
                  <a:pt x="33313" y="1416818"/>
                </a:cubicBezTo>
                <a:cubicBezTo>
                  <a:pt x="31020" y="1407691"/>
                  <a:pt x="28726" y="1398028"/>
                  <a:pt x="27120" y="1389706"/>
                </a:cubicBezTo>
                <a:cubicBezTo>
                  <a:pt x="24139" y="1373868"/>
                  <a:pt x="27808" y="1350783"/>
                  <a:pt x="36754" y="1338971"/>
                </a:cubicBezTo>
                <a:cubicBezTo>
                  <a:pt x="43635" y="1329845"/>
                  <a:pt x="44781" y="1321255"/>
                  <a:pt x="46387" y="1312396"/>
                </a:cubicBezTo>
                <a:cubicBezTo>
                  <a:pt x="48681" y="1301121"/>
                  <a:pt x="47992" y="1289042"/>
                  <a:pt x="48681" y="1278841"/>
                </a:cubicBezTo>
                <a:cubicBezTo>
                  <a:pt x="52580" y="1276962"/>
                  <a:pt x="53727" y="1275888"/>
                  <a:pt x="54415" y="1276157"/>
                </a:cubicBezTo>
                <a:cubicBezTo>
                  <a:pt x="73681" y="1286894"/>
                  <a:pt x="86755" y="1284746"/>
                  <a:pt x="94783" y="1257635"/>
                </a:cubicBezTo>
                <a:cubicBezTo>
                  <a:pt x="98912" y="1243944"/>
                  <a:pt x="110609" y="1233743"/>
                  <a:pt x="125518" y="1239649"/>
                </a:cubicBezTo>
                <a:cubicBezTo>
                  <a:pt x="129876" y="1241260"/>
                  <a:pt x="132858" y="1247970"/>
                  <a:pt x="136298" y="1252534"/>
                </a:cubicBezTo>
                <a:lnTo>
                  <a:pt x="131711" y="1256024"/>
                </a:lnTo>
                <a:cubicBezTo>
                  <a:pt x="127582" y="1260587"/>
                  <a:pt x="123224" y="1265151"/>
                  <a:pt x="119096" y="1269445"/>
                </a:cubicBezTo>
                <a:cubicBezTo>
                  <a:pt x="123454" y="1272935"/>
                  <a:pt x="127582" y="1276962"/>
                  <a:pt x="132170" y="1280183"/>
                </a:cubicBezTo>
                <a:cubicBezTo>
                  <a:pt x="135610" y="1282599"/>
                  <a:pt x="139738" y="1283673"/>
                  <a:pt x="144097" y="1285552"/>
                </a:cubicBezTo>
                <a:cubicBezTo>
                  <a:pt x="138592" y="1300316"/>
                  <a:pt x="134463" y="1315349"/>
                  <a:pt x="127353" y="1327696"/>
                </a:cubicBezTo>
                <a:cubicBezTo>
                  <a:pt x="124830" y="1332261"/>
                  <a:pt x="114738" y="1331454"/>
                  <a:pt x="108086" y="1332261"/>
                </a:cubicBezTo>
                <a:cubicBezTo>
                  <a:pt x="103958" y="1332798"/>
                  <a:pt x="98682" y="1330381"/>
                  <a:pt x="95471" y="1332798"/>
                </a:cubicBezTo>
                <a:cubicBezTo>
                  <a:pt x="92948" y="1334676"/>
                  <a:pt x="92948" y="1341387"/>
                  <a:pt x="91801" y="1345682"/>
                </a:cubicBezTo>
                <a:cubicBezTo>
                  <a:pt x="95930" y="1347025"/>
                  <a:pt x="100288" y="1347830"/>
                  <a:pt x="104187" y="1349977"/>
                </a:cubicBezTo>
                <a:cubicBezTo>
                  <a:pt x="107857" y="1351856"/>
                  <a:pt x="112903" y="1354004"/>
                  <a:pt x="114050" y="1357494"/>
                </a:cubicBezTo>
                <a:cubicBezTo>
                  <a:pt x="115197" y="1360714"/>
                  <a:pt x="112215" y="1366084"/>
                  <a:pt x="110380" y="1370110"/>
                </a:cubicBezTo>
                <a:cubicBezTo>
                  <a:pt x="105792" y="1379774"/>
                  <a:pt x="100976" y="1389169"/>
                  <a:pt x="96159" y="1398833"/>
                </a:cubicBezTo>
                <a:cubicBezTo>
                  <a:pt x="96847" y="1400980"/>
                  <a:pt x="97536" y="1403397"/>
                  <a:pt x="98453" y="1405544"/>
                </a:cubicBezTo>
                <a:cubicBezTo>
                  <a:pt x="92031" y="1402859"/>
                  <a:pt x="85838" y="1400175"/>
                  <a:pt x="80563" y="1398028"/>
                </a:cubicBezTo>
                <a:cubicBezTo>
                  <a:pt x="76892" y="1404202"/>
                  <a:pt x="73681" y="1412255"/>
                  <a:pt x="68406" y="1417892"/>
                </a:cubicBezTo>
                <a:cubicBezTo>
                  <a:pt x="59920" y="1427019"/>
                  <a:pt x="55791" y="1434267"/>
                  <a:pt x="66801" y="1444737"/>
                </a:cubicBezTo>
                <a:cubicBezTo>
                  <a:pt x="70470" y="1448225"/>
                  <a:pt x="72076" y="1454936"/>
                  <a:pt x="70700" y="1460037"/>
                </a:cubicBezTo>
                <a:cubicBezTo>
                  <a:pt x="68636" y="1466748"/>
                  <a:pt x="63131" y="1476948"/>
                  <a:pt x="65195" y="1479633"/>
                </a:cubicBezTo>
                <a:cubicBezTo>
                  <a:pt x="69782" y="1485807"/>
                  <a:pt x="78039" y="1488492"/>
                  <a:pt x="84691" y="1492518"/>
                </a:cubicBezTo>
                <a:cubicBezTo>
                  <a:pt x="69094" y="1511040"/>
                  <a:pt x="71158" y="1536274"/>
                  <a:pt x="80563" y="1563654"/>
                </a:cubicBezTo>
                <a:cubicBezTo>
                  <a:pt x="77351" y="1565802"/>
                  <a:pt x="73911" y="1567949"/>
                  <a:pt x="70700" y="1570097"/>
                </a:cubicBezTo>
                <a:cubicBezTo>
                  <a:pt x="70241" y="1571707"/>
                  <a:pt x="69782" y="1573318"/>
                  <a:pt x="69324" y="1574660"/>
                </a:cubicBezTo>
                <a:cubicBezTo>
                  <a:pt x="73223" y="1575733"/>
                  <a:pt x="77351" y="1577881"/>
                  <a:pt x="81021" y="1577613"/>
                </a:cubicBezTo>
                <a:cubicBezTo>
                  <a:pt x="94324" y="1576271"/>
                  <a:pt x="103270" y="1585934"/>
                  <a:pt x="103958" y="1605262"/>
                </a:cubicBezTo>
                <a:cubicBezTo>
                  <a:pt x="99600" y="1602041"/>
                  <a:pt x="95930" y="1596940"/>
                  <a:pt x="92031" y="1596404"/>
                </a:cubicBezTo>
                <a:cubicBezTo>
                  <a:pt x="75746" y="1594525"/>
                  <a:pt x="62213" y="1589962"/>
                  <a:pt x="60149" y="1567144"/>
                </a:cubicBezTo>
                <a:cubicBezTo>
                  <a:pt x="59920" y="1565534"/>
                  <a:pt x="54644" y="1562580"/>
                  <a:pt x="52580" y="1563386"/>
                </a:cubicBezTo>
                <a:cubicBezTo>
                  <a:pt x="50286" y="1564191"/>
                  <a:pt x="47304" y="1569023"/>
                  <a:pt x="47763" y="1571438"/>
                </a:cubicBezTo>
                <a:cubicBezTo>
                  <a:pt x="50745" y="1588350"/>
                  <a:pt x="54644" y="1605262"/>
                  <a:pt x="58543" y="1624321"/>
                </a:cubicBezTo>
                <a:cubicBezTo>
                  <a:pt x="70929" y="1617610"/>
                  <a:pt x="80333" y="1612510"/>
                  <a:pt x="89278" y="1607410"/>
                </a:cubicBezTo>
                <a:cubicBezTo>
                  <a:pt x="91801" y="1614657"/>
                  <a:pt x="92948" y="1623248"/>
                  <a:pt x="97306" y="1627811"/>
                </a:cubicBezTo>
                <a:cubicBezTo>
                  <a:pt x="101205" y="1631838"/>
                  <a:pt x="108774" y="1631033"/>
                  <a:pt x="114279" y="1632374"/>
                </a:cubicBezTo>
                <a:cubicBezTo>
                  <a:pt x="110150" y="1643648"/>
                  <a:pt x="107169" y="1651703"/>
                  <a:pt x="104416" y="1659755"/>
                </a:cubicBezTo>
                <a:cubicBezTo>
                  <a:pt x="100747" y="1670493"/>
                  <a:pt x="91342" y="1670225"/>
                  <a:pt x="83086" y="1658949"/>
                </a:cubicBezTo>
                <a:cubicBezTo>
                  <a:pt x="76892" y="1650897"/>
                  <a:pt x="71388" y="1642038"/>
                  <a:pt x="63819" y="1630764"/>
                </a:cubicBezTo>
                <a:cubicBezTo>
                  <a:pt x="54644" y="1649823"/>
                  <a:pt x="56938" y="1663782"/>
                  <a:pt x="64736" y="1678009"/>
                </a:cubicBezTo>
                <a:cubicBezTo>
                  <a:pt x="67030" y="1682036"/>
                  <a:pt x="69094" y="1687673"/>
                  <a:pt x="68636" y="1692237"/>
                </a:cubicBezTo>
                <a:cubicBezTo>
                  <a:pt x="68406" y="1694384"/>
                  <a:pt x="61754" y="1695189"/>
                  <a:pt x="58314" y="1697605"/>
                </a:cubicBezTo>
                <a:cubicBezTo>
                  <a:pt x="53727" y="1700558"/>
                  <a:pt x="49369" y="1704316"/>
                  <a:pt x="45928" y="1709684"/>
                </a:cubicBezTo>
                <a:cubicBezTo>
                  <a:pt x="74599" y="1700826"/>
                  <a:pt x="64277" y="1735454"/>
                  <a:pt x="75746" y="1745118"/>
                </a:cubicBezTo>
                <a:cubicBezTo>
                  <a:pt x="71847" y="1745924"/>
                  <a:pt x="68177" y="1746730"/>
                  <a:pt x="59461" y="1748340"/>
                </a:cubicBezTo>
                <a:cubicBezTo>
                  <a:pt x="71847" y="1764983"/>
                  <a:pt x="82397" y="1779211"/>
                  <a:pt x="93636" y="1793975"/>
                </a:cubicBezTo>
                <a:cubicBezTo>
                  <a:pt x="92260" y="1795048"/>
                  <a:pt x="89049" y="1797195"/>
                  <a:pt x="84462" y="1800148"/>
                </a:cubicBezTo>
                <a:cubicBezTo>
                  <a:pt x="90425" y="1805249"/>
                  <a:pt x="95700" y="1809813"/>
                  <a:pt x="103958" y="1816792"/>
                </a:cubicBezTo>
                <a:cubicBezTo>
                  <a:pt x="96847" y="1817865"/>
                  <a:pt x="93177" y="1818402"/>
                  <a:pt x="89049" y="1818940"/>
                </a:cubicBezTo>
                <a:cubicBezTo>
                  <a:pt x="89049" y="1825381"/>
                  <a:pt x="89049" y="1832093"/>
                  <a:pt x="89049" y="1838535"/>
                </a:cubicBezTo>
                <a:cubicBezTo>
                  <a:pt x="89966" y="1837999"/>
                  <a:pt x="90654" y="1837192"/>
                  <a:pt x="91572" y="1836656"/>
                </a:cubicBezTo>
                <a:cubicBezTo>
                  <a:pt x="96159" y="1844440"/>
                  <a:pt x="101205" y="1852226"/>
                  <a:pt x="105563" y="1860279"/>
                </a:cubicBezTo>
                <a:cubicBezTo>
                  <a:pt x="112444" y="1873433"/>
                  <a:pt x="119554" y="1886586"/>
                  <a:pt x="125518" y="1900544"/>
                </a:cubicBezTo>
                <a:cubicBezTo>
                  <a:pt x="128499" y="1907793"/>
                  <a:pt x="128958" y="1916382"/>
                  <a:pt x="130564" y="1924167"/>
                </a:cubicBezTo>
                <a:cubicBezTo>
                  <a:pt x="131023" y="1926851"/>
                  <a:pt x="130564" y="1931952"/>
                  <a:pt x="131481" y="1932489"/>
                </a:cubicBezTo>
                <a:cubicBezTo>
                  <a:pt x="153042" y="1940542"/>
                  <a:pt x="142949" y="1973828"/>
                  <a:pt x="161528" y="1984566"/>
                </a:cubicBezTo>
                <a:cubicBezTo>
                  <a:pt x="162216" y="1985102"/>
                  <a:pt x="158547" y="1996915"/>
                  <a:pt x="156253" y="2003356"/>
                </a:cubicBezTo>
                <a:cubicBezTo>
                  <a:pt x="154418" y="2008457"/>
                  <a:pt x="151665" y="2013289"/>
                  <a:pt x="149372" y="2018120"/>
                </a:cubicBezTo>
                <a:cubicBezTo>
                  <a:pt x="154188" y="2018925"/>
                  <a:pt x="159464" y="2021878"/>
                  <a:pt x="163592" y="2020268"/>
                </a:cubicBezTo>
                <a:cubicBezTo>
                  <a:pt x="175060" y="2015705"/>
                  <a:pt x="181942" y="2020537"/>
                  <a:pt x="189281" y="2030469"/>
                </a:cubicBezTo>
                <a:cubicBezTo>
                  <a:pt x="193410" y="2036106"/>
                  <a:pt x="200520" y="2039327"/>
                  <a:pt x="206942" y="2041743"/>
                </a:cubicBezTo>
                <a:cubicBezTo>
                  <a:pt x="217264" y="2045770"/>
                  <a:pt x="228044" y="2048454"/>
                  <a:pt x="238595" y="2051676"/>
                </a:cubicBezTo>
                <a:cubicBezTo>
                  <a:pt x="238595" y="2053286"/>
                  <a:pt x="238595" y="2055166"/>
                  <a:pt x="238365" y="2056776"/>
                </a:cubicBezTo>
                <a:cubicBezTo>
                  <a:pt x="230796" y="2061607"/>
                  <a:pt x="223227" y="2066170"/>
                  <a:pt x="211988" y="2073150"/>
                </a:cubicBezTo>
                <a:cubicBezTo>
                  <a:pt x="232631" y="2082277"/>
                  <a:pt x="248228" y="2089525"/>
                  <a:pt x="264283" y="2096773"/>
                </a:cubicBezTo>
                <a:cubicBezTo>
                  <a:pt x="258320" y="2076640"/>
                  <a:pt x="253274" y="2059729"/>
                  <a:pt x="248687" y="2042817"/>
                </a:cubicBezTo>
                <a:cubicBezTo>
                  <a:pt x="248457" y="2042012"/>
                  <a:pt x="251439" y="2039864"/>
                  <a:pt x="255109" y="2036374"/>
                </a:cubicBezTo>
                <a:cubicBezTo>
                  <a:pt x="255568" y="2044159"/>
                  <a:pt x="255797" y="2048991"/>
                  <a:pt x="256026" y="2054628"/>
                </a:cubicBezTo>
                <a:cubicBezTo>
                  <a:pt x="257403" y="2054360"/>
                  <a:pt x="259926" y="2054628"/>
                  <a:pt x="260155" y="2054091"/>
                </a:cubicBezTo>
                <a:cubicBezTo>
                  <a:pt x="263137" y="2040132"/>
                  <a:pt x="266118" y="2026441"/>
                  <a:pt x="267724" y="2012215"/>
                </a:cubicBezTo>
                <a:cubicBezTo>
                  <a:pt x="267953" y="2010872"/>
                  <a:pt x="259467" y="2008189"/>
                  <a:pt x="253962" y="2005504"/>
                </a:cubicBezTo>
                <a:cubicBezTo>
                  <a:pt x="253733" y="1998525"/>
                  <a:pt x="253274" y="1988055"/>
                  <a:pt x="252815" y="1977586"/>
                </a:cubicBezTo>
                <a:cubicBezTo>
                  <a:pt x="251210" y="1977318"/>
                  <a:pt x="249604" y="1977318"/>
                  <a:pt x="247999" y="1977049"/>
                </a:cubicBezTo>
                <a:cubicBezTo>
                  <a:pt x="241806" y="1986177"/>
                  <a:pt x="231943" y="1994766"/>
                  <a:pt x="231026" y="2004431"/>
                </a:cubicBezTo>
                <a:cubicBezTo>
                  <a:pt x="230337" y="2011947"/>
                  <a:pt x="240888" y="2021073"/>
                  <a:pt x="248228" y="2032616"/>
                </a:cubicBezTo>
                <a:cubicBezTo>
                  <a:pt x="247081" y="2034227"/>
                  <a:pt x="243182" y="2039595"/>
                  <a:pt x="239283" y="2045233"/>
                </a:cubicBezTo>
                <a:cubicBezTo>
                  <a:pt x="238824" y="2043354"/>
                  <a:pt x="238595" y="2041475"/>
                  <a:pt x="238136" y="2039327"/>
                </a:cubicBezTo>
                <a:cubicBezTo>
                  <a:pt x="226897" y="2036374"/>
                  <a:pt x="215658" y="2033152"/>
                  <a:pt x="204419" y="2030737"/>
                </a:cubicBezTo>
                <a:cubicBezTo>
                  <a:pt x="194098" y="2028589"/>
                  <a:pt x="191346" y="2022953"/>
                  <a:pt x="191346" y="2010336"/>
                </a:cubicBezTo>
                <a:cubicBezTo>
                  <a:pt x="191346" y="2000403"/>
                  <a:pt x="184923" y="1990472"/>
                  <a:pt x="181024" y="1981076"/>
                </a:cubicBezTo>
                <a:cubicBezTo>
                  <a:pt x="177584" y="1973023"/>
                  <a:pt x="173455" y="1965775"/>
                  <a:pt x="169785" y="1957990"/>
                </a:cubicBezTo>
                <a:cubicBezTo>
                  <a:pt x="171161" y="1956379"/>
                  <a:pt x="172538" y="1954769"/>
                  <a:pt x="173684" y="1952890"/>
                </a:cubicBezTo>
                <a:cubicBezTo>
                  <a:pt x="188822" y="1965775"/>
                  <a:pt x="204190" y="1978659"/>
                  <a:pt x="217722" y="1990203"/>
                </a:cubicBezTo>
                <a:cubicBezTo>
                  <a:pt x="221851" y="1987250"/>
                  <a:pt x="225980" y="1984834"/>
                  <a:pt x="229191" y="1981344"/>
                </a:cubicBezTo>
                <a:cubicBezTo>
                  <a:pt x="232172" y="1978123"/>
                  <a:pt x="234925" y="1974096"/>
                  <a:pt x="236760" y="1969802"/>
                </a:cubicBezTo>
                <a:cubicBezTo>
                  <a:pt x="238595" y="1965775"/>
                  <a:pt x="239512" y="1960944"/>
                  <a:pt x="240659" y="1956379"/>
                </a:cubicBezTo>
                <a:cubicBezTo>
                  <a:pt x="244329" y="1959064"/>
                  <a:pt x="247999" y="1961749"/>
                  <a:pt x="251439" y="1964702"/>
                </a:cubicBezTo>
                <a:cubicBezTo>
                  <a:pt x="252815" y="1965775"/>
                  <a:pt x="253962" y="1967654"/>
                  <a:pt x="256026" y="1970607"/>
                </a:cubicBezTo>
                <a:cubicBezTo>
                  <a:pt x="257861" y="1953696"/>
                  <a:pt x="258779" y="1938932"/>
                  <a:pt x="261531" y="1924705"/>
                </a:cubicBezTo>
                <a:cubicBezTo>
                  <a:pt x="264742" y="1909134"/>
                  <a:pt x="269788" y="1894102"/>
                  <a:pt x="274146" y="1877996"/>
                </a:cubicBezTo>
                <a:cubicBezTo>
                  <a:pt x="284009" y="1880411"/>
                  <a:pt x="282174" y="1867527"/>
                  <a:pt x="284468" y="1859204"/>
                </a:cubicBezTo>
                <a:cubicBezTo>
                  <a:pt x="287220" y="1850078"/>
                  <a:pt x="287908" y="1837730"/>
                  <a:pt x="299147" y="1852763"/>
                </a:cubicBezTo>
                <a:cubicBezTo>
                  <a:pt x="300982" y="1855178"/>
                  <a:pt x="307404" y="1853031"/>
                  <a:pt x="315661" y="1853031"/>
                </a:cubicBezTo>
                <a:cubicBezTo>
                  <a:pt x="307175" y="1839877"/>
                  <a:pt x="301899" y="1831824"/>
                  <a:pt x="296853" y="1823503"/>
                </a:cubicBezTo>
                <a:cubicBezTo>
                  <a:pt x="295936" y="1822160"/>
                  <a:pt x="295477" y="1820013"/>
                  <a:pt x="295706" y="1818402"/>
                </a:cubicBezTo>
                <a:cubicBezTo>
                  <a:pt x="299606" y="1797733"/>
                  <a:pt x="303276" y="1776795"/>
                  <a:pt x="308092" y="1756393"/>
                </a:cubicBezTo>
                <a:cubicBezTo>
                  <a:pt x="308551" y="1754246"/>
                  <a:pt x="314744" y="1753977"/>
                  <a:pt x="318184" y="1752635"/>
                </a:cubicBezTo>
                <a:cubicBezTo>
                  <a:pt x="319102" y="1756930"/>
                  <a:pt x="321395" y="1761494"/>
                  <a:pt x="320707" y="1765520"/>
                </a:cubicBezTo>
                <a:cubicBezTo>
                  <a:pt x="320019" y="1770083"/>
                  <a:pt x="316120" y="1773841"/>
                  <a:pt x="314973" y="1778673"/>
                </a:cubicBezTo>
                <a:cubicBezTo>
                  <a:pt x="313826" y="1783506"/>
                  <a:pt x="314055" y="1788874"/>
                  <a:pt x="313826" y="1794243"/>
                </a:cubicBezTo>
                <a:cubicBezTo>
                  <a:pt x="317955" y="1793169"/>
                  <a:pt x="322083" y="1792632"/>
                  <a:pt x="325983" y="1790485"/>
                </a:cubicBezTo>
                <a:cubicBezTo>
                  <a:pt x="329194" y="1788874"/>
                  <a:pt x="331717" y="1785653"/>
                  <a:pt x="335157" y="1782699"/>
                </a:cubicBezTo>
                <a:cubicBezTo>
                  <a:pt x="328965" y="1767667"/>
                  <a:pt x="329653" y="1754514"/>
                  <a:pt x="340203" y="1742166"/>
                </a:cubicBezTo>
                <a:cubicBezTo>
                  <a:pt x="344332" y="1737334"/>
                  <a:pt x="346626" y="1729281"/>
                  <a:pt x="348231" y="1722302"/>
                </a:cubicBezTo>
                <a:cubicBezTo>
                  <a:pt x="350983" y="1710759"/>
                  <a:pt x="353277" y="1700826"/>
                  <a:pt x="366810" y="1700289"/>
                </a:cubicBezTo>
                <a:cubicBezTo>
                  <a:pt x="374378" y="1700021"/>
                  <a:pt x="379425" y="1685526"/>
                  <a:pt x="390205" y="1691967"/>
                </a:cubicBezTo>
                <a:cubicBezTo>
                  <a:pt x="391122" y="1692505"/>
                  <a:pt x="395021" y="1685794"/>
                  <a:pt x="395710" y="1679351"/>
                </a:cubicBezTo>
                <a:cubicBezTo>
                  <a:pt x="391581" y="1680693"/>
                  <a:pt x="387452" y="1682036"/>
                  <a:pt x="382865" y="1683378"/>
                </a:cubicBezTo>
                <a:cubicBezTo>
                  <a:pt x="382177" y="1681768"/>
                  <a:pt x="380801" y="1680156"/>
                  <a:pt x="381030" y="1678814"/>
                </a:cubicBezTo>
                <a:cubicBezTo>
                  <a:pt x="382406" y="1673177"/>
                  <a:pt x="384471" y="1667809"/>
                  <a:pt x="386076" y="1662171"/>
                </a:cubicBezTo>
                <a:cubicBezTo>
                  <a:pt x="387911" y="1655997"/>
                  <a:pt x="389976" y="1649823"/>
                  <a:pt x="391810" y="1643648"/>
                </a:cubicBezTo>
                <a:cubicBezTo>
                  <a:pt x="386764" y="1642843"/>
                  <a:pt x="381718" y="1642038"/>
                  <a:pt x="375755" y="1641233"/>
                </a:cubicBezTo>
                <a:cubicBezTo>
                  <a:pt x="373461" y="1627006"/>
                  <a:pt x="375067" y="1614657"/>
                  <a:pt x="391810" y="1611436"/>
                </a:cubicBezTo>
                <a:cubicBezTo>
                  <a:pt x="395480" y="1610631"/>
                  <a:pt x="401444" y="1603115"/>
                  <a:pt x="400985" y="1600430"/>
                </a:cubicBezTo>
                <a:cubicBezTo>
                  <a:pt x="396856" y="1581103"/>
                  <a:pt x="407178" y="1575733"/>
                  <a:pt x="421628" y="1573318"/>
                </a:cubicBezTo>
                <a:cubicBezTo>
                  <a:pt x="421857" y="1571707"/>
                  <a:pt x="421857" y="1570097"/>
                  <a:pt x="422087" y="1568485"/>
                </a:cubicBezTo>
                <a:cubicBezTo>
                  <a:pt x="414517" y="1564727"/>
                  <a:pt x="406949" y="1560701"/>
                  <a:pt x="399379" y="1556943"/>
                </a:cubicBezTo>
                <a:cubicBezTo>
                  <a:pt x="401444" y="1553991"/>
                  <a:pt x="403278" y="1551306"/>
                  <a:pt x="405343" y="1548353"/>
                </a:cubicBezTo>
                <a:cubicBezTo>
                  <a:pt x="409013" y="1547280"/>
                  <a:pt x="412682" y="1545937"/>
                  <a:pt x="417040" y="1544595"/>
                </a:cubicBezTo>
                <a:cubicBezTo>
                  <a:pt x="411306" y="1535469"/>
                  <a:pt x="406031" y="1527146"/>
                  <a:pt x="398232" y="1514798"/>
                </a:cubicBezTo>
                <a:cubicBezTo>
                  <a:pt x="395021" y="1516409"/>
                  <a:pt x="387452" y="1520435"/>
                  <a:pt x="378278" y="1525536"/>
                </a:cubicBezTo>
                <a:cubicBezTo>
                  <a:pt x="381948" y="1538152"/>
                  <a:pt x="408783" y="1545132"/>
                  <a:pt x="385617" y="1562580"/>
                </a:cubicBezTo>
                <a:cubicBezTo>
                  <a:pt x="380801" y="1558017"/>
                  <a:pt x="376214" y="1553723"/>
                  <a:pt x="371626" y="1549427"/>
                </a:cubicBezTo>
                <a:cubicBezTo>
                  <a:pt x="374837" y="1530368"/>
                  <a:pt x="374837" y="1530368"/>
                  <a:pt x="351213" y="1509429"/>
                </a:cubicBezTo>
                <a:cubicBezTo>
                  <a:pt x="347772" y="1512651"/>
                  <a:pt x="344332" y="1515604"/>
                  <a:pt x="339286" y="1520167"/>
                </a:cubicBezTo>
                <a:cubicBezTo>
                  <a:pt x="333781" y="1488760"/>
                  <a:pt x="353736" y="1469970"/>
                  <a:pt x="361076" y="1447152"/>
                </a:cubicBezTo>
                <a:cubicBezTo>
                  <a:pt x="350754" y="1447152"/>
                  <a:pt x="341579" y="1447152"/>
                  <a:pt x="332176" y="1447152"/>
                </a:cubicBezTo>
                <a:cubicBezTo>
                  <a:pt x="331946" y="1445542"/>
                  <a:pt x="331487" y="1444199"/>
                  <a:pt x="331258" y="1442589"/>
                </a:cubicBezTo>
                <a:cubicBezTo>
                  <a:pt x="340891" y="1436146"/>
                  <a:pt x="353277" y="1432119"/>
                  <a:pt x="351671" y="1410644"/>
                </a:cubicBezTo>
                <a:cubicBezTo>
                  <a:pt x="347314" y="1418697"/>
                  <a:pt x="344791" y="1423262"/>
                  <a:pt x="342497" y="1427556"/>
                </a:cubicBezTo>
                <a:cubicBezTo>
                  <a:pt x="336533" y="1423529"/>
                  <a:pt x="331029" y="1419771"/>
                  <a:pt x="324148" y="1415477"/>
                </a:cubicBezTo>
                <a:cubicBezTo>
                  <a:pt x="325753" y="1411718"/>
                  <a:pt x="328276" y="1406618"/>
                  <a:pt x="328505" y="1406081"/>
                </a:cubicBezTo>
                <a:cubicBezTo>
                  <a:pt x="326212" y="1394270"/>
                  <a:pt x="325983" y="1385411"/>
                  <a:pt x="322771" y="1378700"/>
                </a:cubicBezTo>
                <a:cubicBezTo>
                  <a:pt x="319790" y="1372795"/>
                  <a:pt x="313597" y="1369036"/>
                  <a:pt x="308780" y="1364204"/>
                </a:cubicBezTo>
                <a:cubicBezTo>
                  <a:pt x="306487" y="1368768"/>
                  <a:pt x="304193" y="1373063"/>
                  <a:pt x="302129" y="1377895"/>
                </a:cubicBezTo>
                <a:cubicBezTo>
                  <a:pt x="301441" y="1379774"/>
                  <a:pt x="301670" y="1382189"/>
                  <a:pt x="301441" y="1385679"/>
                </a:cubicBezTo>
                <a:cubicBezTo>
                  <a:pt x="287679" y="1363399"/>
                  <a:pt x="293642" y="1333066"/>
                  <a:pt x="314973" y="1309174"/>
                </a:cubicBezTo>
                <a:cubicBezTo>
                  <a:pt x="308551" y="1305953"/>
                  <a:pt x="300294" y="1304611"/>
                  <a:pt x="296394" y="1298975"/>
                </a:cubicBezTo>
                <a:cubicBezTo>
                  <a:pt x="292266" y="1292800"/>
                  <a:pt x="292266" y="1282599"/>
                  <a:pt x="291119" y="1277498"/>
                </a:cubicBezTo>
                <a:cubicBezTo>
                  <a:pt x="283092" y="1275083"/>
                  <a:pt x="275522" y="1275620"/>
                  <a:pt x="272541" y="1271325"/>
                </a:cubicBezTo>
                <a:cubicBezTo>
                  <a:pt x="267265" y="1264346"/>
                  <a:pt x="262678" y="1254950"/>
                  <a:pt x="261760" y="1245823"/>
                </a:cubicBezTo>
                <a:cubicBezTo>
                  <a:pt x="261072" y="1237771"/>
                  <a:pt x="265660" y="1228911"/>
                  <a:pt x="268642" y="1217637"/>
                </a:cubicBezTo>
                <a:cubicBezTo>
                  <a:pt x="267036" y="1214952"/>
                  <a:pt x="263137" y="1208779"/>
                  <a:pt x="256485" y="1198041"/>
                </a:cubicBezTo>
                <a:cubicBezTo>
                  <a:pt x="278733" y="1206363"/>
                  <a:pt x="291119" y="1198310"/>
                  <a:pt x="293642" y="1177640"/>
                </a:cubicBezTo>
                <a:cubicBezTo>
                  <a:pt x="296165" y="1158312"/>
                  <a:pt x="294330" y="1157776"/>
                  <a:pt x="285844" y="1155359"/>
                </a:cubicBezTo>
                <a:cubicBezTo>
                  <a:pt x="282633" y="1163144"/>
                  <a:pt x="281027" y="1174955"/>
                  <a:pt x="276899" y="1176298"/>
                </a:cubicBezTo>
                <a:cubicBezTo>
                  <a:pt x="265201" y="1179788"/>
                  <a:pt x="254880" y="1174955"/>
                  <a:pt x="251898" y="1158581"/>
                </a:cubicBezTo>
                <a:cubicBezTo>
                  <a:pt x="250521" y="1151333"/>
                  <a:pt x="248457" y="1144353"/>
                  <a:pt x="247081" y="1137106"/>
                </a:cubicBezTo>
                <a:cubicBezTo>
                  <a:pt x="243641" y="1116972"/>
                  <a:pt x="251210" y="1103551"/>
                  <a:pt x="269100" y="1098719"/>
                </a:cubicBezTo>
                <a:cubicBezTo>
                  <a:pt x="279421" y="1095767"/>
                  <a:pt x="287908" y="1093082"/>
                  <a:pt x="282633" y="1075902"/>
                </a:cubicBezTo>
                <a:cubicBezTo>
                  <a:pt x="279192" y="1064627"/>
                  <a:pt x="277587" y="1050937"/>
                  <a:pt x="279421" y="1039126"/>
                </a:cubicBezTo>
                <a:cubicBezTo>
                  <a:pt x="281715" y="1024898"/>
                  <a:pt x="288367" y="1012014"/>
                  <a:pt x="293871" y="996980"/>
                </a:cubicBezTo>
                <a:cubicBezTo>
                  <a:pt x="291349" y="995638"/>
                  <a:pt x="285156" y="991880"/>
                  <a:pt x="276899" y="986779"/>
                </a:cubicBezTo>
                <a:cubicBezTo>
                  <a:pt x="273458" y="1012819"/>
                  <a:pt x="259008" y="1026508"/>
                  <a:pt x="241806" y="1040199"/>
                </a:cubicBezTo>
                <a:cubicBezTo>
                  <a:pt x="233549" y="1046910"/>
                  <a:pt x="233319" y="1066506"/>
                  <a:pt x="227815" y="1079391"/>
                </a:cubicBezTo>
                <a:cubicBezTo>
                  <a:pt x="222539" y="1091470"/>
                  <a:pt x="214970" y="1101940"/>
                  <a:pt x="207631" y="1114289"/>
                </a:cubicBezTo>
                <a:cubicBezTo>
                  <a:pt x="204649" y="1109993"/>
                  <a:pt x="203272" y="1108651"/>
                  <a:pt x="202584" y="1107309"/>
                </a:cubicBezTo>
                <a:cubicBezTo>
                  <a:pt x="200291" y="1101940"/>
                  <a:pt x="197997" y="1096303"/>
                  <a:pt x="195704" y="1090934"/>
                </a:cubicBezTo>
                <a:cubicBezTo>
                  <a:pt x="192492" y="1096303"/>
                  <a:pt x="189052" y="1101671"/>
                  <a:pt x="186299" y="1107309"/>
                </a:cubicBezTo>
                <a:cubicBezTo>
                  <a:pt x="183547" y="1112946"/>
                  <a:pt x="181024" y="1118852"/>
                  <a:pt x="178731" y="1125026"/>
                </a:cubicBezTo>
                <a:cubicBezTo>
                  <a:pt x="175749" y="1132543"/>
                  <a:pt x="172767" y="1140327"/>
                  <a:pt x="170015" y="1148112"/>
                </a:cubicBezTo>
                <a:cubicBezTo>
                  <a:pt x="170015" y="1148112"/>
                  <a:pt x="170244" y="1147575"/>
                  <a:pt x="170244" y="1147575"/>
                </a:cubicBezTo>
                <a:cubicBezTo>
                  <a:pt x="167033" y="1155896"/>
                  <a:pt x="162446" y="1163949"/>
                  <a:pt x="160840" y="1172808"/>
                </a:cubicBezTo>
                <a:cubicBezTo>
                  <a:pt x="154418" y="1206094"/>
                  <a:pt x="142720" y="1218979"/>
                  <a:pt x="112444" y="1224080"/>
                </a:cubicBezTo>
                <a:cubicBezTo>
                  <a:pt x="98453" y="1207973"/>
                  <a:pt x="102123" y="1195357"/>
                  <a:pt x="117490" y="1184619"/>
                </a:cubicBezTo>
                <a:cubicBezTo>
                  <a:pt x="120242" y="1182739"/>
                  <a:pt x="122307" y="1178445"/>
                  <a:pt x="123454" y="1174955"/>
                </a:cubicBezTo>
                <a:cubicBezTo>
                  <a:pt x="132399" y="1147038"/>
                  <a:pt x="141115" y="1119120"/>
                  <a:pt x="149831" y="1091202"/>
                </a:cubicBezTo>
                <a:cubicBezTo>
                  <a:pt x="151436" y="1085566"/>
                  <a:pt x="152583" y="1079928"/>
                  <a:pt x="154188" y="1074291"/>
                </a:cubicBezTo>
                <a:cubicBezTo>
                  <a:pt x="152812" y="1073485"/>
                  <a:pt x="151665" y="1072680"/>
                  <a:pt x="150289" y="1071875"/>
                </a:cubicBezTo>
                <a:cubicBezTo>
                  <a:pt x="140197" y="1087444"/>
                  <a:pt x="129876" y="1102745"/>
                  <a:pt x="119784" y="1118315"/>
                </a:cubicBezTo>
                <a:cubicBezTo>
                  <a:pt x="120931" y="1120462"/>
                  <a:pt x="121848" y="1122610"/>
                  <a:pt x="122995" y="1125026"/>
                </a:cubicBezTo>
                <a:cubicBezTo>
                  <a:pt x="117490" y="1123952"/>
                  <a:pt x="111986" y="1123147"/>
                  <a:pt x="106481" y="1122073"/>
                </a:cubicBezTo>
                <a:cubicBezTo>
                  <a:pt x="108315" y="1115362"/>
                  <a:pt x="110150" y="1108382"/>
                  <a:pt x="111756" y="1101671"/>
                </a:cubicBezTo>
                <a:cubicBezTo>
                  <a:pt x="113591" y="1093887"/>
                  <a:pt x="115197" y="1085834"/>
                  <a:pt x="119096" y="1080465"/>
                </a:cubicBezTo>
                <a:cubicBezTo>
                  <a:pt x="113591" y="1062748"/>
                  <a:pt x="135839" y="1050937"/>
                  <a:pt x="140656" y="1032414"/>
                </a:cubicBezTo>
                <a:cubicBezTo>
                  <a:pt x="143637" y="1020603"/>
                  <a:pt x="152124" y="1010402"/>
                  <a:pt x="159005" y="1000470"/>
                </a:cubicBezTo>
                <a:cubicBezTo>
                  <a:pt x="161987" y="996175"/>
                  <a:pt x="167033" y="993222"/>
                  <a:pt x="171391" y="991075"/>
                </a:cubicBezTo>
                <a:cubicBezTo>
                  <a:pt x="172538" y="990539"/>
                  <a:pt x="177813" y="996443"/>
                  <a:pt x="177354" y="997517"/>
                </a:cubicBezTo>
                <a:cubicBezTo>
                  <a:pt x="175749" y="1002081"/>
                  <a:pt x="172079" y="1005571"/>
                  <a:pt x="170244" y="1010134"/>
                </a:cubicBezTo>
                <a:cubicBezTo>
                  <a:pt x="165886" y="1021409"/>
                  <a:pt x="161987" y="1032683"/>
                  <a:pt x="158087" y="1044226"/>
                </a:cubicBezTo>
                <a:cubicBezTo>
                  <a:pt x="159693" y="1045837"/>
                  <a:pt x="161070" y="1047178"/>
                  <a:pt x="162675" y="1048790"/>
                </a:cubicBezTo>
                <a:cubicBezTo>
                  <a:pt x="170473" y="1046373"/>
                  <a:pt x="179189" y="1045837"/>
                  <a:pt x="186070" y="1041274"/>
                </a:cubicBezTo>
                <a:cubicBezTo>
                  <a:pt x="193869" y="1036172"/>
                  <a:pt x="197768" y="1027046"/>
                  <a:pt x="191346" y="1016040"/>
                </a:cubicBezTo>
                <a:cubicBezTo>
                  <a:pt x="186299" y="1007181"/>
                  <a:pt x="180107" y="997517"/>
                  <a:pt x="194327" y="991344"/>
                </a:cubicBezTo>
                <a:cubicBezTo>
                  <a:pt x="195933" y="990539"/>
                  <a:pt x="197768" y="987586"/>
                  <a:pt x="197768" y="985706"/>
                </a:cubicBezTo>
                <a:cubicBezTo>
                  <a:pt x="198456" y="966647"/>
                  <a:pt x="211530" y="959399"/>
                  <a:pt x="222081" y="949467"/>
                </a:cubicBezTo>
                <a:cubicBezTo>
                  <a:pt x="225750" y="945977"/>
                  <a:pt x="228961" y="941145"/>
                  <a:pt x="231255" y="936044"/>
                </a:cubicBezTo>
                <a:cubicBezTo>
                  <a:pt x="235383" y="926918"/>
                  <a:pt x="238824" y="917254"/>
                  <a:pt x="241806" y="907591"/>
                </a:cubicBezTo>
                <a:cubicBezTo>
                  <a:pt x="243641" y="901416"/>
                  <a:pt x="244329" y="894974"/>
                  <a:pt x="245476" y="888531"/>
                </a:cubicBezTo>
                <a:cubicBezTo>
                  <a:pt x="243411" y="887457"/>
                  <a:pt x="241118" y="886384"/>
                  <a:pt x="239054" y="885309"/>
                </a:cubicBezTo>
                <a:cubicBezTo>
                  <a:pt x="228044" y="902758"/>
                  <a:pt x="217264" y="920207"/>
                  <a:pt x="205796" y="938729"/>
                </a:cubicBezTo>
                <a:cubicBezTo>
                  <a:pt x="204190" y="936044"/>
                  <a:pt x="202355" y="934166"/>
                  <a:pt x="202584" y="933093"/>
                </a:cubicBezTo>
                <a:cubicBezTo>
                  <a:pt x="206484" y="915107"/>
                  <a:pt x="208089" y="895510"/>
                  <a:pt x="215887" y="879941"/>
                </a:cubicBezTo>
                <a:cubicBezTo>
                  <a:pt x="221621" y="868399"/>
                  <a:pt x="235154" y="861956"/>
                  <a:pt x="245934" y="854977"/>
                </a:cubicBezTo>
                <a:cubicBezTo>
                  <a:pt x="247769" y="853635"/>
                  <a:pt x="253733" y="860882"/>
                  <a:pt x="259237" y="865177"/>
                </a:cubicBezTo>
                <a:cubicBezTo>
                  <a:pt x="261531" y="861956"/>
                  <a:pt x="264513" y="857393"/>
                  <a:pt x="268871" y="851218"/>
                </a:cubicBezTo>
                <a:cubicBezTo>
                  <a:pt x="262907" y="849071"/>
                  <a:pt x="259008" y="847997"/>
                  <a:pt x="255109" y="846387"/>
                </a:cubicBezTo>
                <a:cubicBezTo>
                  <a:pt x="250063" y="844239"/>
                  <a:pt x="245017" y="842360"/>
                  <a:pt x="240430" y="839139"/>
                </a:cubicBezTo>
                <a:cubicBezTo>
                  <a:pt x="239742" y="838602"/>
                  <a:pt x="242494" y="828401"/>
                  <a:pt x="243411" y="828401"/>
                </a:cubicBezTo>
                <a:cubicBezTo>
                  <a:pt x="250063" y="828401"/>
                  <a:pt x="256944" y="829743"/>
                  <a:pt x="263595" y="831623"/>
                </a:cubicBezTo>
                <a:cubicBezTo>
                  <a:pt x="265201" y="831891"/>
                  <a:pt x="266348" y="835113"/>
                  <a:pt x="267724" y="836723"/>
                </a:cubicBezTo>
                <a:cubicBezTo>
                  <a:pt x="282174" y="834844"/>
                  <a:pt x="294330" y="807731"/>
                  <a:pt x="309927" y="832428"/>
                </a:cubicBezTo>
                <a:cubicBezTo>
                  <a:pt x="319560" y="826790"/>
                  <a:pt x="328047" y="820348"/>
                  <a:pt x="337451" y="816322"/>
                </a:cubicBezTo>
                <a:cubicBezTo>
                  <a:pt x="342268" y="814174"/>
                  <a:pt x="347084" y="815718"/>
                  <a:pt x="350926" y="819711"/>
                </a:cubicBezTo>
                <a:lnTo>
                  <a:pt x="358435" y="837518"/>
                </a:lnTo>
                <a:lnTo>
                  <a:pt x="344332" y="847997"/>
                </a:lnTo>
                <a:cubicBezTo>
                  <a:pt x="335616" y="852025"/>
                  <a:pt x="335387" y="851486"/>
                  <a:pt x="337680" y="863029"/>
                </a:cubicBezTo>
                <a:cubicBezTo>
                  <a:pt x="344332" y="860346"/>
                  <a:pt x="351213" y="857661"/>
                  <a:pt x="358782" y="854977"/>
                </a:cubicBezTo>
                <a:cubicBezTo>
                  <a:pt x="364975" y="879405"/>
                  <a:pt x="324606" y="882626"/>
                  <a:pt x="346626" y="907591"/>
                </a:cubicBezTo>
                <a:cubicBezTo>
                  <a:pt x="337451" y="916986"/>
                  <a:pt x="329423" y="925038"/>
                  <a:pt x="322542" y="931750"/>
                </a:cubicBezTo>
                <a:cubicBezTo>
                  <a:pt x="317955" y="948393"/>
                  <a:pt x="313367" y="964231"/>
                  <a:pt x="308780" y="980337"/>
                </a:cubicBezTo>
                <a:cubicBezTo>
                  <a:pt x="309239" y="980606"/>
                  <a:pt x="309927" y="980875"/>
                  <a:pt x="310386" y="980875"/>
                </a:cubicBezTo>
                <a:cubicBezTo>
                  <a:pt x="315203" y="970405"/>
                  <a:pt x="320249" y="959667"/>
                  <a:pt x="327129" y="944367"/>
                </a:cubicBezTo>
                <a:cubicBezTo>
                  <a:pt x="331946" y="953493"/>
                  <a:pt x="337451" y="959936"/>
                  <a:pt x="338368" y="967452"/>
                </a:cubicBezTo>
                <a:cubicBezTo>
                  <a:pt x="338827" y="971210"/>
                  <a:pt x="332176" y="977385"/>
                  <a:pt x="327817" y="981143"/>
                </a:cubicBezTo>
                <a:cubicBezTo>
                  <a:pt x="320478" y="987586"/>
                  <a:pt x="311762" y="992149"/>
                  <a:pt x="304881" y="999128"/>
                </a:cubicBezTo>
                <a:cubicBezTo>
                  <a:pt x="303046" y="1001007"/>
                  <a:pt x="303505" y="1009329"/>
                  <a:pt x="305569" y="1012819"/>
                </a:cubicBezTo>
                <a:cubicBezTo>
                  <a:pt x="307404" y="1016308"/>
                  <a:pt x="312450" y="1017919"/>
                  <a:pt x="315661" y="1019798"/>
                </a:cubicBezTo>
                <a:cubicBezTo>
                  <a:pt x="313138" y="1034831"/>
                  <a:pt x="310386" y="1049058"/>
                  <a:pt x="308780" y="1063554"/>
                </a:cubicBezTo>
                <a:cubicBezTo>
                  <a:pt x="308321" y="1067848"/>
                  <a:pt x="310156" y="1075902"/>
                  <a:pt x="312450" y="1076707"/>
                </a:cubicBezTo>
                <a:cubicBezTo>
                  <a:pt x="330570" y="1083418"/>
                  <a:pt x="323230" y="1100330"/>
                  <a:pt x="324606" y="1115094"/>
                </a:cubicBezTo>
                <a:cubicBezTo>
                  <a:pt x="328276" y="1114825"/>
                  <a:pt x="332176" y="1114557"/>
                  <a:pt x="338368" y="1114019"/>
                </a:cubicBezTo>
                <a:cubicBezTo>
                  <a:pt x="337221" y="1120462"/>
                  <a:pt x="336304" y="1125831"/>
                  <a:pt x="335387" y="1131200"/>
                </a:cubicBezTo>
                <a:cubicBezTo>
                  <a:pt x="329653" y="1127978"/>
                  <a:pt x="325065" y="1122878"/>
                  <a:pt x="321625" y="1123952"/>
                </a:cubicBezTo>
                <a:cubicBezTo>
                  <a:pt x="316120" y="1125563"/>
                  <a:pt x="311762" y="1131200"/>
                  <a:pt x="306716" y="1134958"/>
                </a:cubicBezTo>
                <a:cubicBezTo>
                  <a:pt x="311533" y="1138716"/>
                  <a:pt x="316120" y="1144353"/>
                  <a:pt x="321395" y="1145695"/>
                </a:cubicBezTo>
                <a:cubicBezTo>
                  <a:pt x="334469" y="1149453"/>
                  <a:pt x="350983" y="1165828"/>
                  <a:pt x="351901" y="1179788"/>
                </a:cubicBezTo>
                <a:cubicBezTo>
                  <a:pt x="353048" y="1196967"/>
                  <a:pt x="343415" y="1196967"/>
                  <a:pt x="331487" y="1195088"/>
                </a:cubicBezTo>
                <a:cubicBezTo>
                  <a:pt x="331258" y="1199651"/>
                  <a:pt x="331029" y="1203947"/>
                  <a:pt x="330799" y="1207973"/>
                </a:cubicBezTo>
                <a:cubicBezTo>
                  <a:pt x="332634" y="1209047"/>
                  <a:pt x="334010" y="1210121"/>
                  <a:pt x="334469" y="1209852"/>
                </a:cubicBezTo>
                <a:cubicBezTo>
                  <a:pt x="348460" y="1202336"/>
                  <a:pt x="361305" y="1210926"/>
                  <a:pt x="362681" y="1228911"/>
                </a:cubicBezTo>
                <a:cubicBezTo>
                  <a:pt x="363599" y="1240186"/>
                  <a:pt x="357864" y="1243675"/>
                  <a:pt x="348919" y="1244482"/>
                </a:cubicBezTo>
                <a:cubicBezTo>
                  <a:pt x="337910" y="1245555"/>
                  <a:pt x="326900" y="1247433"/>
                  <a:pt x="325983" y="1265687"/>
                </a:cubicBezTo>
                <a:cubicBezTo>
                  <a:pt x="325065" y="1283941"/>
                  <a:pt x="333322" y="1293337"/>
                  <a:pt x="353736" y="1290384"/>
                </a:cubicBezTo>
                <a:cubicBezTo>
                  <a:pt x="350066" y="1278841"/>
                  <a:pt x="346626" y="1268104"/>
                  <a:pt x="342955" y="1256292"/>
                </a:cubicBezTo>
                <a:cubicBezTo>
                  <a:pt x="352589" y="1246092"/>
                  <a:pt x="358323" y="1247702"/>
                  <a:pt x="362910" y="1263272"/>
                </a:cubicBezTo>
                <a:cubicBezTo>
                  <a:pt x="364516" y="1269177"/>
                  <a:pt x="368874" y="1274008"/>
                  <a:pt x="369562" y="1279646"/>
                </a:cubicBezTo>
                <a:cubicBezTo>
                  <a:pt x="370938" y="1291457"/>
                  <a:pt x="372544" y="1303269"/>
                  <a:pt x="373232" y="1315080"/>
                </a:cubicBezTo>
                <a:cubicBezTo>
                  <a:pt x="373690" y="1321791"/>
                  <a:pt x="374149" y="1330918"/>
                  <a:pt x="370938" y="1334944"/>
                </a:cubicBezTo>
                <a:cubicBezTo>
                  <a:pt x="367956" y="1338434"/>
                  <a:pt x="359928" y="1336556"/>
                  <a:pt x="355571" y="1337092"/>
                </a:cubicBezTo>
                <a:cubicBezTo>
                  <a:pt x="361764" y="1344340"/>
                  <a:pt x="369333" y="1353467"/>
                  <a:pt x="376902" y="1362325"/>
                </a:cubicBezTo>
                <a:cubicBezTo>
                  <a:pt x="375755" y="1363936"/>
                  <a:pt x="374837" y="1365278"/>
                  <a:pt x="373690" y="1366889"/>
                </a:cubicBezTo>
                <a:cubicBezTo>
                  <a:pt x="368186" y="1363399"/>
                  <a:pt x="362681" y="1359641"/>
                  <a:pt x="357176" y="1355883"/>
                </a:cubicBezTo>
                <a:cubicBezTo>
                  <a:pt x="350525" y="1386754"/>
                  <a:pt x="366580" y="1408228"/>
                  <a:pt x="392957" y="1403128"/>
                </a:cubicBezTo>
                <a:cubicBezTo>
                  <a:pt x="392039" y="1396953"/>
                  <a:pt x="391122" y="1390780"/>
                  <a:pt x="389746" y="1381384"/>
                </a:cubicBezTo>
                <a:cubicBezTo>
                  <a:pt x="396168" y="1383264"/>
                  <a:pt x="403966" y="1382996"/>
                  <a:pt x="405113" y="1386216"/>
                </a:cubicBezTo>
                <a:cubicBezTo>
                  <a:pt x="407178" y="1391585"/>
                  <a:pt x="406949" y="1400175"/>
                  <a:pt x="404655" y="1405544"/>
                </a:cubicBezTo>
                <a:cubicBezTo>
                  <a:pt x="401214" y="1413597"/>
                  <a:pt x="393875" y="1419235"/>
                  <a:pt x="390205" y="1427288"/>
                </a:cubicBezTo>
                <a:cubicBezTo>
                  <a:pt x="387682" y="1432656"/>
                  <a:pt x="386764" y="1440709"/>
                  <a:pt x="388140" y="1446615"/>
                </a:cubicBezTo>
                <a:cubicBezTo>
                  <a:pt x="388828" y="1449300"/>
                  <a:pt x="398232" y="1452253"/>
                  <a:pt x="400985" y="1450373"/>
                </a:cubicBezTo>
                <a:cubicBezTo>
                  <a:pt x="421169" y="1435609"/>
                  <a:pt x="440894" y="1419503"/>
                  <a:pt x="456721" y="1406886"/>
                </a:cubicBezTo>
                <a:cubicBezTo>
                  <a:pt x="453510" y="1389169"/>
                  <a:pt x="451216" y="1375210"/>
                  <a:pt x="448693" y="1361520"/>
                </a:cubicBezTo>
                <a:cubicBezTo>
                  <a:pt x="447546" y="1356151"/>
                  <a:pt x="445711" y="1350783"/>
                  <a:pt x="444105" y="1345413"/>
                </a:cubicBezTo>
                <a:cubicBezTo>
                  <a:pt x="439748" y="1348098"/>
                  <a:pt x="435619" y="1350783"/>
                  <a:pt x="431490" y="1353467"/>
                </a:cubicBezTo>
                <a:cubicBezTo>
                  <a:pt x="428509" y="1355614"/>
                  <a:pt x="425527" y="1358031"/>
                  <a:pt x="420251" y="1358299"/>
                </a:cubicBezTo>
                <a:cubicBezTo>
                  <a:pt x="421857" y="1354273"/>
                  <a:pt x="423004" y="1350245"/>
                  <a:pt x="424839" y="1346487"/>
                </a:cubicBezTo>
                <a:cubicBezTo>
                  <a:pt x="430344" y="1335481"/>
                  <a:pt x="429655" y="1326623"/>
                  <a:pt x="425756" y="1313201"/>
                </a:cubicBezTo>
                <a:cubicBezTo>
                  <a:pt x="420251" y="1293068"/>
                  <a:pt x="415664" y="1274278"/>
                  <a:pt x="401673" y="1259514"/>
                </a:cubicBezTo>
                <a:cubicBezTo>
                  <a:pt x="399150" y="1256829"/>
                  <a:pt x="401444" y="1248776"/>
                  <a:pt x="400067" y="1243944"/>
                </a:cubicBezTo>
                <a:cubicBezTo>
                  <a:pt x="397086" y="1232133"/>
                  <a:pt x="394104" y="1220053"/>
                  <a:pt x="389516" y="1209047"/>
                </a:cubicBezTo>
                <a:cubicBezTo>
                  <a:pt x="383782" y="1195088"/>
                  <a:pt x="382406" y="1181666"/>
                  <a:pt x="389287" y="1168512"/>
                </a:cubicBezTo>
                <a:cubicBezTo>
                  <a:pt x="396398" y="1155091"/>
                  <a:pt x="390205" y="1145158"/>
                  <a:pt x="384700" y="1134689"/>
                </a:cubicBezTo>
                <a:cubicBezTo>
                  <a:pt x="380113" y="1126100"/>
                  <a:pt x="370709" y="1114019"/>
                  <a:pt x="373002" y="1108919"/>
                </a:cubicBezTo>
                <a:cubicBezTo>
                  <a:pt x="378507" y="1096035"/>
                  <a:pt x="381030" y="1079391"/>
                  <a:pt x="402132" y="1079660"/>
                </a:cubicBezTo>
                <a:cubicBezTo>
                  <a:pt x="419105" y="1079928"/>
                  <a:pt x="426215" y="1083954"/>
                  <a:pt x="433096" y="1100598"/>
                </a:cubicBezTo>
                <a:cubicBezTo>
                  <a:pt x="439289" y="1115362"/>
                  <a:pt x="449381" y="1128246"/>
                  <a:pt x="457638" y="1141937"/>
                </a:cubicBezTo>
                <a:cubicBezTo>
                  <a:pt x="459244" y="1140595"/>
                  <a:pt x="461078" y="1138984"/>
                  <a:pt x="462684" y="1137642"/>
                </a:cubicBezTo>
                <a:cubicBezTo>
                  <a:pt x="461078" y="1134421"/>
                  <a:pt x="459244" y="1131200"/>
                  <a:pt x="457638" y="1127978"/>
                </a:cubicBezTo>
                <a:cubicBezTo>
                  <a:pt x="455344" y="1123415"/>
                  <a:pt x="453051" y="1118852"/>
                  <a:pt x="450757" y="1114289"/>
                </a:cubicBezTo>
                <a:cubicBezTo>
                  <a:pt x="455344" y="1115362"/>
                  <a:pt x="460161" y="1116167"/>
                  <a:pt x="464748" y="1117777"/>
                </a:cubicBezTo>
                <a:cubicBezTo>
                  <a:pt x="473694" y="1120999"/>
                  <a:pt x="482409" y="1124758"/>
                  <a:pt x="491355" y="1128246"/>
                </a:cubicBezTo>
                <a:cubicBezTo>
                  <a:pt x="492043" y="1126368"/>
                  <a:pt x="492960" y="1124488"/>
                  <a:pt x="493648" y="1122878"/>
                </a:cubicBezTo>
                <a:cubicBezTo>
                  <a:pt x="486997" y="1112946"/>
                  <a:pt x="480574" y="1103013"/>
                  <a:pt x="473005" y="1091739"/>
                </a:cubicBezTo>
                <a:cubicBezTo>
                  <a:pt x="466812" y="1096840"/>
                  <a:pt x="460849" y="1101403"/>
                  <a:pt x="453968" y="1106771"/>
                </a:cubicBezTo>
                <a:cubicBezTo>
                  <a:pt x="446399" y="1086907"/>
                  <a:pt x="463372" y="1091470"/>
                  <a:pt x="469336" y="1083954"/>
                </a:cubicBezTo>
                <a:cubicBezTo>
                  <a:pt x="464060" y="1080196"/>
                  <a:pt x="459244" y="1076438"/>
                  <a:pt x="452362" y="1071607"/>
                </a:cubicBezTo>
                <a:cubicBezTo>
                  <a:pt x="467042" y="1064090"/>
                  <a:pt x="479657" y="1057648"/>
                  <a:pt x="492272" y="1051205"/>
                </a:cubicBezTo>
                <a:cubicBezTo>
                  <a:pt x="496400" y="1063016"/>
                  <a:pt x="499383" y="1071607"/>
                  <a:pt x="503282" y="1082076"/>
                </a:cubicBezTo>
                <a:cubicBezTo>
                  <a:pt x="517273" y="1067848"/>
                  <a:pt x="546632" y="1090397"/>
                  <a:pt x="550531" y="1047984"/>
                </a:cubicBezTo>
                <a:cubicBezTo>
                  <a:pt x="554659" y="1051742"/>
                  <a:pt x="559476" y="1054426"/>
                  <a:pt x="561311" y="1058721"/>
                </a:cubicBezTo>
                <a:cubicBezTo>
                  <a:pt x="566128" y="1070265"/>
                  <a:pt x="569339" y="1082613"/>
                  <a:pt x="573696" y="1094424"/>
                </a:cubicBezTo>
                <a:cubicBezTo>
                  <a:pt x="576220" y="1101135"/>
                  <a:pt x="579660" y="1107041"/>
                  <a:pt x="584477" y="1111872"/>
                </a:cubicBezTo>
                <a:cubicBezTo>
                  <a:pt x="586312" y="1124488"/>
                  <a:pt x="587688" y="1137106"/>
                  <a:pt x="589982" y="1149453"/>
                </a:cubicBezTo>
                <a:cubicBezTo>
                  <a:pt x="590440" y="1152138"/>
                  <a:pt x="595486" y="1156433"/>
                  <a:pt x="596174" y="1155896"/>
                </a:cubicBezTo>
                <a:cubicBezTo>
                  <a:pt x="609477" y="1146232"/>
                  <a:pt x="615441" y="1164486"/>
                  <a:pt x="625074" y="1165560"/>
                </a:cubicBezTo>
                <a:cubicBezTo>
                  <a:pt x="631496" y="1157238"/>
                  <a:pt x="637689" y="1148648"/>
                  <a:pt x="646176" y="1137911"/>
                </a:cubicBezTo>
                <a:cubicBezTo>
                  <a:pt x="653286" y="1158044"/>
                  <a:pt x="641818" y="1164486"/>
                  <a:pt x="633561" y="1173077"/>
                </a:cubicBezTo>
                <a:cubicBezTo>
                  <a:pt x="637231" y="1177103"/>
                  <a:pt x="641130" y="1180861"/>
                  <a:pt x="644570" y="1184888"/>
                </a:cubicBezTo>
                <a:cubicBezTo>
                  <a:pt x="669800" y="1175492"/>
                  <a:pt x="667966" y="1147038"/>
                  <a:pt x="666589" y="1126368"/>
                </a:cubicBezTo>
                <a:cubicBezTo>
                  <a:pt x="665672" y="1110261"/>
                  <a:pt x="673700" y="1105161"/>
                  <a:pt x="678975" y="1099793"/>
                </a:cubicBezTo>
                <a:cubicBezTo>
                  <a:pt x="692737" y="1085029"/>
                  <a:pt x="697554" y="1068654"/>
                  <a:pt x="692049" y="1047984"/>
                </a:cubicBezTo>
                <a:cubicBezTo>
                  <a:pt x="690214" y="1041004"/>
                  <a:pt x="692278" y="1030804"/>
                  <a:pt x="695260" y="1023825"/>
                </a:cubicBezTo>
                <a:cubicBezTo>
                  <a:pt x="701682" y="1009597"/>
                  <a:pt x="702370" y="1010134"/>
                  <a:pt x="689755" y="999128"/>
                </a:cubicBezTo>
                <a:cubicBezTo>
                  <a:pt x="694113" y="992417"/>
                  <a:pt x="698012" y="985169"/>
                  <a:pt x="702829" y="978995"/>
                </a:cubicBezTo>
                <a:cubicBezTo>
                  <a:pt x="711545" y="968257"/>
                  <a:pt x="708792" y="962084"/>
                  <a:pt x="698012" y="956983"/>
                </a:cubicBezTo>
                <a:cubicBezTo>
                  <a:pt x="686773" y="951883"/>
                  <a:pt x="675993" y="943830"/>
                  <a:pt x="678745" y="927992"/>
                </a:cubicBezTo>
                <a:cubicBezTo>
                  <a:pt x="680122" y="918865"/>
                  <a:pt x="687691" y="911349"/>
                  <a:pt x="691131" y="905443"/>
                </a:cubicBezTo>
                <a:cubicBezTo>
                  <a:pt x="686773" y="903028"/>
                  <a:pt x="681957" y="900611"/>
                  <a:pt x="677369" y="898195"/>
                </a:cubicBezTo>
                <a:cubicBezTo>
                  <a:pt x="680810" y="893095"/>
                  <a:pt x="683562" y="886116"/>
                  <a:pt x="688150" y="883431"/>
                </a:cubicBezTo>
                <a:cubicBezTo>
                  <a:pt x="697783" y="877793"/>
                  <a:pt x="706499" y="879673"/>
                  <a:pt x="715673" y="888531"/>
                </a:cubicBezTo>
                <a:cubicBezTo>
                  <a:pt x="720261" y="892827"/>
                  <a:pt x="730353" y="889874"/>
                  <a:pt x="737922" y="888799"/>
                </a:cubicBezTo>
                <a:cubicBezTo>
                  <a:pt x="744344" y="887726"/>
                  <a:pt x="750307" y="884504"/>
                  <a:pt x="757188" y="882089"/>
                </a:cubicBezTo>
                <a:cubicBezTo>
                  <a:pt x="761546" y="873499"/>
                  <a:pt x="767510" y="863029"/>
                  <a:pt x="772556" y="852025"/>
                </a:cubicBezTo>
                <a:cubicBezTo>
                  <a:pt x="774161" y="848803"/>
                  <a:pt x="775079" y="843970"/>
                  <a:pt x="774391" y="840749"/>
                </a:cubicBezTo>
                <a:cubicBezTo>
                  <a:pt x="767968" y="811489"/>
                  <a:pt x="782648" y="794579"/>
                  <a:pt x="799162" y="777398"/>
                </a:cubicBezTo>
                <a:cubicBezTo>
                  <a:pt x="804437" y="772029"/>
                  <a:pt x="806273" y="762097"/>
                  <a:pt x="809713" y="754043"/>
                </a:cubicBezTo>
                <a:cubicBezTo>
                  <a:pt x="803290" y="750285"/>
                  <a:pt x="796868" y="746259"/>
                  <a:pt x="790217" y="743307"/>
                </a:cubicBezTo>
                <a:cubicBezTo>
                  <a:pt x="786318" y="741427"/>
                  <a:pt x="781960" y="741159"/>
                  <a:pt x="777831" y="737669"/>
                </a:cubicBezTo>
                <a:cubicBezTo>
                  <a:pt x="787694" y="734716"/>
                  <a:pt x="796868" y="725053"/>
                  <a:pt x="807649" y="736864"/>
                </a:cubicBezTo>
                <a:cubicBezTo>
                  <a:pt x="810172" y="739549"/>
                  <a:pt x="821181" y="738206"/>
                  <a:pt x="823016" y="734716"/>
                </a:cubicBezTo>
                <a:cubicBezTo>
                  <a:pt x="831502" y="718878"/>
                  <a:pt x="839530" y="702235"/>
                  <a:pt x="844806" y="684786"/>
                </a:cubicBezTo>
                <a:cubicBezTo>
                  <a:pt x="847558" y="675928"/>
                  <a:pt x="843888" y="664385"/>
                  <a:pt x="842741" y="652305"/>
                </a:cubicBezTo>
                <a:cubicBezTo>
                  <a:pt x="847329" y="651769"/>
                  <a:pt x="852145" y="651500"/>
                  <a:pt x="860861" y="650427"/>
                </a:cubicBezTo>
                <a:cubicBezTo>
                  <a:pt x="859256" y="638884"/>
                  <a:pt x="857421" y="627878"/>
                  <a:pt x="856045" y="616872"/>
                </a:cubicBezTo>
                <a:cubicBezTo>
                  <a:pt x="854439" y="603181"/>
                  <a:pt x="851457" y="589222"/>
                  <a:pt x="852145" y="575800"/>
                </a:cubicBezTo>
                <a:cubicBezTo>
                  <a:pt x="852375" y="571505"/>
                  <a:pt x="862237" y="568016"/>
                  <a:pt x="867284" y="563452"/>
                </a:cubicBezTo>
                <a:cubicBezTo>
                  <a:pt x="878293" y="552983"/>
                  <a:pt x="888614" y="541977"/>
                  <a:pt x="899624" y="531508"/>
                </a:cubicBezTo>
                <a:cubicBezTo>
                  <a:pt x="903752" y="527750"/>
                  <a:pt x="909716" y="526408"/>
                  <a:pt x="913845" y="522650"/>
                </a:cubicBezTo>
                <a:cubicBezTo>
                  <a:pt x="919808" y="516744"/>
                  <a:pt x="925313" y="509765"/>
                  <a:pt x="930129" y="502516"/>
                </a:cubicBezTo>
                <a:cubicBezTo>
                  <a:pt x="934487" y="496075"/>
                  <a:pt x="937010" y="487753"/>
                  <a:pt x="941827" y="482116"/>
                </a:cubicBezTo>
                <a:cubicBezTo>
                  <a:pt x="960635" y="460909"/>
                  <a:pt x="984718" y="462251"/>
                  <a:pt x="1008342" y="463056"/>
                </a:cubicBezTo>
                <a:cubicBezTo>
                  <a:pt x="1017288" y="463326"/>
                  <a:pt x="1026233" y="463056"/>
                  <a:pt x="1035637" y="463056"/>
                </a:cubicBezTo>
                <a:cubicBezTo>
                  <a:pt x="1034720" y="453930"/>
                  <a:pt x="1034490" y="447219"/>
                  <a:pt x="1033573" y="440776"/>
                </a:cubicBezTo>
                <a:cubicBezTo>
                  <a:pt x="1029903" y="419569"/>
                  <a:pt x="1038848" y="409906"/>
                  <a:pt x="1056968" y="414469"/>
                </a:cubicBezTo>
                <a:cubicBezTo>
                  <a:pt x="1061555" y="415543"/>
                  <a:pt x="1069353" y="419569"/>
                  <a:pt x="1071876" y="407221"/>
                </a:cubicBezTo>
                <a:cubicBezTo>
                  <a:pt x="1072794" y="403195"/>
                  <a:pt x="1081739" y="401315"/>
                  <a:pt x="1087015" y="398363"/>
                </a:cubicBezTo>
                <a:cubicBezTo>
                  <a:pt x="1087932" y="399437"/>
                  <a:pt x="1088850" y="400778"/>
                  <a:pt x="1089997" y="401853"/>
                </a:cubicBezTo>
                <a:cubicBezTo>
                  <a:pt x="1091373" y="394605"/>
                  <a:pt x="1092519" y="387357"/>
                  <a:pt x="1094813" y="375009"/>
                </a:cubicBezTo>
                <a:cubicBezTo>
                  <a:pt x="1088162" y="380646"/>
                  <a:pt x="1085180" y="383331"/>
                  <a:pt x="1081969" y="386014"/>
                </a:cubicBezTo>
                <a:cubicBezTo>
                  <a:pt x="1069353" y="366687"/>
                  <a:pt x="1089767" y="368029"/>
                  <a:pt x="1094354" y="357828"/>
                </a:cubicBezTo>
                <a:cubicBezTo>
                  <a:pt x="1076923" y="359976"/>
                  <a:pt x="1060867" y="361856"/>
                  <a:pt x="1048711" y="379035"/>
                </a:cubicBezTo>
                <a:cubicBezTo>
                  <a:pt x="1041830" y="372592"/>
                  <a:pt x="1038848" y="367224"/>
                  <a:pt x="1050087" y="359976"/>
                </a:cubicBezTo>
                <a:cubicBezTo>
                  <a:pt x="1062014" y="352191"/>
                  <a:pt x="1073253" y="342796"/>
                  <a:pt x="1085868" y="332864"/>
                </a:cubicBezTo>
                <a:cubicBezTo>
                  <a:pt x="1087244" y="340112"/>
                  <a:pt x="1087932" y="343602"/>
                  <a:pt x="1088620" y="347628"/>
                </a:cubicBezTo>
                <a:cubicBezTo>
                  <a:pt x="1090226" y="347092"/>
                  <a:pt x="1091602" y="346822"/>
                  <a:pt x="1092978" y="346285"/>
                </a:cubicBezTo>
                <a:cubicBezTo>
                  <a:pt x="1103529" y="343064"/>
                  <a:pt x="1113850" y="338501"/>
                  <a:pt x="1124631" y="337159"/>
                </a:cubicBezTo>
                <a:cubicBezTo>
                  <a:pt x="1128530" y="336622"/>
                  <a:pt x="1135640" y="342527"/>
                  <a:pt x="1137016" y="347092"/>
                </a:cubicBezTo>
                <a:cubicBezTo>
                  <a:pt x="1138392" y="351386"/>
                  <a:pt x="1133805" y="357828"/>
                  <a:pt x="1131741" y="363197"/>
                </a:cubicBezTo>
                <a:cubicBezTo>
                  <a:pt x="1131053" y="365076"/>
                  <a:pt x="1129447" y="366955"/>
                  <a:pt x="1126924" y="371251"/>
                </a:cubicBezTo>
                <a:cubicBezTo>
                  <a:pt x="1137934" y="371251"/>
                  <a:pt x="1144585" y="372324"/>
                  <a:pt x="1148026" y="358634"/>
                </a:cubicBezTo>
                <a:cubicBezTo>
                  <a:pt x="1149402" y="352996"/>
                  <a:pt x="1159035" y="348165"/>
                  <a:pt x="1165458" y="346822"/>
                </a:cubicBezTo>
                <a:cubicBezTo>
                  <a:pt x="1178990" y="343602"/>
                  <a:pt x="1191605" y="344139"/>
                  <a:pt x="1192293" y="320516"/>
                </a:cubicBezTo>
                <a:cubicBezTo>
                  <a:pt x="1192752" y="307093"/>
                  <a:pt x="1201009" y="293940"/>
                  <a:pt x="1207890" y="274613"/>
                </a:cubicBezTo>
                <a:cubicBezTo>
                  <a:pt x="1212019" y="287229"/>
                  <a:pt x="1215000" y="295819"/>
                  <a:pt x="1217753" y="304141"/>
                </a:cubicBezTo>
                <a:cubicBezTo>
                  <a:pt x="1231973" y="297162"/>
                  <a:pt x="1246423" y="290182"/>
                  <a:pt x="1264772" y="281055"/>
                </a:cubicBezTo>
                <a:cubicBezTo>
                  <a:pt x="1270965" y="270049"/>
                  <a:pt x="1265690" y="245622"/>
                  <a:pt x="1282892" y="233273"/>
                </a:cubicBezTo>
                <a:cubicBezTo>
                  <a:pt x="1300553" y="256090"/>
                  <a:pt x="1304223" y="256896"/>
                  <a:pt x="1316609" y="232468"/>
                </a:cubicBezTo>
                <a:cubicBezTo>
                  <a:pt x="1326471" y="212872"/>
                  <a:pt x="1343444" y="217704"/>
                  <a:pt x="1356748" y="210188"/>
                </a:cubicBezTo>
                <a:cubicBezTo>
                  <a:pt x="1374179" y="200255"/>
                  <a:pt x="1392528" y="192471"/>
                  <a:pt x="1409960" y="182538"/>
                </a:cubicBezTo>
                <a:cubicBezTo>
                  <a:pt x="1411336" y="181733"/>
                  <a:pt x="1410189" y="168579"/>
                  <a:pt x="1408584" y="168043"/>
                </a:cubicBezTo>
                <a:cubicBezTo>
                  <a:pt x="1380831" y="158379"/>
                  <a:pt x="1353995" y="142809"/>
                  <a:pt x="1322802" y="153278"/>
                </a:cubicBezTo>
                <a:cubicBezTo>
                  <a:pt x="1307205" y="158379"/>
                  <a:pt x="1289544" y="154890"/>
                  <a:pt x="1272800" y="155158"/>
                </a:cubicBezTo>
                <a:cubicBezTo>
                  <a:pt x="1260414" y="155426"/>
                  <a:pt x="1248258" y="155963"/>
                  <a:pt x="1235872" y="156231"/>
                </a:cubicBezTo>
                <a:cubicBezTo>
                  <a:pt x="1209266" y="156500"/>
                  <a:pt x="1182430" y="157843"/>
                  <a:pt x="1155824" y="156500"/>
                </a:cubicBezTo>
                <a:cubicBezTo>
                  <a:pt x="1137016" y="155695"/>
                  <a:pt x="1121420" y="159721"/>
                  <a:pt x="1105593" y="172607"/>
                </a:cubicBezTo>
                <a:cubicBezTo>
                  <a:pt x="1095501" y="180928"/>
                  <a:pt x="1080822" y="182001"/>
                  <a:pt x="1068207" y="185759"/>
                </a:cubicBezTo>
                <a:cubicBezTo>
                  <a:pt x="1065913" y="186564"/>
                  <a:pt x="1062473" y="184149"/>
                  <a:pt x="1060408" y="185223"/>
                </a:cubicBezTo>
                <a:cubicBezTo>
                  <a:pt x="1042059" y="195155"/>
                  <a:pt x="1023940" y="205625"/>
                  <a:pt x="1005820" y="215824"/>
                </a:cubicBezTo>
                <a:cubicBezTo>
                  <a:pt x="1003067" y="217435"/>
                  <a:pt x="1000315" y="220388"/>
                  <a:pt x="997563" y="220388"/>
                </a:cubicBezTo>
                <a:cubicBezTo>
                  <a:pt x="969580" y="220925"/>
                  <a:pt x="946414" y="236226"/>
                  <a:pt x="923707" y="252870"/>
                </a:cubicBezTo>
                <a:cubicBezTo>
                  <a:pt x="910633" y="262264"/>
                  <a:pt x="898477" y="273270"/>
                  <a:pt x="885633" y="283740"/>
                </a:cubicBezTo>
                <a:cubicBezTo>
                  <a:pt x="886321" y="285351"/>
                  <a:pt x="887009" y="288034"/>
                  <a:pt x="887926" y="288303"/>
                </a:cubicBezTo>
                <a:cubicBezTo>
                  <a:pt x="899853" y="290719"/>
                  <a:pt x="914303" y="290182"/>
                  <a:pt x="903294" y="312462"/>
                </a:cubicBezTo>
                <a:cubicBezTo>
                  <a:pt x="907422" y="314073"/>
                  <a:pt x="912697" y="318369"/>
                  <a:pt x="915220" y="316758"/>
                </a:cubicBezTo>
                <a:cubicBezTo>
                  <a:pt x="938386" y="301993"/>
                  <a:pt x="960405" y="284813"/>
                  <a:pt x="988388" y="284813"/>
                </a:cubicBezTo>
                <a:cubicBezTo>
                  <a:pt x="992975" y="284813"/>
                  <a:pt x="998021" y="280250"/>
                  <a:pt x="1001920" y="276492"/>
                </a:cubicBezTo>
                <a:cubicBezTo>
                  <a:pt x="1009948" y="268439"/>
                  <a:pt x="1016141" y="257701"/>
                  <a:pt x="1025086" y="251258"/>
                </a:cubicBezTo>
                <a:cubicBezTo>
                  <a:pt x="1030132" y="247500"/>
                  <a:pt x="1042059" y="246159"/>
                  <a:pt x="1045041" y="250185"/>
                </a:cubicBezTo>
                <a:cubicBezTo>
                  <a:pt x="1065684" y="275955"/>
                  <a:pt x="1090455" y="265217"/>
                  <a:pt x="1113392" y="261727"/>
                </a:cubicBezTo>
                <a:cubicBezTo>
                  <a:pt x="1131282" y="259043"/>
                  <a:pt x="1148714" y="250185"/>
                  <a:pt x="1167522" y="243742"/>
                </a:cubicBezTo>
                <a:cubicBezTo>
                  <a:pt x="1165687" y="238642"/>
                  <a:pt x="1162476" y="234884"/>
                  <a:pt x="1163164" y="231931"/>
                </a:cubicBezTo>
                <a:cubicBezTo>
                  <a:pt x="1166375" y="217972"/>
                  <a:pt x="1194587" y="198645"/>
                  <a:pt x="1208119" y="195960"/>
                </a:cubicBezTo>
                <a:cubicBezTo>
                  <a:pt x="1223487" y="193007"/>
                  <a:pt x="1237937" y="185759"/>
                  <a:pt x="1253075" y="180659"/>
                </a:cubicBezTo>
                <a:cubicBezTo>
                  <a:pt x="1255827" y="179585"/>
                  <a:pt x="1259038" y="179317"/>
                  <a:pt x="1262708" y="178512"/>
                </a:cubicBezTo>
                <a:cubicBezTo>
                  <a:pt x="1258580" y="187369"/>
                  <a:pt x="1255368" y="194887"/>
                  <a:pt x="1251698" y="202671"/>
                </a:cubicBezTo>
                <a:cubicBezTo>
                  <a:pt x="1224404" y="189518"/>
                  <a:pt x="1204220" y="212336"/>
                  <a:pt x="1179678" y="219582"/>
                </a:cubicBezTo>
                <a:cubicBezTo>
                  <a:pt x="1186330" y="228441"/>
                  <a:pt x="1189770" y="234884"/>
                  <a:pt x="1194816" y="238911"/>
                </a:cubicBezTo>
                <a:cubicBezTo>
                  <a:pt x="1197569" y="241326"/>
                  <a:pt x="1203761" y="241594"/>
                  <a:pt x="1206284" y="239447"/>
                </a:cubicBezTo>
                <a:cubicBezTo>
                  <a:pt x="1210871" y="235421"/>
                  <a:pt x="1216147" y="229247"/>
                  <a:pt x="1216606" y="223340"/>
                </a:cubicBezTo>
                <a:cubicBezTo>
                  <a:pt x="1217753" y="210993"/>
                  <a:pt x="1220734" y="208040"/>
                  <a:pt x="1230368" y="213946"/>
                </a:cubicBezTo>
                <a:cubicBezTo>
                  <a:pt x="1225781" y="220657"/>
                  <a:pt x="1221422" y="226830"/>
                  <a:pt x="1217294" y="232736"/>
                </a:cubicBezTo>
                <a:cubicBezTo>
                  <a:pt x="1218441" y="234346"/>
                  <a:pt x="1219587" y="235958"/>
                  <a:pt x="1220734" y="237568"/>
                </a:cubicBezTo>
                <a:cubicBezTo>
                  <a:pt x="1229450" y="233273"/>
                  <a:pt x="1238166" y="228978"/>
                  <a:pt x="1246653" y="224683"/>
                </a:cubicBezTo>
                <a:cubicBezTo>
                  <a:pt x="1249864" y="229247"/>
                  <a:pt x="1253763" y="235152"/>
                  <a:pt x="1257892" y="241057"/>
                </a:cubicBezTo>
                <a:cubicBezTo>
                  <a:pt x="1235184" y="247500"/>
                  <a:pt x="1212248" y="253675"/>
                  <a:pt x="1189770" y="260654"/>
                </a:cubicBezTo>
                <a:cubicBezTo>
                  <a:pt x="1175549" y="264949"/>
                  <a:pt x="1161558" y="270317"/>
                  <a:pt x="1147567" y="275955"/>
                </a:cubicBezTo>
                <a:cubicBezTo>
                  <a:pt x="1145273" y="276760"/>
                  <a:pt x="1142292" y="281593"/>
                  <a:pt x="1142750" y="284008"/>
                </a:cubicBezTo>
                <a:cubicBezTo>
                  <a:pt x="1145503" y="303873"/>
                  <a:pt x="1135869" y="297430"/>
                  <a:pt x="1129676" y="291792"/>
                </a:cubicBezTo>
                <a:cubicBezTo>
                  <a:pt x="1119814" y="282666"/>
                  <a:pt x="1113850" y="279176"/>
                  <a:pt x="1099859" y="287766"/>
                </a:cubicBezTo>
                <a:cubicBezTo>
                  <a:pt x="1082886" y="298235"/>
                  <a:pt x="1061097" y="297699"/>
                  <a:pt x="1041371" y="302262"/>
                </a:cubicBezTo>
                <a:cubicBezTo>
                  <a:pt x="1040224" y="302530"/>
                  <a:pt x="1038848" y="302262"/>
                  <a:pt x="1038390" y="303067"/>
                </a:cubicBezTo>
                <a:cubicBezTo>
                  <a:pt x="1026004" y="317563"/>
                  <a:pt x="1009031" y="312731"/>
                  <a:pt x="994581" y="317831"/>
                </a:cubicBezTo>
                <a:cubicBezTo>
                  <a:pt x="984947" y="321322"/>
                  <a:pt x="976690" y="329374"/>
                  <a:pt x="967057" y="332058"/>
                </a:cubicBezTo>
                <a:cubicBezTo>
                  <a:pt x="957653" y="334475"/>
                  <a:pt x="947561" y="332596"/>
                  <a:pt x="937240" y="332596"/>
                </a:cubicBezTo>
                <a:cubicBezTo>
                  <a:pt x="937010" y="346822"/>
                  <a:pt x="936093" y="357292"/>
                  <a:pt x="922560" y="345480"/>
                </a:cubicBezTo>
                <a:cubicBezTo>
                  <a:pt x="920267" y="343332"/>
                  <a:pt x="914532" y="344944"/>
                  <a:pt x="910863" y="346554"/>
                </a:cubicBezTo>
                <a:cubicBezTo>
                  <a:pt x="898707" y="351118"/>
                  <a:pt x="887009" y="356218"/>
                  <a:pt x="873706" y="361856"/>
                </a:cubicBezTo>
                <a:cubicBezTo>
                  <a:pt x="877146" y="366419"/>
                  <a:pt x="880357" y="370714"/>
                  <a:pt x="886550" y="379035"/>
                </a:cubicBezTo>
                <a:cubicBezTo>
                  <a:pt x="878752" y="379573"/>
                  <a:pt x="871641" y="383061"/>
                  <a:pt x="868430" y="380109"/>
                </a:cubicBezTo>
                <a:cubicBezTo>
                  <a:pt x="850769" y="364271"/>
                  <a:pt x="832420" y="372324"/>
                  <a:pt x="819117" y="383331"/>
                </a:cubicBezTo>
                <a:cubicBezTo>
                  <a:pt x="806502" y="393799"/>
                  <a:pt x="794345" y="395142"/>
                  <a:pt x="781042" y="395410"/>
                </a:cubicBezTo>
                <a:cubicBezTo>
                  <a:pt x="772097" y="395679"/>
                  <a:pt x="767739" y="396752"/>
                  <a:pt x="767280" y="409638"/>
                </a:cubicBezTo>
                <a:cubicBezTo>
                  <a:pt x="767051" y="417690"/>
                  <a:pt x="760629" y="425475"/>
                  <a:pt x="759023" y="437824"/>
                </a:cubicBezTo>
                <a:cubicBezTo>
                  <a:pt x="789299" y="420912"/>
                  <a:pt x="819575" y="404000"/>
                  <a:pt x="850998" y="386819"/>
                </a:cubicBezTo>
                <a:cubicBezTo>
                  <a:pt x="864990" y="401047"/>
                  <a:pt x="881733" y="396752"/>
                  <a:pt x="896642" y="386014"/>
                </a:cubicBezTo>
                <a:cubicBezTo>
                  <a:pt x="911321" y="375545"/>
                  <a:pt x="924625" y="380915"/>
                  <a:pt x="937010" y="383599"/>
                </a:cubicBezTo>
                <a:cubicBezTo>
                  <a:pt x="931735" y="390041"/>
                  <a:pt x="926918" y="396484"/>
                  <a:pt x="921643" y="402390"/>
                </a:cubicBezTo>
                <a:cubicBezTo>
                  <a:pt x="919120" y="405073"/>
                  <a:pt x="916138" y="408026"/>
                  <a:pt x="912927" y="408833"/>
                </a:cubicBezTo>
                <a:cubicBezTo>
                  <a:pt x="897559" y="413127"/>
                  <a:pt x="881963" y="416617"/>
                  <a:pt x="866366" y="420643"/>
                </a:cubicBezTo>
                <a:cubicBezTo>
                  <a:pt x="863384" y="421448"/>
                  <a:pt x="860402" y="423595"/>
                  <a:pt x="858109" y="426012"/>
                </a:cubicBezTo>
                <a:cubicBezTo>
                  <a:pt x="837695" y="448292"/>
                  <a:pt x="813841" y="452050"/>
                  <a:pt x="786088" y="442924"/>
                </a:cubicBezTo>
                <a:cubicBezTo>
                  <a:pt x="786776" y="449635"/>
                  <a:pt x="787235" y="454466"/>
                  <a:pt x="787694" y="458493"/>
                </a:cubicBezTo>
                <a:cubicBezTo>
                  <a:pt x="767051" y="469499"/>
                  <a:pt x="746867" y="479431"/>
                  <a:pt x="727371" y="490706"/>
                </a:cubicBezTo>
                <a:cubicBezTo>
                  <a:pt x="716361" y="497148"/>
                  <a:pt x="692049" y="485606"/>
                  <a:pt x="685627" y="469767"/>
                </a:cubicBezTo>
                <a:cubicBezTo>
                  <a:pt x="664296" y="469767"/>
                  <a:pt x="643423" y="469767"/>
                  <a:pt x="618652" y="469767"/>
                </a:cubicBezTo>
                <a:cubicBezTo>
                  <a:pt x="624386" y="478358"/>
                  <a:pt x="627139" y="482384"/>
                  <a:pt x="630120" y="486679"/>
                </a:cubicBezTo>
                <a:cubicBezTo>
                  <a:pt x="626221" y="489632"/>
                  <a:pt x="621863" y="492585"/>
                  <a:pt x="617046" y="496075"/>
                </a:cubicBezTo>
                <a:cubicBezTo>
                  <a:pt x="615670" y="492047"/>
                  <a:pt x="614523" y="488558"/>
                  <a:pt x="612918" y="483726"/>
                </a:cubicBezTo>
                <a:cubicBezTo>
                  <a:pt x="601679" y="493927"/>
                  <a:pt x="590670" y="502516"/>
                  <a:pt x="581495" y="513523"/>
                </a:cubicBezTo>
                <a:cubicBezTo>
                  <a:pt x="578513" y="517012"/>
                  <a:pt x="578743" y="527213"/>
                  <a:pt x="581036" y="532313"/>
                </a:cubicBezTo>
                <a:cubicBezTo>
                  <a:pt x="585623" y="542246"/>
                  <a:pt x="586312" y="547883"/>
                  <a:pt x="575761" y="551910"/>
                </a:cubicBezTo>
                <a:cubicBezTo>
                  <a:pt x="572550" y="552983"/>
                  <a:pt x="570485" y="557548"/>
                  <a:pt x="567504" y="560231"/>
                </a:cubicBezTo>
                <a:cubicBezTo>
                  <a:pt x="560852" y="566405"/>
                  <a:pt x="553054" y="578217"/>
                  <a:pt x="547320" y="577143"/>
                </a:cubicBezTo>
                <a:cubicBezTo>
                  <a:pt x="539750" y="575532"/>
                  <a:pt x="533558" y="563721"/>
                  <a:pt x="524383" y="553520"/>
                </a:cubicBezTo>
                <a:cubicBezTo>
                  <a:pt x="523466" y="553251"/>
                  <a:pt x="518420" y="552446"/>
                  <a:pt x="513374" y="551105"/>
                </a:cubicBezTo>
                <a:cubicBezTo>
                  <a:pt x="512686" y="550836"/>
                  <a:pt x="512456" y="544930"/>
                  <a:pt x="512915" y="544662"/>
                </a:cubicBezTo>
                <a:cubicBezTo>
                  <a:pt x="517961" y="543051"/>
                  <a:pt x="523007" y="541977"/>
                  <a:pt x="528282" y="540636"/>
                </a:cubicBezTo>
                <a:cubicBezTo>
                  <a:pt x="525071" y="525065"/>
                  <a:pt x="532870" y="501443"/>
                  <a:pt x="546173" y="491511"/>
                </a:cubicBezTo>
                <a:cubicBezTo>
                  <a:pt x="556035" y="484263"/>
                  <a:pt x="567274" y="479163"/>
                  <a:pt x="576908" y="471378"/>
                </a:cubicBezTo>
                <a:cubicBezTo>
                  <a:pt x="583559" y="466009"/>
                  <a:pt x="588605" y="457688"/>
                  <a:pt x="594339" y="450440"/>
                </a:cubicBezTo>
                <a:cubicBezTo>
                  <a:pt x="590670" y="446682"/>
                  <a:pt x="587000" y="442924"/>
                  <a:pt x="583100" y="438897"/>
                </a:cubicBezTo>
                <a:cubicBezTo>
                  <a:pt x="583330" y="436749"/>
                  <a:pt x="583330" y="434602"/>
                  <a:pt x="583559" y="432186"/>
                </a:cubicBezTo>
                <a:cubicBezTo>
                  <a:pt x="593651" y="431918"/>
                  <a:pt x="603973" y="432723"/>
                  <a:pt x="613835" y="430844"/>
                </a:cubicBezTo>
                <a:cubicBezTo>
                  <a:pt x="620257" y="429770"/>
                  <a:pt x="627139" y="426012"/>
                  <a:pt x="632184" y="421448"/>
                </a:cubicBezTo>
                <a:cubicBezTo>
                  <a:pt x="638607" y="415274"/>
                  <a:pt x="642965" y="405343"/>
                  <a:pt x="653516" y="412859"/>
                </a:cubicBezTo>
                <a:cubicBezTo>
                  <a:pt x="654892" y="413932"/>
                  <a:pt x="658562" y="413932"/>
                  <a:pt x="659479" y="412859"/>
                </a:cubicBezTo>
                <a:cubicBezTo>
                  <a:pt x="670718" y="394874"/>
                  <a:pt x="686085" y="402926"/>
                  <a:pt x="700306" y="402658"/>
                </a:cubicBezTo>
                <a:cubicBezTo>
                  <a:pt x="706499" y="402658"/>
                  <a:pt x="712233" y="394874"/>
                  <a:pt x="718655" y="393531"/>
                </a:cubicBezTo>
                <a:cubicBezTo>
                  <a:pt x="739757" y="389236"/>
                  <a:pt x="758335" y="379303"/>
                  <a:pt x="775308" y="364539"/>
                </a:cubicBezTo>
                <a:cubicBezTo>
                  <a:pt x="777602" y="362661"/>
                  <a:pt x="782189" y="364271"/>
                  <a:pt x="785629" y="364271"/>
                </a:cubicBezTo>
                <a:cubicBezTo>
                  <a:pt x="782418" y="349507"/>
                  <a:pt x="793887" y="328838"/>
                  <a:pt x="806731" y="327495"/>
                </a:cubicBezTo>
                <a:cubicBezTo>
                  <a:pt x="809484" y="327227"/>
                  <a:pt x="813612" y="332058"/>
                  <a:pt x="815676" y="335816"/>
                </a:cubicBezTo>
                <a:cubicBezTo>
                  <a:pt x="817741" y="339574"/>
                  <a:pt x="818199" y="344675"/>
                  <a:pt x="819575" y="349238"/>
                </a:cubicBezTo>
                <a:cubicBezTo>
                  <a:pt x="823475" y="347628"/>
                  <a:pt x="827603" y="346822"/>
                  <a:pt x="831044" y="344407"/>
                </a:cubicBezTo>
                <a:cubicBezTo>
                  <a:pt x="835172" y="341722"/>
                  <a:pt x="838613" y="337696"/>
                  <a:pt x="845494" y="330985"/>
                </a:cubicBezTo>
                <a:cubicBezTo>
                  <a:pt x="842053" y="329106"/>
                  <a:pt x="838842" y="327495"/>
                  <a:pt x="834713" y="325080"/>
                </a:cubicBezTo>
                <a:cubicBezTo>
                  <a:pt x="838842" y="320784"/>
                  <a:pt x="842053" y="317563"/>
                  <a:pt x="845264" y="314341"/>
                </a:cubicBezTo>
                <a:cubicBezTo>
                  <a:pt x="849163" y="321052"/>
                  <a:pt x="851686" y="329643"/>
                  <a:pt x="855815" y="331253"/>
                </a:cubicBezTo>
                <a:cubicBezTo>
                  <a:pt x="865448" y="334743"/>
                  <a:pt x="887468" y="322127"/>
                  <a:pt x="894807" y="311121"/>
                </a:cubicBezTo>
                <a:cubicBezTo>
                  <a:pt x="888385" y="301993"/>
                  <a:pt x="884945" y="289377"/>
                  <a:pt x="869577" y="294745"/>
                </a:cubicBezTo>
                <a:cubicBezTo>
                  <a:pt x="865219" y="296357"/>
                  <a:pt x="858338" y="285081"/>
                  <a:pt x="851916" y="283471"/>
                </a:cubicBezTo>
                <a:cubicBezTo>
                  <a:pt x="844576" y="281593"/>
                  <a:pt x="835402" y="281055"/>
                  <a:pt x="828750" y="284813"/>
                </a:cubicBezTo>
                <a:cubicBezTo>
                  <a:pt x="813383" y="293672"/>
                  <a:pt x="798703" y="304678"/>
                  <a:pt x="784483" y="315684"/>
                </a:cubicBezTo>
                <a:cubicBezTo>
                  <a:pt x="778290" y="320516"/>
                  <a:pt x="772556" y="326958"/>
                  <a:pt x="767739" y="333670"/>
                </a:cubicBezTo>
                <a:cubicBezTo>
                  <a:pt x="758794" y="346285"/>
                  <a:pt x="747555" y="345480"/>
                  <a:pt x="741362" y="331253"/>
                </a:cubicBezTo>
                <a:cubicBezTo>
                  <a:pt x="726912" y="343602"/>
                  <a:pt x="720949" y="341991"/>
                  <a:pt x="715444" y="322663"/>
                </a:cubicBezTo>
                <a:cubicBezTo>
                  <a:pt x="728747" y="317563"/>
                  <a:pt x="742279" y="313536"/>
                  <a:pt x="755124" y="307363"/>
                </a:cubicBezTo>
                <a:cubicBezTo>
                  <a:pt x="760400" y="304946"/>
                  <a:pt x="763840" y="297699"/>
                  <a:pt x="768886" y="293672"/>
                </a:cubicBezTo>
                <a:cubicBezTo>
                  <a:pt x="773014" y="290451"/>
                  <a:pt x="778519" y="289109"/>
                  <a:pt x="783107" y="286424"/>
                </a:cubicBezTo>
                <a:cubicBezTo>
                  <a:pt x="788611" y="283203"/>
                  <a:pt x="793887" y="279176"/>
                  <a:pt x="799391" y="275418"/>
                </a:cubicBezTo>
                <a:cubicBezTo>
                  <a:pt x="794804" y="268975"/>
                  <a:pt x="790217" y="262533"/>
                  <a:pt x="785629" y="256090"/>
                </a:cubicBezTo>
                <a:cubicBezTo>
                  <a:pt x="784253" y="254211"/>
                  <a:pt x="782648" y="252870"/>
                  <a:pt x="779666" y="249917"/>
                </a:cubicBezTo>
                <a:cubicBezTo>
                  <a:pt x="789529" y="240789"/>
                  <a:pt x="798703" y="232468"/>
                  <a:pt x="811777" y="220388"/>
                </a:cubicBezTo>
                <a:cubicBezTo>
                  <a:pt x="800768" y="223610"/>
                  <a:pt x="794575" y="225757"/>
                  <a:pt x="787464" y="227905"/>
                </a:cubicBezTo>
                <a:cubicBezTo>
                  <a:pt x="786318" y="221731"/>
                  <a:pt x="785171" y="216630"/>
                  <a:pt x="783336" y="207235"/>
                </a:cubicBezTo>
                <a:cubicBezTo>
                  <a:pt x="775767" y="214482"/>
                  <a:pt x="765904" y="219314"/>
                  <a:pt x="764757" y="226025"/>
                </a:cubicBezTo>
                <a:cubicBezTo>
                  <a:pt x="762234" y="241594"/>
                  <a:pt x="763840" y="258238"/>
                  <a:pt x="763840" y="275686"/>
                </a:cubicBezTo>
                <a:cubicBezTo>
                  <a:pt x="730123" y="276223"/>
                  <a:pt x="706269" y="307363"/>
                  <a:pt x="678516" y="329374"/>
                </a:cubicBezTo>
                <a:cubicBezTo>
                  <a:pt x="666130" y="339306"/>
                  <a:pt x="650534" y="346285"/>
                  <a:pt x="641589" y="359439"/>
                </a:cubicBezTo>
                <a:cubicBezTo>
                  <a:pt x="631038" y="375009"/>
                  <a:pt x="617046" y="374740"/>
                  <a:pt x="603973" y="380109"/>
                </a:cubicBezTo>
                <a:cubicBezTo>
                  <a:pt x="601450" y="381183"/>
                  <a:pt x="598697" y="381720"/>
                  <a:pt x="596633" y="383331"/>
                </a:cubicBezTo>
                <a:cubicBezTo>
                  <a:pt x="586312" y="391921"/>
                  <a:pt x="576220" y="400778"/>
                  <a:pt x="568650" y="407489"/>
                </a:cubicBezTo>
                <a:cubicBezTo>
                  <a:pt x="557641" y="395410"/>
                  <a:pt x="549843" y="387626"/>
                  <a:pt x="542962" y="378767"/>
                </a:cubicBezTo>
                <a:cubicBezTo>
                  <a:pt x="540897" y="376351"/>
                  <a:pt x="540209" y="370177"/>
                  <a:pt x="541356" y="367224"/>
                </a:cubicBezTo>
                <a:cubicBezTo>
                  <a:pt x="542962" y="363466"/>
                  <a:pt x="546632" y="359171"/>
                  <a:pt x="550072" y="358366"/>
                </a:cubicBezTo>
                <a:cubicBezTo>
                  <a:pt x="558100" y="356218"/>
                  <a:pt x="566586" y="355681"/>
                  <a:pt x="574614" y="354608"/>
                </a:cubicBezTo>
                <a:cubicBezTo>
                  <a:pt x="579431" y="319442"/>
                  <a:pt x="600073" y="303067"/>
                  <a:pt x="625762" y="290451"/>
                </a:cubicBezTo>
                <a:cubicBezTo>
                  <a:pt x="624845" y="286961"/>
                  <a:pt x="623469" y="282666"/>
                  <a:pt x="622551" y="279176"/>
                </a:cubicBezTo>
                <a:cubicBezTo>
                  <a:pt x="631496" y="275418"/>
                  <a:pt x="639524" y="271928"/>
                  <a:pt x="649387" y="267634"/>
                </a:cubicBezTo>
                <a:cubicBezTo>
                  <a:pt x="650305" y="276492"/>
                  <a:pt x="651451" y="287766"/>
                  <a:pt x="653057" y="304410"/>
                </a:cubicBezTo>
                <a:cubicBezTo>
                  <a:pt x="656956" y="278908"/>
                  <a:pt x="684250" y="307363"/>
                  <a:pt x="686085" y="277297"/>
                </a:cubicBezTo>
                <a:cubicBezTo>
                  <a:pt x="682186" y="275686"/>
                  <a:pt x="678516" y="274881"/>
                  <a:pt x="675534" y="272465"/>
                </a:cubicBezTo>
                <a:cubicBezTo>
                  <a:pt x="669571" y="267365"/>
                  <a:pt x="664066" y="261459"/>
                  <a:pt x="658332" y="255822"/>
                </a:cubicBezTo>
                <a:cubicBezTo>
                  <a:pt x="663837" y="248842"/>
                  <a:pt x="668654" y="237568"/>
                  <a:pt x="675305" y="235958"/>
                </a:cubicBezTo>
                <a:cubicBezTo>
                  <a:pt x="684480" y="233541"/>
                  <a:pt x="689067" y="227100"/>
                  <a:pt x="695489" y="221193"/>
                </a:cubicBezTo>
                <a:cubicBezTo>
                  <a:pt x="710168" y="208308"/>
                  <a:pt x="726683" y="198107"/>
                  <a:pt x="742279" y="186833"/>
                </a:cubicBezTo>
                <a:cubicBezTo>
                  <a:pt x="749390" y="181733"/>
                  <a:pt x="756271" y="173412"/>
                  <a:pt x="764069" y="172337"/>
                </a:cubicBezTo>
                <a:cubicBezTo>
                  <a:pt x="778978" y="170459"/>
                  <a:pt x="794116" y="172875"/>
                  <a:pt x="809254" y="173412"/>
                </a:cubicBezTo>
                <a:cubicBezTo>
                  <a:pt x="823245" y="173948"/>
                  <a:pt x="837236" y="174754"/>
                  <a:pt x="851457" y="174485"/>
                </a:cubicBezTo>
                <a:cubicBezTo>
                  <a:pt x="854668" y="174485"/>
                  <a:pt x="857879" y="169385"/>
                  <a:pt x="861090" y="166700"/>
                </a:cubicBezTo>
                <a:cubicBezTo>
                  <a:pt x="860632" y="164821"/>
                  <a:pt x="860173" y="162942"/>
                  <a:pt x="859714" y="161063"/>
                </a:cubicBezTo>
                <a:cubicBezTo>
                  <a:pt x="853751" y="162137"/>
                  <a:pt x="847787" y="164016"/>
                  <a:pt x="841824" y="164016"/>
                </a:cubicBezTo>
                <a:cubicBezTo>
                  <a:pt x="834943" y="163747"/>
                  <a:pt x="827374" y="163211"/>
                  <a:pt x="821640" y="159453"/>
                </a:cubicBezTo>
                <a:cubicBezTo>
                  <a:pt x="818429" y="157305"/>
                  <a:pt x="815906" y="145762"/>
                  <a:pt x="817741" y="143077"/>
                </a:cubicBezTo>
                <a:cubicBezTo>
                  <a:pt x="822099" y="137173"/>
                  <a:pt x="828979" y="133146"/>
                  <a:pt x="835631" y="130462"/>
                </a:cubicBezTo>
                <a:cubicBezTo>
                  <a:pt x="841365" y="128313"/>
                  <a:pt x="847787" y="129118"/>
                  <a:pt x="853751" y="128850"/>
                </a:cubicBezTo>
                <a:cubicBezTo>
                  <a:pt x="855356" y="135561"/>
                  <a:pt x="856962" y="143077"/>
                  <a:pt x="858797" y="150593"/>
                </a:cubicBezTo>
                <a:cubicBezTo>
                  <a:pt x="860632" y="150325"/>
                  <a:pt x="862696" y="149788"/>
                  <a:pt x="864531" y="149520"/>
                </a:cubicBezTo>
                <a:cubicBezTo>
                  <a:pt x="864531" y="140931"/>
                  <a:pt x="864531" y="132340"/>
                  <a:pt x="864531" y="122945"/>
                </a:cubicBezTo>
                <a:cubicBezTo>
                  <a:pt x="881733" y="115697"/>
                  <a:pt x="904211" y="117844"/>
                  <a:pt x="913157" y="91269"/>
                </a:cubicBezTo>
                <a:cubicBezTo>
                  <a:pt x="914074" y="88316"/>
                  <a:pt x="920267" y="87243"/>
                  <a:pt x="924166" y="85901"/>
                </a:cubicBezTo>
                <a:cubicBezTo>
                  <a:pt x="931964" y="83485"/>
                  <a:pt x="941368" y="83485"/>
                  <a:pt x="947561" y="78653"/>
                </a:cubicBezTo>
                <a:cubicBezTo>
                  <a:pt x="981736" y="52077"/>
                  <a:pt x="1021646" y="43487"/>
                  <a:pt x="1059950" y="32213"/>
                </a:cubicBezTo>
                <a:cubicBezTo>
                  <a:pt x="1082657" y="25502"/>
                  <a:pt x="1107428" y="29528"/>
                  <a:pt x="1130823" y="25770"/>
                </a:cubicBezTo>
                <a:cubicBezTo>
                  <a:pt x="1161099" y="20938"/>
                  <a:pt x="1190917" y="12886"/>
                  <a:pt x="1220964" y="7248"/>
                </a:cubicBezTo>
                <a:cubicBezTo>
                  <a:pt x="1229221" y="5638"/>
                  <a:pt x="1237707" y="7785"/>
                  <a:pt x="1250093" y="8590"/>
                </a:cubicBezTo>
                <a:cubicBezTo>
                  <a:pt x="1243212" y="17449"/>
                  <a:pt x="1240001" y="22012"/>
                  <a:pt x="1236560" y="26307"/>
                </a:cubicBezTo>
                <a:cubicBezTo>
                  <a:pt x="1237019" y="28186"/>
                  <a:pt x="1237249" y="30065"/>
                  <a:pt x="1237707" y="32213"/>
                </a:cubicBezTo>
                <a:cubicBezTo>
                  <a:pt x="1257203" y="29260"/>
                  <a:pt x="1276470" y="26307"/>
                  <a:pt x="1298030" y="23086"/>
                </a:cubicBezTo>
                <a:cubicBezTo>
                  <a:pt x="1293672" y="18791"/>
                  <a:pt x="1291608" y="16912"/>
                  <a:pt x="1290003" y="14764"/>
                </a:cubicBezTo>
                <a:cubicBezTo>
                  <a:pt x="1289544" y="13959"/>
                  <a:pt x="1289773" y="12348"/>
                  <a:pt x="1289315" y="8590"/>
                </a:cubicBezTo>
                <a:cubicBezTo>
                  <a:pt x="1298718" y="6711"/>
                  <a:pt x="1308122" y="3758"/>
                  <a:pt x="1317755" y="2685"/>
                </a:cubicBezTo>
                <a:cubicBezTo>
                  <a:pt x="1333582" y="1073"/>
                  <a:pt x="1349408" y="0"/>
                  <a:pt x="1365234" y="0"/>
                </a:cubicBezTo>
                <a:close/>
                <a:moveTo>
                  <a:pt x="1246796" y="39695"/>
                </a:moveTo>
                <a:cubicBezTo>
                  <a:pt x="1244187" y="38588"/>
                  <a:pt x="1241492" y="39864"/>
                  <a:pt x="1236102" y="42682"/>
                </a:cubicBezTo>
                <a:cubicBezTo>
                  <a:pt x="1222340" y="50198"/>
                  <a:pt x="1203761" y="39461"/>
                  <a:pt x="1192752" y="57983"/>
                </a:cubicBezTo>
                <a:cubicBezTo>
                  <a:pt x="1192522" y="58251"/>
                  <a:pt x="1190688" y="57714"/>
                  <a:pt x="1189770" y="57178"/>
                </a:cubicBezTo>
                <a:cubicBezTo>
                  <a:pt x="1176696" y="51003"/>
                  <a:pt x="1163164" y="39998"/>
                  <a:pt x="1151925" y="60936"/>
                </a:cubicBezTo>
                <a:cubicBezTo>
                  <a:pt x="1151466" y="61741"/>
                  <a:pt x="1148943" y="60936"/>
                  <a:pt x="1147567" y="60936"/>
                </a:cubicBezTo>
                <a:cubicBezTo>
                  <a:pt x="1140686" y="61473"/>
                  <a:pt x="1133347" y="60131"/>
                  <a:pt x="1127383" y="62815"/>
                </a:cubicBezTo>
                <a:cubicBezTo>
                  <a:pt x="1110410" y="70599"/>
                  <a:pt x="1093437" y="71942"/>
                  <a:pt x="1075547" y="67109"/>
                </a:cubicBezTo>
                <a:cubicBezTo>
                  <a:pt x="1068207" y="65231"/>
                  <a:pt x="1059491" y="64962"/>
                  <a:pt x="1052610" y="67647"/>
                </a:cubicBezTo>
                <a:cubicBezTo>
                  <a:pt x="1031738" y="76237"/>
                  <a:pt x="1011324" y="86706"/>
                  <a:pt x="990681" y="96639"/>
                </a:cubicBezTo>
                <a:cubicBezTo>
                  <a:pt x="991369" y="99322"/>
                  <a:pt x="991829" y="102007"/>
                  <a:pt x="992517" y="104691"/>
                </a:cubicBezTo>
                <a:cubicBezTo>
                  <a:pt x="999168" y="103886"/>
                  <a:pt x="1005590" y="103080"/>
                  <a:pt x="1012013" y="101738"/>
                </a:cubicBezTo>
                <a:cubicBezTo>
                  <a:pt x="1015912" y="100933"/>
                  <a:pt x="1020499" y="97175"/>
                  <a:pt x="1023252" y="98517"/>
                </a:cubicBezTo>
                <a:cubicBezTo>
                  <a:pt x="1046647" y="111402"/>
                  <a:pt x="1069812" y="107644"/>
                  <a:pt x="1092978" y="100665"/>
                </a:cubicBezTo>
                <a:cubicBezTo>
                  <a:pt x="1094584" y="88853"/>
                  <a:pt x="1116144" y="70062"/>
                  <a:pt x="1126465" y="71405"/>
                </a:cubicBezTo>
                <a:cubicBezTo>
                  <a:pt x="1152613" y="74357"/>
                  <a:pt x="1178760" y="79190"/>
                  <a:pt x="1204908" y="79727"/>
                </a:cubicBezTo>
                <a:cubicBezTo>
                  <a:pt x="1219587" y="79995"/>
                  <a:pt x="1234037" y="72478"/>
                  <a:pt x="1249864" y="68184"/>
                </a:cubicBezTo>
                <a:cubicBezTo>
                  <a:pt x="1240230" y="56910"/>
                  <a:pt x="1250322" y="54493"/>
                  <a:pt x="1256974" y="51003"/>
                </a:cubicBezTo>
                <a:cubicBezTo>
                  <a:pt x="1251928" y="44292"/>
                  <a:pt x="1249405" y="40802"/>
                  <a:pt x="1246796" y="39695"/>
                </a:cubicBezTo>
                <a:close/>
                <a:moveTo>
                  <a:pt x="1382437" y="51272"/>
                </a:moveTo>
                <a:cubicBezTo>
                  <a:pt x="1386336" y="61204"/>
                  <a:pt x="1390464" y="67915"/>
                  <a:pt x="1395281" y="73284"/>
                </a:cubicBezTo>
                <a:cubicBezTo>
                  <a:pt x="1398033" y="76237"/>
                  <a:pt x="1404226" y="79995"/>
                  <a:pt x="1405832" y="78385"/>
                </a:cubicBezTo>
                <a:cubicBezTo>
                  <a:pt x="1417071" y="68720"/>
                  <a:pt x="1424410" y="78115"/>
                  <a:pt x="1432667" y="84558"/>
                </a:cubicBezTo>
                <a:cubicBezTo>
                  <a:pt x="1438631" y="89122"/>
                  <a:pt x="1444365" y="93149"/>
                  <a:pt x="1448952" y="96639"/>
                </a:cubicBezTo>
                <a:cubicBezTo>
                  <a:pt x="1456292" y="86706"/>
                  <a:pt x="1462026" y="79995"/>
                  <a:pt x="1467072" y="72478"/>
                </a:cubicBezTo>
                <a:cubicBezTo>
                  <a:pt x="1471889" y="65231"/>
                  <a:pt x="1475329" y="55835"/>
                  <a:pt x="1463402" y="55566"/>
                </a:cubicBezTo>
                <a:cubicBezTo>
                  <a:pt x="1443218" y="55030"/>
                  <a:pt x="1423034" y="57446"/>
                  <a:pt x="1407208" y="58251"/>
                </a:cubicBezTo>
                <a:cubicBezTo>
                  <a:pt x="1396887" y="55298"/>
                  <a:pt x="1389776" y="53420"/>
                  <a:pt x="1382437" y="51272"/>
                </a:cubicBezTo>
                <a:close/>
                <a:moveTo>
                  <a:pt x="1358697" y="62848"/>
                </a:moveTo>
                <a:cubicBezTo>
                  <a:pt x="1347401" y="60936"/>
                  <a:pt x="1335876" y="63621"/>
                  <a:pt x="1327160" y="71137"/>
                </a:cubicBezTo>
                <a:cubicBezTo>
                  <a:pt x="1344821" y="93686"/>
                  <a:pt x="1366839" y="77310"/>
                  <a:pt x="1388859" y="82143"/>
                </a:cubicBezTo>
                <a:cubicBezTo>
                  <a:pt x="1381061" y="71271"/>
                  <a:pt x="1369994" y="64762"/>
                  <a:pt x="1358697" y="62848"/>
                </a:cubicBezTo>
                <a:close/>
                <a:moveTo>
                  <a:pt x="979013" y="109657"/>
                </a:moveTo>
                <a:cubicBezTo>
                  <a:pt x="973307" y="107442"/>
                  <a:pt x="966943" y="107645"/>
                  <a:pt x="959947" y="110060"/>
                </a:cubicBezTo>
                <a:cubicBezTo>
                  <a:pt x="956277" y="111402"/>
                  <a:pt x="953524" y="115429"/>
                  <a:pt x="950313" y="118114"/>
                </a:cubicBezTo>
                <a:cubicBezTo>
                  <a:pt x="952836" y="121872"/>
                  <a:pt x="955589" y="125630"/>
                  <a:pt x="957882" y="129656"/>
                </a:cubicBezTo>
                <a:cubicBezTo>
                  <a:pt x="960176" y="133951"/>
                  <a:pt x="961552" y="138514"/>
                  <a:pt x="961781" y="139319"/>
                </a:cubicBezTo>
                <a:cubicBezTo>
                  <a:pt x="978067" y="143346"/>
                  <a:pt x="992287" y="146835"/>
                  <a:pt x="1006278" y="150325"/>
                </a:cubicBezTo>
                <a:cubicBezTo>
                  <a:pt x="1007425" y="149252"/>
                  <a:pt x="1008802" y="148447"/>
                  <a:pt x="1009948" y="147373"/>
                </a:cubicBezTo>
                <a:cubicBezTo>
                  <a:pt x="1004673" y="139588"/>
                  <a:pt x="998939" y="132072"/>
                  <a:pt x="994122" y="123750"/>
                </a:cubicBezTo>
                <a:cubicBezTo>
                  <a:pt x="989764" y="116502"/>
                  <a:pt x="984718" y="111872"/>
                  <a:pt x="979013" y="109657"/>
                </a:cubicBezTo>
                <a:close/>
                <a:moveTo>
                  <a:pt x="945038" y="127777"/>
                </a:moveTo>
                <a:cubicBezTo>
                  <a:pt x="937010" y="129388"/>
                  <a:pt x="928982" y="131267"/>
                  <a:pt x="920955" y="132878"/>
                </a:cubicBezTo>
                <a:cubicBezTo>
                  <a:pt x="917973" y="133414"/>
                  <a:pt x="914532" y="135293"/>
                  <a:pt x="912468" y="133951"/>
                </a:cubicBezTo>
                <a:cubicBezTo>
                  <a:pt x="899624" y="126166"/>
                  <a:pt x="895725" y="134756"/>
                  <a:pt x="891137" y="148178"/>
                </a:cubicBezTo>
                <a:cubicBezTo>
                  <a:pt x="904670" y="146030"/>
                  <a:pt x="917056" y="140662"/>
                  <a:pt x="927606" y="143615"/>
                </a:cubicBezTo>
                <a:cubicBezTo>
                  <a:pt x="944120" y="147910"/>
                  <a:pt x="930818" y="169922"/>
                  <a:pt x="936781" y="178780"/>
                </a:cubicBezTo>
                <a:cubicBezTo>
                  <a:pt x="947332" y="176633"/>
                  <a:pt x="955589" y="175022"/>
                  <a:pt x="964075" y="173143"/>
                </a:cubicBezTo>
                <a:cubicBezTo>
                  <a:pt x="959947" y="165359"/>
                  <a:pt x="956506" y="158916"/>
                  <a:pt x="953066" y="152473"/>
                </a:cubicBezTo>
                <a:cubicBezTo>
                  <a:pt x="953983" y="151400"/>
                  <a:pt x="954901" y="150325"/>
                  <a:pt x="955818" y="148983"/>
                </a:cubicBezTo>
                <a:cubicBezTo>
                  <a:pt x="950313" y="147373"/>
                  <a:pt x="944808" y="145762"/>
                  <a:pt x="939074" y="144152"/>
                </a:cubicBezTo>
                <a:cubicBezTo>
                  <a:pt x="941827" y="140124"/>
                  <a:pt x="944120" y="136636"/>
                  <a:pt x="946644" y="133146"/>
                </a:cubicBezTo>
                <a:cubicBezTo>
                  <a:pt x="946185" y="131267"/>
                  <a:pt x="945726" y="129656"/>
                  <a:pt x="945038" y="127777"/>
                </a:cubicBezTo>
                <a:close/>
                <a:moveTo>
                  <a:pt x="1899883" y="691497"/>
                </a:moveTo>
                <a:cubicBezTo>
                  <a:pt x="1901718" y="722636"/>
                  <a:pt x="1932912" y="711362"/>
                  <a:pt x="1936352" y="736596"/>
                </a:cubicBezTo>
                <a:cubicBezTo>
                  <a:pt x="1917774" y="752433"/>
                  <a:pt x="1919150" y="753775"/>
                  <a:pt x="1932224" y="777935"/>
                </a:cubicBezTo>
                <a:cubicBezTo>
                  <a:pt x="1941857" y="795920"/>
                  <a:pt x="1953325" y="787867"/>
                  <a:pt x="1964105" y="786256"/>
                </a:cubicBezTo>
                <a:cubicBezTo>
                  <a:pt x="1979014" y="783841"/>
                  <a:pt x="1988877" y="793772"/>
                  <a:pt x="1999657" y="802363"/>
                </a:cubicBezTo>
                <a:cubicBezTo>
                  <a:pt x="2004015" y="805853"/>
                  <a:pt x="2008602" y="808536"/>
                  <a:pt x="2015024" y="812832"/>
                </a:cubicBezTo>
                <a:cubicBezTo>
                  <a:pt x="2015024" y="802363"/>
                  <a:pt x="2014336" y="797262"/>
                  <a:pt x="2015254" y="792699"/>
                </a:cubicBezTo>
                <a:cubicBezTo>
                  <a:pt x="2016171" y="788404"/>
                  <a:pt x="2018464" y="784646"/>
                  <a:pt x="2020529" y="780083"/>
                </a:cubicBezTo>
                <a:cubicBezTo>
                  <a:pt x="2013419" y="776593"/>
                  <a:pt x="2008143" y="774177"/>
                  <a:pt x="2000804" y="770955"/>
                </a:cubicBezTo>
                <a:cubicBezTo>
                  <a:pt x="2005162" y="762902"/>
                  <a:pt x="2007914" y="757265"/>
                  <a:pt x="2011813" y="750017"/>
                </a:cubicBezTo>
                <a:cubicBezTo>
                  <a:pt x="1999657" y="742232"/>
                  <a:pt x="1988189" y="735253"/>
                  <a:pt x="1976950" y="728273"/>
                </a:cubicBezTo>
                <a:cubicBezTo>
                  <a:pt x="1980849" y="726127"/>
                  <a:pt x="1985207" y="723710"/>
                  <a:pt x="1989336" y="721295"/>
                </a:cubicBezTo>
                <a:cubicBezTo>
                  <a:pt x="1989565" y="719415"/>
                  <a:pt x="1989794" y="717267"/>
                  <a:pt x="1990024" y="715389"/>
                </a:cubicBezTo>
                <a:cubicBezTo>
                  <a:pt x="1979014" y="712167"/>
                  <a:pt x="1968234" y="708409"/>
                  <a:pt x="1957225" y="706262"/>
                </a:cubicBezTo>
                <a:cubicBezTo>
                  <a:pt x="1947591" y="704115"/>
                  <a:pt x="1937499" y="704651"/>
                  <a:pt x="1928095" y="702235"/>
                </a:cubicBezTo>
                <a:cubicBezTo>
                  <a:pt x="1918462" y="699820"/>
                  <a:pt x="1909287" y="694987"/>
                  <a:pt x="1899883" y="691497"/>
                </a:cubicBezTo>
                <a:close/>
                <a:moveTo>
                  <a:pt x="531264" y="1118315"/>
                </a:moveTo>
                <a:cubicBezTo>
                  <a:pt x="518993" y="1123550"/>
                  <a:pt x="513144" y="1131736"/>
                  <a:pt x="510249" y="1141267"/>
                </a:cubicBezTo>
                <a:lnTo>
                  <a:pt x="507506" y="1167057"/>
                </a:lnTo>
                <a:lnTo>
                  <a:pt x="506722" y="1170660"/>
                </a:lnTo>
                <a:lnTo>
                  <a:pt x="507003" y="1171786"/>
                </a:lnTo>
                <a:lnTo>
                  <a:pt x="506951" y="1172270"/>
                </a:lnTo>
                <a:cubicBezTo>
                  <a:pt x="499841" y="1165828"/>
                  <a:pt x="491125" y="1169318"/>
                  <a:pt x="490208" y="1179250"/>
                </a:cubicBezTo>
                <a:cubicBezTo>
                  <a:pt x="488832" y="1191330"/>
                  <a:pt x="487914" y="1203678"/>
                  <a:pt x="486767" y="1217637"/>
                </a:cubicBezTo>
                <a:cubicBezTo>
                  <a:pt x="492272" y="1223005"/>
                  <a:pt x="498465" y="1224348"/>
                  <a:pt x="504658" y="1213879"/>
                </a:cubicBezTo>
                <a:cubicBezTo>
                  <a:pt x="507181" y="1209584"/>
                  <a:pt x="511539" y="1206899"/>
                  <a:pt x="514979" y="1203409"/>
                </a:cubicBezTo>
                <a:cubicBezTo>
                  <a:pt x="519108" y="1222469"/>
                  <a:pt x="507869" y="1231596"/>
                  <a:pt x="498235" y="1238576"/>
                </a:cubicBezTo>
                <a:cubicBezTo>
                  <a:pt x="498235" y="1253608"/>
                  <a:pt x="498235" y="1267030"/>
                  <a:pt x="498235" y="1281526"/>
                </a:cubicBezTo>
                <a:cubicBezTo>
                  <a:pt x="511080" y="1290384"/>
                  <a:pt x="525071" y="1300048"/>
                  <a:pt x="541815" y="1311322"/>
                </a:cubicBezTo>
                <a:cubicBezTo>
                  <a:pt x="541815" y="1313469"/>
                  <a:pt x="541815" y="1320717"/>
                  <a:pt x="541815" y="1328501"/>
                </a:cubicBezTo>
                <a:cubicBezTo>
                  <a:pt x="548696" y="1325281"/>
                  <a:pt x="554889" y="1322328"/>
                  <a:pt x="561082" y="1319644"/>
                </a:cubicBezTo>
                <a:cubicBezTo>
                  <a:pt x="561770" y="1320985"/>
                  <a:pt x="562458" y="1322328"/>
                  <a:pt x="562916" y="1323402"/>
                </a:cubicBezTo>
                <a:cubicBezTo>
                  <a:pt x="557871" y="1330381"/>
                  <a:pt x="552595" y="1337629"/>
                  <a:pt x="547090" y="1345145"/>
                </a:cubicBezTo>
                <a:cubicBezTo>
                  <a:pt x="543879" y="1341924"/>
                  <a:pt x="541356" y="1339509"/>
                  <a:pt x="537916" y="1336019"/>
                </a:cubicBezTo>
                <a:cubicBezTo>
                  <a:pt x="533787" y="1361252"/>
                  <a:pt x="556494" y="1354809"/>
                  <a:pt x="561770" y="1368768"/>
                </a:cubicBezTo>
                <a:cubicBezTo>
                  <a:pt x="562458" y="1342997"/>
                  <a:pt x="584247" y="1358299"/>
                  <a:pt x="589294" y="1344877"/>
                </a:cubicBezTo>
                <a:cubicBezTo>
                  <a:pt x="593422" y="1326355"/>
                  <a:pt x="598697" y="1308101"/>
                  <a:pt x="605349" y="1290384"/>
                </a:cubicBezTo>
                <a:cubicBezTo>
                  <a:pt x="607872" y="1283941"/>
                  <a:pt x="612230" y="1277768"/>
                  <a:pt x="617046" y="1273203"/>
                </a:cubicBezTo>
                <a:cubicBezTo>
                  <a:pt x="633561" y="1256829"/>
                  <a:pt x="645488" y="1237771"/>
                  <a:pt x="646634" y="1211463"/>
                </a:cubicBezTo>
                <a:cubicBezTo>
                  <a:pt x="647552" y="1190525"/>
                  <a:pt x="643194" y="1187036"/>
                  <a:pt x="625074" y="1194552"/>
                </a:cubicBezTo>
                <a:cubicBezTo>
                  <a:pt x="626909" y="1199115"/>
                  <a:pt x="628973" y="1203409"/>
                  <a:pt x="631955" y="1210658"/>
                </a:cubicBezTo>
                <a:cubicBezTo>
                  <a:pt x="625762" y="1209852"/>
                  <a:pt x="621634" y="1209047"/>
                  <a:pt x="617734" y="1208511"/>
                </a:cubicBezTo>
                <a:cubicBezTo>
                  <a:pt x="605808" y="1207436"/>
                  <a:pt x="595257" y="1207436"/>
                  <a:pt x="598468" y="1228106"/>
                </a:cubicBezTo>
                <a:cubicBezTo>
                  <a:pt x="599385" y="1234549"/>
                  <a:pt x="596633" y="1246360"/>
                  <a:pt x="592963" y="1247970"/>
                </a:cubicBezTo>
                <a:cubicBezTo>
                  <a:pt x="583559" y="1252534"/>
                  <a:pt x="571403" y="1257366"/>
                  <a:pt x="562687" y="1253876"/>
                </a:cubicBezTo>
                <a:cubicBezTo>
                  <a:pt x="556035" y="1251460"/>
                  <a:pt x="547778" y="1236159"/>
                  <a:pt x="548466" y="1227570"/>
                </a:cubicBezTo>
                <a:cubicBezTo>
                  <a:pt x="550760" y="1205289"/>
                  <a:pt x="538374" y="1206899"/>
                  <a:pt x="527365" y="1204753"/>
                </a:cubicBezTo>
                <a:cubicBezTo>
                  <a:pt x="523236" y="1203947"/>
                  <a:pt x="518878" y="1203678"/>
                  <a:pt x="514750" y="1202873"/>
                </a:cubicBezTo>
                <a:lnTo>
                  <a:pt x="507003" y="1171786"/>
                </a:lnTo>
                <a:lnTo>
                  <a:pt x="507506" y="1167057"/>
                </a:lnTo>
                <a:lnTo>
                  <a:pt x="509847" y="1156290"/>
                </a:lnTo>
                <a:cubicBezTo>
                  <a:pt x="515696" y="1143481"/>
                  <a:pt x="527996" y="1134220"/>
                  <a:pt x="531264" y="1118315"/>
                </a:cubicBezTo>
                <a:close/>
                <a:moveTo>
                  <a:pt x="404425" y="1453863"/>
                </a:moveTo>
                <a:cubicBezTo>
                  <a:pt x="398691" y="1453058"/>
                  <a:pt x="392498" y="1457621"/>
                  <a:pt x="386305" y="1460037"/>
                </a:cubicBezTo>
                <a:cubicBezTo>
                  <a:pt x="386076" y="1458963"/>
                  <a:pt x="385847" y="1457621"/>
                  <a:pt x="385617" y="1456547"/>
                </a:cubicBezTo>
                <a:cubicBezTo>
                  <a:pt x="381030" y="1457621"/>
                  <a:pt x="376214" y="1457352"/>
                  <a:pt x="372314" y="1459769"/>
                </a:cubicBezTo>
                <a:cubicBezTo>
                  <a:pt x="369791" y="1461379"/>
                  <a:pt x="367039" y="1467017"/>
                  <a:pt x="367727" y="1469970"/>
                </a:cubicBezTo>
                <a:cubicBezTo>
                  <a:pt x="369333" y="1476143"/>
                  <a:pt x="372544" y="1481781"/>
                  <a:pt x="375984" y="1486881"/>
                </a:cubicBezTo>
                <a:cubicBezTo>
                  <a:pt x="376672" y="1487686"/>
                  <a:pt x="383553" y="1485271"/>
                  <a:pt x="384471" y="1482586"/>
                </a:cubicBezTo>
                <a:cubicBezTo>
                  <a:pt x="392728" y="1463795"/>
                  <a:pt x="397544" y="1471580"/>
                  <a:pt x="404655" y="1483928"/>
                </a:cubicBezTo>
                <a:cubicBezTo>
                  <a:pt x="407178" y="1488222"/>
                  <a:pt x="414976" y="1488222"/>
                  <a:pt x="420251" y="1490102"/>
                </a:cubicBezTo>
                <a:cubicBezTo>
                  <a:pt x="421169" y="1481244"/>
                  <a:pt x="424380" y="1471043"/>
                  <a:pt x="421857" y="1463795"/>
                </a:cubicBezTo>
                <a:cubicBezTo>
                  <a:pt x="420022" y="1458426"/>
                  <a:pt x="410848" y="1454400"/>
                  <a:pt x="404425" y="1453863"/>
                </a:cubicBezTo>
                <a:close/>
                <a:moveTo>
                  <a:pt x="422087" y="1629690"/>
                </a:moveTo>
                <a:cubicBezTo>
                  <a:pt x="414288" y="1628885"/>
                  <a:pt x="406719" y="1632374"/>
                  <a:pt x="393875" y="1635596"/>
                </a:cubicBezTo>
                <a:cubicBezTo>
                  <a:pt x="400755" y="1644723"/>
                  <a:pt x="404196" y="1649018"/>
                  <a:pt x="409471" y="1655729"/>
                </a:cubicBezTo>
                <a:cubicBezTo>
                  <a:pt x="409930" y="1646333"/>
                  <a:pt x="410160" y="1641770"/>
                  <a:pt x="410618" y="1633179"/>
                </a:cubicBezTo>
                <a:cubicBezTo>
                  <a:pt x="417270" y="1640427"/>
                  <a:pt x="420939" y="1644455"/>
                  <a:pt x="424610" y="1648750"/>
                </a:cubicBezTo>
                <a:cubicBezTo>
                  <a:pt x="425986" y="1647945"/>
                  <a:pt x="427133" y="1647138"/>
                  <a:pt x="428509" y="1646333"/>
                </a:cubicBezTo>
                <a:cubicBezTo>
                  <a:pt x="426444" y="1640427"/>
                  <a:pt x="424380" y="1629690"/>
                  <a:pt x="422087" y="1629690"/>
                </a:cubicBezTo>
                <a:close/>
                <a:moveTo>
                  <a:pt x="84462" y="1287431"/>
                </a:moveTo>
                <a:cubicBezTo>
                  <a:pt x="73223" y="1296558"/>
                  <a:pt x="62213" y="1305685"/>
                  <a:pt x="48681" y="1316422"/>
                </a:cubicBezTo>
                <a:cubicBezTo>
                  <a:pt x="54874" y="1320985"/>
                  <a:pt x="59461" y="1324475"/>
                  <a:pt x="64048" y="1327965"/>
                </a:cubicBezTo>
                <a:cubicBezTo>
                  <a:pt x="72305" y="1314812"/>
                  <a:pt x="79645" y="1303269"/>
                  <a:pt x="86755" y="1291726"/>
                </a:cubicBezTo>
                <a:cubicBezTo>
                  <a:pt x="86067" y="1290384"/>
                  <a:pt x="85150" y="1288774"/>
                  <a:pt x="84462" y="1287431"/>
                </a:cubicBezTo>
                <a:close/>
                <a:moveTo>
                  <a:pt x="40653" y="1458963"/>
                </a:moveTo>
                <a:cubicBezTo>
                  <a:pt x="35836" y="1466748"/>
                  <a:pt x="31249" y="1474533"/>
                  <a:pt x="26432" y="1482586"/>
                </a:cubicBezTo>
                <a:cubicBezTo>
                  <a:pt x="27579" y="1483928"/>
                  <a:pt x="28726" y="1485002"/>
                  <a:pt x="29643" y="1486344"/>
                </a:cubicBezTo>
                <a:cubicBezTo>
                  <a:pt x="34690" y="1485002"/>
                  <a:pt x="39965" y="1483928"/>
                  <a:pt x="46158" y="1482318"/>
                </a:cubicBezTo>
                <a:cubicBezTo>
                  <a:pt x="45699" y="1474533"/>
                  <a:pt x="45240" y="1467554"/>
                  <a:pt x="44781" y="1460843"/>
                </a:cubicBezTo>
                <a:cubicBezTo>
                  <a:pt x="43405" y="1460305"/>
                  <a:pt x="42029" y="1459499"/>
                  <a:pt x="40653" y="1458963"/>
                </a:cubicBezTo>
                <a:close/>
                <a:moveTo>
                  <a:pt x="178272" y="2087646"/>
                </a:moveTo>
                <a:cubicBezTo>
                  <a:pt x="171161" y="2089793"/>
                  <a:pt x="164739" y="2091942"/>
                  <a:pt x="153730" y="2095430"/>
                </a:cubicBezTo>
                <a:cubicBezTo>
                  <a:pt x="159693" y="2101068"/>
                  <a:pt x="164051" y="2108316"/>
                  <a:pt x="166804" y="2107510"/>
                </a:cubicBezTo>
                <a:cubicBezTo>
                  <a:pt x="174143" y="2105363"/>
                  <a:pt x="182400" y="2101068"/>
                  <a:pt x="178272" y="2087646"/>
                </a:cubicBezTo>
                <a:close/>
                <a:moveTo>
                  <a:pt x="252127" y="2127374"/>
                </a:moveTo>
                <a:cubicBezTo>
                  <a:pt x="245017" y="2133549"/>
                  <a:pt x="237448" y="2138917"/>
                  <a:pt x="231255" y="2146165"/>
                </a:cubicBezTo>
                <a:cubicBezTo>
                  <a:pt x="230108" y="2147508"/>
                  <a:pt x="234007" y="2157440"/>
                  <a:pt x="237219" y="2160930"/>
                </a:cubicBezTo>
                <a:cubicBezTo>
                  <a:pt x="242723" y="2166835"/>
                  <a:pt x="247999" y="2178378"/>
                  <a:pt x="256715" y="2170057"/>
                </a:cubicBezTo>
                <a:cubicBezTo>
                  <a:pt x="251439" y="2161467"/>
                  <a:pt x="246852" y="2153682"/>
                  <a:pt x="242494" y="2146165"/>
                </a:cubicBezTo>
                <a:cubicBezTo>
                  <a:pt x="248228" y="2141602"/>
                  <a:pt x="252127" y="2138381"/>
                  <a:pt x="256026" y="2135159"/>
                </a:cubicBezTo>
                <a:cubicBezTo>
                  <a:pt x="254650" y="2132476"/>
                  <a:pt x="253503" y="2130059"/>
                  <a:pt x="252127" y="2127374"/>
                </a:cubicBezTo>
                <a:close/>
                <a:moveTo>
                  <a:pt x="245246" y="2180257"/>
                </a:moveTo>
                <a:cubicBezTo>
                  <a:pt x="244787" y="2189384"/>
                  <a:pt x="244558" y="2199853"/>
                  <a:pt x="248228" y="2202269"/>
                </a:cubicBezTo>
                <a:cubicBezTo>
                  <a:pt x="257861" y="2208174"/>
                  <a:pt x="269100" y="2213812"/>
                  <a:pt x="279651" y="2213812"/>
                </a:cubicBezTo>
                <a:cubicBezTo>
                  <a:pt x="293183" y="2213812"/>
                  <a:pt x="298000" y="2196095"/>
                  <a:pt x="288596" y="2184284"/>
                </a:cubicBezTo>
                <a:cubicBezTo>
                  <a:pt x="286303" y="2181331"/>
                  <a:pt x="281256" y="2179721"/>
                  <a:pt x="277587" y="2180257"/>
                </a:cubicBezTo>
                <a:cubicBezTo>
                  <a:pt x="275522" y="2180526"/>
                  <a:pt x="273687" y="2186164"/>
                  <a:pt x="272311" y="2189652"/>
                </a:cubicBezTo>
                <a:cubicBezTo>
                  <a:pt x="270476" y="2194485"/>
                  <a:pt x="269788" y="2199585"/>
                  <a:pt x="267953" y="2204148"/>
                </a:cubicBezTo>
                <a:cubicBezTo>
                  <a:pt x="267724" y="2204954"/>
                  <a:pt x="263825" y="2203611"/>
                  <a:pt x="261531" y="2203075"/>
                </a:cubicBezTo>
                <a:cubicBezTo>
                  <a:pt x="262678" y="2197438"/>
                  <a:pt x="263825" y="2192068"/>
                  <a:pt x="265431" y="2185089"/>
                </a:cubicBezTo>
                <a:cubicBezTo>
                  <a:pt x="258320" y="2189922"/>
                  <a:pt x="250292" y="2195827"/>
                  <a:pt x="245246" y="2180257"/>
                </a:cubicBezTo>
                <a:close/>
                <a:moveTo>
                  <a:pt x="325065" y="2218107"/>
                </a:moveTo>
                <a:cubicBezTo>
                  <a:pt x="315661" y="2224818"/>
                  <a:pt x="306257" y="2231797"/>
                  <a:pt x="295936" y="2239314"/>
                </a:cubicBezTo>
                <a:cubicBezTo>
                  <a:pt x="298230" y="2243340"/>
                  <a:pt x="300523" y="2247367"/>
                  <a:pt x="303276" y="2252467"/>
                </a:cubicBezTo>
                <a:cubicBezTo>
                  <a:pt x="312221" y="2242535"/>
                  <a:pt x="320478" y="2233409"/>
                  <a:pt x="328735" y="2224281"/>
                </a:cubicBezTo>
                <a:cubicBezTo>
                  <a:pt x="327588" y="2222133"/>
                  <a:pt x="326212" y="2219987"/>
                  <a:pt x="325065" y="2218107"/>
                </a:cubicBezTo>
                <a:close/>
                <a:moveTo>
                  <a:pt x="344561" y="2244145"/>
                </a:moveTo>
                <a:cubicBezTo>
                  <a:pt x="344332" y="2244145"/>
                  <a:pt x="342726" y="2250051"/>
                  <a:pt x="343415" y="2252199"/>
                </a:cubicBezTo>
                <a:cubicBezTo>
                  <a:pt x="350295" y="2274211"/>
                  <a:pt x="370250" y="2281996"/>
                  <a:pt x="386994" y="2269916"/>
                </a:cubicBezTo>
                <a:cubicBezTo>
                  <a:pt x="383553" y="2262399"/>
                  <a:pt x="381948" y="2252199"/>
                  <a:pt x="378048" y="2250588"/>
                </a:cubicBezTo>
                <a:cubicBezTo>
                  <a:pt x="367498" y="2246293"/>
                  <a:pt x="355800" y="2245756"/>
                  <a:pt x="344561" y="2244145"/>
                </a:cubicBezTo>
                <a:close/>
                <a:moveTo>
                  <a:pt x="290431" y="2289243"/>
                </a:moveTo>
                <a:cubicBezTo>
                  <a:pt x="289284" y="2289780"/>
                  <a:pt x="287908" y="2290048"/>
                  <a:pt x="286761" y="2290586"/>
                </a:cubicBezTo>
                <a:cubicBezTo>
                  <a:pt x="287220" y="2294880"/>
                  <a:pt x="286991" y="2302396"/>
                  <a:pt x="288596" y="2302934"/>
                </a:cubicBezTo>
                <a:cubicBezTo>
                  <a:pt x="297312" y="2306424"/>
                  <a:pt x="306487" y="2308034"/>
                  <a:pt x="318184" y="2310987"/>
                </a:cubicBezTo>
                <a:cubicBezTo>
                  <a:pt x="315891" y="2303739"/>
                  <a:pt x="314515" y="2299444"/>
                  <a:pt x="312909" y="2294612"/>
                </a:cubicBezTo>
                <a:cubicBezTo>
                  <a:pt x="309927" y="2296491"/>
                  <a:pt x="307863" y="2297297"/>
                  <a:pt x="306257" y="2298370"/>
                </a:cubicBezTo>
                <a:cubicBezTo>
                  <a:pt x="303964" y="2299981"/>
                  <a:pt x="301899" y="2301860"/>
                  <a:pt x="299376" y="2303739"/>
                </a:cubicBezTo>
                <a:cubicBezTo>
                  <a:pt x="295936" y="2298370"/>
                  <a:pt x="293183" y="2293807"/>
                  <a:pt x="290431" y="2289243"/>
                </a:cubicBezTo>
                <a:close/>
                <a:moveTo>
                  <a:pt x="319331" y="2340112"/>
                </a:moveTo>
                <a:cubicBezTo>
                  <a:pt x="313654" y="2339575"/>
                  <a:pt x="308092" y="2341320"/>
                  <a:pt x="303505" y="2350179"/>
                </a:cubicBezTo>
                <a:cubicBezTo>
                  <a:pt x="313597" y="2357695"/>
                  <a:pt x="322542" y="2364405"/>
                  <a:pt x="333093" y="2372191"/>
                </a:cubicBezTo>
                <a:cubicBezTo>
                  <a:pt x="316808" y="2385076"/>
                  <a:pt x="303046" y="2395813"/>
                  <a:pt x="289055" y="2407088"/>
                </a:cubicBezTo>
                <a:cubicBezTo>
                  <a:pt x="308551" y="2425073"/>
                  <a:pt x="317267" y="2394740"/>
                  <a:pt x="332176" y="2397156"/>
                </a:cubicBezTo>
                <a:cubicBezTo>
                  <a:pt x="334240" y="2407088"/>
                  <a:pt x="336304" y="2416483"/>
                  <a:pt x="338368" y="2425878"/>
                </a:cubicBezTo>
                <a:cubicBezTo>
                  <a:pt x="340433" y="2425878"/>
                  <a:pt x="342497" y="2425610"/>
                  <a:pt x="344791" y="2425610"/>
                </a:cubicBezTo>
                <a:cubicBezTo>
                  <a:pt x="347314" y="2414067"/>
                  <a:pt x="349607" y="2402525"/>
                  <a:pt x="352130" y="2390713"/>
                </a:cubicBezTo>
                <a:cubicBezTo>
                  <a:pt x="354424" y="2379439"/>
                  <a:pt x="356947" y="2368433"/>
                  <a:pt x="359699" y="2355279"/>
                </a:cubicBezTo>
                <a:cubicBezTo>
                  <a:pt x="353965" y="2360379"/>
                  <a:pt x="349837" y="2363869"/>
                  <a:pt x="344332" y="2368970"/>
                </a:cubicBezTo>
                <a:cubicBezTo>
                  <a:pt x="341121" y="2359842"/>
                  <a:pt x="338598" y="2352058"/>
                  <a:pt x="335845" y="2343736"/>
                </a:cubicBezTo>
                <a:cubicBezTo>
                  <a:pt x="330799" y="2343468"/>
                  <a:pt x="325008" y="2340650"/>
                  <a:pt x="319331" y="2340112"/>
                </a:cubicBezTo>
                <a:close/>
                <a:moveTo>
                  <a:pt x="175060" y="2426148"/>
                </a:moveTo>
                <a:cubicBezTo>
                  <a:pt x="170244" y="2430979"/>
                  <a:pt x="165198" y="2435810"/>
                  <a:pt x="159693" y="2441180"/>
                </a:cubicBezTo>
                <a:cubicBezTo>
                  <a:pt x="166804" y="2443327"/>
                  <a:pt x="172538" y="2444938"/>
                  <a:pt x="178731" y="2446817"/>
                </a:cubicBezTo>
                <a:cubicBezTo>
                  <a:pt x="174143" y="2460239"/>
                  <a:pt x="170244" y="2471245"/>
                  <a:pt x="166574" y="2482251"/>
                </a:cubicBezTo>
                <a:cubicBezTo>
                  <a:pt x="164739" y="2487619"/>
                  <a:pt x="161070" y="2494062"/>
                  <a:pt x="162446" y="2498088"/>
                </a:cubicBezTo>
                <a:cubicBezTo>
                  <a:pt x="166804" y="2510705"/>
                  <a:pt x="172079" y="2523053"/>
                  <a:pt x="178960" y="2533790"/>
                </a:cubicBezTo>
                <a:cubicBezTo>
                  <a:pt x="183088" y="2540233"/>
                  <a:pt x="188593" y="2549628"/>
                  <a:pt x="195933" y="2532985"/>
                </a:cubicBezTo>
                <a:cubicBezTo>
                  <a:pt x="203043" y="2516878"/>
                  <a:pt x="219787" y="2515805"/>
                  <a:pt x="233549" y="2518490"/>
                </a:cubicBezTo>
                <a:cubicBezTo>
                  <a:pt x="240659" y="2519832"/>
                  <a:pt x="246393" y="2529764"/>
                  <a:pt x="252815" y="2535938"/>
                </a:cubicBezTo>
                <a:cubicBezTo>
                  <a:pt x="252127" y="2538086"/>
                  <a:pt x="251210" y="2540233"/>
                  <a:pt x="250521" y="2542380"/>
                </a:cubicBezTo>
                <a:cubicBezTo>
                  <a:pt x="258320" y="2541038"/>
                  <a:pt x="266348" y="2539428"/>
                  <a:pt x="274834" y="2537817"/>
                </a:cubicBezTo>
                <a:cubicBezTo>
                  <a:pt x="279651" y="2577009"/>
                  <a:pt x="311074" y="2559829"/>
                  <a:pt x="330341" y="2574056"/>
                </a:cubicBezTo>
                <a:cubicBezTo>
                  <a:pt x="324836" y="2576204"/>
                  <a:pt x="319102" y="2578621"/>
                  <a:pt x="313597" y="2580767"/>
                </a:cubicBezTo>
                <a:cubicBezTo>
                  <a:pt x="313367" y="2582647"/>
                  <a:pt x="313367" y="2584257"/>
                  <a:pt x="313138" y="2586137"/>
                </a:cubicBezTo>
                <a:cubicBezTo>
                  <a:pt x="328735" y="2593921"/>
                  <a:pt x="345937" y="2592847"/>
                  <a:pt x="365204" y="2596337"/>
                </a:cubicBezTo>
                <a:cubicBezTo>
                  <a:pt x="358552" y="2579157"/>
                  <a:pt x="352818" y="2564661"/>
                  <a:pt x="346396" y="2548286"/>
                </a:cubicBezTo>
                <a:cubicBezTo>
                  <a:pt x="368644" y="2546944"/>
                  <a:pt x="369562" y="2545333"/>
                  <a:pt x="364057" y="2528422"/>
                </a:cubicBezTo>
                <a:cubicBezTo>
                  <a:pt x="347084" y="2539160"/>
                  <a:pt x="339744" y="2539697"/>
                  <a:pt x="336533" y="2527616"/>
                </a:cubicBezTo>
                <a:cubicBezTo>
                  <a:pt x="332176" y="2510705"/>
                  <a:pt x="323460" y="2514732"/>
                  <a:pt x="313597" y="2519027"/>
                </a:cubicBezTo>
                <a:cubicBezTo>
                  <a:pt x="314055" y="2512047"/>
                  <a:pt x="314285" y="2506947"/>
                  <a:pt x="314744" y="2501846"/>
                </a:cubicBezTo>
                <a:cubicBezTo>
                  <a:pt x="313367" y="2501041"/>
                  <a:pt x="311762" y="2499967"/>
                  <a:pt x="310386" y="2499162"/>
                </a:cubicBezTo>
                <a:cubicBezTo>
                  <a:pt x="308092" y="2503726"/>
                  <a:pt x="306028" y="2508021"/>
                  <a:pt x="303734" y="2512584"/>
                </a:cubicBezTo>
                <a:cubicBezTo>
                  <a:pt x="302587" y="2515000"/>
                  <a:pt x="300982" y="2519027"/>
                  <a:pt x="299835" y="2518758"/>
                </a:cubicBezTo>
                <a:cubicBezTo>
                  <a:pt x="297312" y="2518758"/>
                  <a:pt x="293871" y="2516878"/>
                  <a:pt x="292725" y="2514732"/>
                </a:cubicBezTo>
                <a:cubicBezTo>
                  <a:pt x="286991" y="2503457"/>
                  <a:pt x="281944" y="2491915"/>
                  <a:pt x="276440" y="2479566"/>
                </a:cubicBezTo>
                <a:cubicBezTo>
                  <a:pt x="275752" y="2486545"/>
                  <a:pt x="275293" y="2492451"/>
                  <a:pt x="274605" y="2498356"/>
                </a:cubicBezTo>
                <a:cubicBezTo>
                  <a:pt x="273458" y="2497015"/>
                  <a:pt x="272541" y="2495673"/>
                  <a:pt x="271394" y="2494330"/>
                </a:cubicBezTo>
                <a:cubicBezTo>
                  <a:pt x="267724" y="2496209"/>
                  <a:pt x="263595" y="2497283"/>
                  <a:pt x="260614" y="2499967"/>
                </a:cubicBezTo>
                <a:cubicBezTo>
                  <a:pt x="251669" y="2507216"/>
                  <a:pt x="245246" y="2509094"/>
                  <a:pt x="242953" y="2492988"/>
                </a:cubicBezTo>
                <a:cubicBezTo>
                  <a:pt x="240430" y="2475271"/>
                  <a:pt x="231714" y="2466145"/>
                  <a:pt x="215658" y="2466413"/>
                </a:cubicBezTo>
                <a:cubicBezTo>
                  <a:pt x="210383" y="2466413"/>
                  <a:pt x="204878" y="2463997"/>
                  <a:pt x="199603" y="2462655"/>
                </a:cubicBezTo>
                <a:cubicBezTo>
                  <a:pt x="203502" y="2438227"/>
                  <a:pt x="203502" y="2438227"/>
                  <a:pt x="175060" y="2426148"/>
                </a:cubicBezTo>
                <a:close/>
                <a:moveTo>
                  <a:pt x="452821" y="2452991"/>
                </a:moveTo>
                <a:cubicBezTo>
                  <a:pt x="454656" y="2468828"/>
                  <a:pt x="454198" y="2481177"/>
                  <a:pt x="457867" y="2491377"/>
                </a:cubicBezTo>
                <a:cubicBezTo>
                  <a:pt x="467960" y="2521175"/>
                  <a:pt x="463143" y="2531912"/>
                  <a:pt x="436307" y="2535938"/>
                </a:cubicBezTo>
                <a:cubicBezTo>
                  <a:pt x="431490" y="2537012"/>
                  <a:pt x="427133" y="2540770"/>
                  <a:pt x="422545" y="2542918"/>
                </a:cubicBezTo>
                <a:cubicBezTo>
                  <a:pt x="423233" y="2545065"/>
                  <a:pt x="423921" y="2546944"/>
                  <a:pt x="424610" y="2549091"/>
                </a:cubicBezTo>
                <a:cubicBezTo>
                  <a:pt x="428050" y="2548018"/>
                  <a:pt x="431261" y="2546944"/>
                  <a:pt x="434701" y="2545602"/>
                </a:cubicBezTo>
                <a:cubicBezTo>
                  <a:pt x="439060" y="2543992"/>
                  <a:pt x="445023" y="2538892"/>
                  <a:pt x="447317" y="2540770"/>
                </a:cubicBezTo>
                <a:cubicBezTo>
                  <a:pt x="461078" y="2551508"/>
                  <a:pt x="470482" y="2538622"/>
                  <a:pt x="481721" y="2534596"/>
                </a:cubicBezTo>
                <a:cubicBezTo>
                  <a:pt x="478510" y="2529227"/>
                  <a:pt x="475987" y="2524664"/>
                  <a:pt x="472317" y="2518490"/>
                </a:cubicBezTo>
                <a:cubicBezTo>
                  <a:pt x="477822" y="2517417"/>
                  <a:pt x="481492" y="2516878"/>
                  <a:pt x="485391" y="2516342"/>
                </a:cubicBezTo>
                <a:cubicBezTo>
                  <a:pt x="484244" y="2515268"/>
                  <a:pt x="483097" y="2514195"/>
                  <a:pt x="481950" y="2513390"/>
                </a:cubicBezTo>
                <a:cubicBezTo>
                  <a:pt x="487914" y="2500505"/>
                  <a:pt x="493878" y="2487619"/>
                  <a:pt x="500988" y="2471781"/>
                </a:cubicBezTo>
                <a:cubicBezTo>
                  <a:pt x="481492" y="2484399"/>
                  <a:pt x="471400" y="2461312"/>
                  <a:pt x="452821" y="2452991"/>
                </a:cubicBezTo>
                <a:close/>
                <a:moveTo>
                  <a:pt x="536539" y="2502652"/>
                </a:moveTo>
                <a:cubicBezTo>
                  <a:pt x="528971" y="2503726"/>
                  <a:pt x="520943" y="2503994"/>
                  <a:pt x="514291" y="2508021"/>
                </a:cubicBezTo>
                <a:cubicBezTo>
                  <a:pt x="505575" y="2513390"/>
                  <a:pt x="498235" y="2521443"/>
                  <a:pt x="490208" y="2528422"/>
                </a:cubicBezTo>
                <a:cubicBezTo>
                  <a:pt x="489978" y="2529496"/>
                  <a:pt x="489978" y="2530838"/>
                  <a:pt x="489749" y="2531912"/>
                </a:cubicBezTo>
                <a:cubicBezTo>
                  <a:pt x="505805" y="2526811"/>
                  <a:pt x="521860" y="2522248"/>
                  <a:pt x="537686" y="2516610"/>
                </a:cubicBezTo>
                <a:cubicBezTo>
                  <a:pt x="539292" y="2516073"/>
                  <a:pt x="540897" y="2511510"/>
                  <a:pt x="540668" y="2509094"/>
                </a:cubicBezTo>
                <a:cubicBezTo>
                  <a:pt x="540439" y="2506679"/>
                  <a:pt x="537686" y="2502384"/>
                  <a:pt x="536539" y="2502652"/>
                </a:cubicBezTo>
                <a:close/>
                <a:moveTo>
                  <a:pt x="558616" y="2529027"/>
                </a:moveTo>
                <a:cubicBezTo>
                  <a:pt x="555405" y="2529295"/>
                  <a:pt x="553169" y="2533121"/>
                  <a:pt x="548237" y="2542112"/>
                </a:cubicBezTo>
                <a:cubicBezTo>
                  <a:pt x="556035" y="2550166"/>
                  <a:pt x="562916" y="2557414"/>
                  <a:pt x="569797" y="2564393"/>
                </a:cubicBezTo>
                <a:cubicBezTo>
                  <a:pt x="562458" y="2568956"/>
                  <a:pt x="558100" y="2572983"/>
                  <a:pt x="553054" y="2574863"/>
                </a:cubicBezTo>
                <a:cubicBezTo>
                  <a:pt x="548466" y="2576741"/>
                  <a:pt x="542273" y="2578889"/>
                  <a:pt x="538374" y="2576741"/>
                </a:cubicBezTo>
                <a:cubicBezTo>
                  <a:pt x="528971" y="2571371"/>
                  <a:pt x="525989" y="2578621"/>
                  <a:pt x="525300" y="2585599"/>
                </a:cubicBezTo>
                <a:cubicBezTo>
                  <a:pt x="525071" y="2589357"/>
                  <a:pt x="530805" y="2596605"/>
                  <a:pt x="534475" y="2597411"/>
                </a:cubicBezTo>
                <a:cubicBezTo>
                  <a:pt x="544109" y="2599021"/>
                  <a:pt x="553971" y="2597948"/>
                  <a:pt x="563605" y="2597948"/>
                </a:cubicBezTo>
                <a:cubicBezTo>
                  <a:pt x="559935" y="2589895"/>
                  <a:pt x="553971" y="2582109"/>
                  <a:pt x="569797" y="2581841"/>
                </a:cubicBezTo>
                <a:cubicBezTo>
                  <a:pt x="575302" y="2581841"/>
                  <a:pt x="583100" y="2571371"/>
                  <a:pt x="585853" y="2563855"/>
                </a:cubicBezTo>
                <a:cubicBezTo>
                  <a:pt x="589982" y="2552313"/>
                  <a:pt x="587000" y="2544528"/>
                  <a:pt x="574844" y="2537281"/>
                </a:cubicBezTo>
                <a:cubicBezTo>
                  <a:pt x="566013" y="2532046"/>
                  <a:pt x="561827" y="2528757"/>
                  <a:pt x="558616" y="2529027"/>
                </a:cubicBezTo>
                <a:close/>
                <a:moveTo>
                  <a:pt x="309239" y="2458091"/>
                </a:moveTo>
                <a:cubicBezTo>
                  <a:pt x="306716" y="2469635"/>
                  <a:pt x="304652" y="2479029"/>
                  <a:pt x="302587" y="2488425"/>
                </a:cubicBezTo>
                <a:cubicBezTo>
                  <a:pt x="304193" y="2488693"/>
                  <a:pt x="306028" y="2488962"/>
                  <a:pt x="307633" y="2489230"/>
                </a:cubicBezTo>
                <a:cubicBezTo>
                  <a:pt x="319560" y="2469635"/>
                  <a:pt x="319560" y="2469635"/>
                  <a:pt x="309239" y="2458091"/>
                </a:cubicBezTo>
                <a:close/>
                <a:moveTo>
                  <a:pt x="400526" y="2466681"/>
                </a:moveTo>
                <a:cubicBezTo>
                  <a:pt x="389746" y="2470171"/>
                  <a:pt x="377819" y="2490572"/>
                  <a:pt x="359011" y="2475539"/>
                </a:cubicBezTo>
                <a:cubicBezTo>
                  <a:pt x="366810" y="2488157"/>
                  <a:pt x="374608" y="2500773"/>
                  <a:pt x="384012" y="2516342"/>
                </a:cubicBezTo>
                <a:cubicBezTo>
                  <a:pt x="389516" y="2510168"/>
                  <a:pt x="395021" y="2503457"/>
                  <a:pt x="403966" y="2493256"/>
                </a:cubicBezTo>
                <a:cubicBezTo>
                  <a:pt x="412682" y="2495403"/>
                  <a:pt x="426215" y="2499162"/>
                  <a:pt x="442500" y="2503726"/>
                </a:cubicBezTo>
                <a:cubicBezTo>
                  <a:pt x="436537" y="2494330"/>
                  <a:pt x="433096" y="2485204"/>
                  <a:pt x="427133" y="2480102"/>
                </a:cubicBezTo>
                <a:cubicBezTo>
                  <a:pt x="420251" y="2474198"/>
                  <a:pt x="411306" y="2471781"/>
                  <a:pt x="400526" y="2466681"/>
                </a:cubicBezTo>
                <a:close/>
                <a:moveTo>
                  <a:pt x="402132" y="2509362"/>
                </a:moveTo>
                <a:cubicBezTo>
                  <a:pt x="400526" y="2509900"/>
                  <a:pt x="398921" y="2510437"/>
                  <a:pt x="397315" y="2510974"/>
                </a:cubicBezTo>
                <a:cubicBezTo>
                  <a:pt x="398691" y="2516878"/>
                  <a:pt x="398921" y="2526811"/>
                  <a:pt x="401902" y="2528154"/>
                </a:cubicBezTo>
                <a:cubicBezTo>
                  <a:pt x="407178" y="2530569"/>
                  <a:pt x="414288" y="2527886"/>
                  <a:pt x="420481" y="2527348"/>
                </a:cubicBezTo>
                <a:cubicBezTo>
                  <a:pt x="420251" y="2526006"/>
                  <a:pt x="420251" y="2524396"/>
                  <a:pt x="420022" y="2523053"/>
                </a:cubicBezTo>
                <a:cubicBezTo>
                  <a:pt x="413829" y="2518758"/>
                  <a:pt x="407866" y="2514195"/>
                  <a:pt x="402132" y="2509362"/>
                </a:cubicBezTo>
                <a:close/>
                <a:moveTo>
                  <a:pt x="798474" y="2775922"/>
                </a:moveTo>
                <a:cubicBezTo>
                  <a:pt x="795722" y="2774311"/>
                  <a:pt x="790217" y="2778069"/>
                  <a:pt x="786547" y="2780754"/>
                </a:cubicBezTo>
                <a:cubicBezTo>
                  <a:pt x="781960" y="2784244"/>
                  <a:pt x="778290" y="2788807"/>
                  <a:pt x="774391" y="2792833"/>
                </a:cubicBezTo>
                <a:cubicBezTo>
                  <a:pt x="776684" y="2801424"/>
                  <a:pt x="778978" y="2809745"/>
                  <a:pt x="781501" y="2818873"/>
                </a:cubicBezTo>
                <a:cubicBezTo>
                  <a:pt x="787923" y="2812967"/>
                  <a:pt x="793199" y="2807867"/>
                  <a:pt x="798474" y="2802766"/>
                </a:cubicBezTo>
                <a:cubicBezTo>
                  <a:pt x="796868" y="2801156"/>
                  <a:pt x="795034" y="2799276"/>
                  <a:pt x="792969" y="2797129"/>
                </a:cubicBezTo>
                <a:cubicBezTo>
                  <a:pt x="797786" y="2794176"/>
                  <a:pt x="804437" y="2791760"/>
                  <a:pt x="804437" y="2789344"/>
                </a:cubicBezTo>
                <a:cubicBezTo>
                  <a:pt x="804437" y="2784780"/>
                  <a:pt x="801914" y="2777801"/>
                  <a:pt x="798474" y="2775922"/>
                </a:cubicBezTo>
                <a:close/>
                <a:moveTo>
                  <a:pt x="1043436" y="3080332"/>
                </a:moveTo>
                <a:cubicBezTo>
                  <a:pt x="1049628" y="3101538"/>
                  <a:pt x="1083115" y="3113618"/>
                  <a:pt x="1103987" y="3101001"/>
                </a:cubicBezTo>
                <a:cubicBezTo>
                  <a:pt x="1082886" y="3093753"/>
                  <a:pt x="1063390" y="3087042"/>
                  <a:pt x="1043436" y="3080332"/>
                </a:cubicBezTo>
                <a:close/>
                <a:moveTo>
                  <a:pt x="1632903" y="44561"/>
                </a:moveTo>
                <a:cubicBezTo>
                  <a:pt x="1621893" y="44561"/>
                  <a:pt x="1616618" y="53151"/>
                  <a:pt x="1618453" y="67379"/>
                </a:cubicBezTo>
                <a:cubicBezTo>
                  <a:pt x="1613866" y="67379"/>
                  <a:pt x="1608131" y="65499"/>
                  <a:pt x="1604691" y="67647"/>
                </a:cubicBezTo>
                <a:cubicBezTo>
                  <a:pt x="1593223" y="75431"/>
                  <a:pt x="1583130" y="72478"/>
                  <a:pt x="1570974" y="68452"/>
                </a:cubicBezTo>
                <a:cubicBezTo>
                  <a:pt x="1554919" y="63083"/>
                  <a:pt x="1542304" y="38655"/>
                  <a:pt x="1521432" y="56373"/>
                </a:cubicBezTo>
                <a:cubicBezTo>
                  <a:pt x="1523496" y="60131"/>
                  <a:pt x="1525789" y="64157"/>
                  <a:pt x="1527395" y="67109"/>
                </a:cubicBezTo>
                <a:cubicBezTo>
                  <a:pt x="1521890" y="74357"/>
                  <a:pt x="1517073" y="80800"/>
                  <a:pt x="1509963" y="90196"/>
                </a:cubicBezTo>
                <a:cubicBezTo>
                  <a:pt x="1527854" y="92342"/>
                  <a:pt x="1542992" y="90196"/>
                  <a:pt x="1554689" y="96370"/>
                </a:cubicBezTo>
                <a:cubicBezTo>
                  <a:pt x="1566387" y="102543"/>
                  <a:pt x="1574644" y="117308"/>
                  <a:pt x="1586342" y="130730"/>
                </a:cubicBezTo>
                <a:cubicBezTo>
                  <a:pt x="1594828" y="122945"/>
                  <a:pt x="1603773" y="114624"/>
                  <a:pt x="1612718" y="106570"/>
                </a:cubicBezTo>
                <a:cubicBezTo>
                  <a:pt x="1623040" y="97175"/>
                  <a:pt x="1633361" y="97175"/>
                  <a:pt x="1644829" y="104423"/>
                </a:cubicBezTo>
                <a:cubicBezTo>
                  <a:pt x="1640013" y="110060"/>
                  <a:pt x="1635884" y="114892"/>
                  <a:pt x="1631985" y="119455"/>
                </a:cubicBezTo>
                <a:cubicBezTo>
                  <a:pt x="1632903" y="120797"/>
                  <a:pt x="1633591" y="121872"/>
                  <a:pt x="1634508" y="123213"/>
                </a:cubicBezTo>
                <a:cubicBezTo>
                  <a:pt x="1647811" y="114892"/>
                  <a:pt x="1658591" y="97712"/>
                  <a:pt x="1676252" y="103886"/>
                </a:cubicBezTo>
                <a:cubicBezTo>
                  <a:pt x="1683363" y="106301"/>
                  <a:pt x="1690473" y="113281"/>
                  <a:pt x="1697354" y="112744"/>
                </a:cubicBezTo>
                <a:cubicBezTo>
                  <a:pt x="1710428" y="111402"/>
                  <a:pt x="1721667" y="114624"/>
                  <a:pt x="1734511" y="118650"/>
                </a:cubicBezTo>
                <a:cubicBezTo>
                  <a:pt x="1764558" y="128582"/>
                  <a:pt x="1796440" y="132878"/>
                  <a:pt x="1827633" y="137173"/>
                </a:cubicBezTo>
                <a:cubicBezTo>
                  <a:pt x="1847130" y="139856"/>
                  <a:pt x="1867313" y="137709"/>
                  <a:pt x="1887039" y="137709"/>
                </a:cubicBezTo>
                <a:cubicBezTo>
                  <a:pt x="1864102" y="124824"/>
                  <a:pt x="1837267" y="126971"/>
                  <a:pt x="1816395" y="103886"/>
                </a:cubicBezTo>
                <a:cubicBezTo>
                  <a:pt x="1791164" y="106033"/>
                  <a:pt x="1791164" y="106033"/>
                  <a:pt x="1782219" y="85363"/>
                </a:cubicBezTo>
                <a:cubicBezTo>
                  <a:pt x="1795752" y="74625"/>
                  <a:pt x="1815247" y="101738"/>
                  <a:pt x="1824422" y="73284"/>
                </a:cubicBezTo>
                <a:cubicBezTo>
                  <a:pt x="1829468" y="79995"/>
                  <a:pt x="1832679" y="83753"/>
                  <a:pt x="1836120" y="88316"/>
                </a:cubicBezTo>
                <a:cubicBezTo>
                  <a:pt x="1838643" y="83216"/>
                  <a:pt x="1840936" y="79190"/>
                  <a:pt x="1843001" y="74895"/>
                </a:cubicBezTo>
                <a:cubicBezTo>
                  <a:pt x="1829697" y="65231"/>
                  <a:pt x="1810890" y="65231"/>
                  <a:pt x="1804926" y="73552"/>
                </a:cubicBezTo>
                <a:cubicBezTo>
                  <a:pt x="1800109" y="71137"/>
                  <a:pt x="1795293" y="65767"/>
                  <a:pt x="1791164" y="66573"/>
                </a:cubicBezTo>
                <a:cubicBezTo>
                  <a:pt x="1779696" y="68989"/>
                  <a:pt x="1768686" y="74625"/>
                  <a:pt x="1757218" y="77847"/>
                </a:cubicBezTo>
                <a:cubicBezTo>
                  <a:pt x="1736346" y="83753"/>
                  <a:pt x="1715474" y="96639"/>
                  <a:pt x="1693914" y="78921"/>
                </a:cubicBezTo>
                <a:cubicBezTo>
                  <a:pt x="1697354" y="73552"/>
                  <a:pt x="1700336" y="68720"/>
                  <a:pt x="1704235" y="62815"/>
                </a:cubicBezTo>
                <a:cubicBezTo>
                  <a:pt x="1697354" y="57178"/>
                  <a:pt x="1691620" y="52615"/>
                  <a:pt x="1685198" y="46977"/>
                </a:cubicBezTo>
                <a:cubicBezTo>
                  <a:pt x="1682904" y="53151"/>
                  <a:pt x="1681299" y="57983"/>
                  <a:pt x="1680381" y="60668"/>
                </a:cubicBezTo>
                <a:cubicBezTo>
                  <a:pt x="1667078" y="64157"/>
                  <a:pt x="1655610" y="67379"/>
                  <a:pt x="1642077" y="70867"/>
                </a:cubicBezTo>
                <a:cubicBezTo>
                  <a:pt x="1645059" y="56641"/>
                  <a:pt x="1645977" y="44829"/>
                  <a:pt x="1632903" y="44561"/>
                </a:cubicBezTo>
                <a:close/>
                <a:moveTo>
                  <a:pt x="1872678" y="72906"/>
                </a:moveTo>
                <a:cubicBezTo>
                  <a:pt x="1869435" y="72311"/>
                  <a:pt x="1865822" y="73150"/>
                  <a:pt x="1861579" y="76505"/>
                </a:cubicBezTo>
                <a:cubicBezTo>
                  <a:pt x="1869378" y="92342"/>
                  <a:pt x="1881075" y="96100"/>
                  <a:pt x="1898966" y="87779"/>
                </a:cubicBezTo>
                <a:cubicBezTo>
                  <a:pt x="1888816" y="89390"/>
                  <a:pt x="1882408" y="74693"/>
                  <a:pt x="1872678" y="72906"/>
                </a:cubicBezTo>
                <a:close/>
                <a:moveTo>
                  <a:pt x="1908140" y="84558"/>
                </a:moveTo>
                <a:cubicBezTo>
                  <a:pt x="1916168" y="108986"/>
                  <a:pt x="1946674" y="124824"/>
                  <a:pt x="1960665" y="116234"/>
                </a:cubicBezTo>
                <a:cubicBezTo>
                  <a:pt x="1943004" y="105496"/>
                  <a:pt x="1925572" y="95027"/>
                  <a:pt x="1908140" y="84558"/>
                </a:cubicBezTo>
                <a:close/>
              </a:path>
            </a:pathLst>
          </a:custGeom>
          <a:noFill/>
          <a:ln>
            <a:noFill/>
          </a:ln>
        </p:spPr>
      </p:pic>
      <p:sp>
        <p:nvSpPr>
          <p:cNvPr id="4" name="标题 1"/>
          <p:cNvSpPr txBox="1"/>
          <p:nvPr/>
        </p:nvSpPr>
        <p:spPr>
          <a:xfrm>
            <a:off x="5731065" y="1911426"/>
            <a:ext cx="4891873" cy="463413"/>
          </a:xfrm>
          <a:prstGeom prst="rect">
            <a:avLst/>
          </a:prstGeom>
          <a:noFill/>
          <a:ln w="12700" cap="sq">
            <a:noFill/>
            <a:miter/>
          </a:ln>
        </p:spPr>
        <p:txBody>
          <a:bodyPr vert="horz" wrap="square" lIns="0" tIns="0" rIns="0" bIns="0" rtlCol="0" anchor="b"/>
          <a:lstStyle/>
          <a:p>
            <a:pPr algn="l">
              <a:lnSpc>
                <a:spcPct val="110000"/>
              </a:lnSpc>
            </a:pPr>
            <a:r>
              <a:rPr kumimoji="1" lang="en-US" altLang="zh-CN" sz="1600">
                <a:ln w="12700">
                  <a:noFill/>
                </a:ln>
                <a:solidFill>
                  <a:srgbClr val="0086FF">
                    <a:alpha val="100000"/>
                  </a:srgbClr>
                </a:solidFill>
                <a:latin typeface="Source Han Sans CN Bold" panose="020B0800000000000000" charset="-122"/>
                <a:ea typeface="Source Han Sans CN Bold" panose="020B0800000000000000" charset="-122"/>
                <a:cs typeface="Source Han Sans CN Bold" panose="020B0800000000000000" charset="-122"/>
              </a:rPr>
              <a:t>小微企业金融服务</a:t>
            </a:r>
            <a:endParaRPr kumimoji="1" lang="zh-CN" altLang="en-US"/>
          </a:p>
        </p:txBody>
      </p:sp>
      <p:sp>
        <p:nvSpPr>
          <p:cNvPr id="5" name="标题 1"/>
          <p:cNvSpPr txBox="1"/>
          <p:nvPr/>
        </p:nvSpPr>
        <p:spPr>
          <a:xfrm>
            <a:off x="5731065" y="2420560"/>
            <a:ext cx="4894494" cy="889797"/>
          </a:xfrm>
          <a:prstGeom prst="rect">
            <a:avLst/>
          </a:prstGeom>
          <a:noFill/>
          <a:ln cap="sq">
            <a:noFill/>
          </a:ln>
        </p:spPr>
        <p:txBody>
          <a:bodyPr vert="horz" wrap="square" lIns="0" tIns="0" rIns="0" bIns="0" rtlCol="0" anchor="t"/>
          <a:lstStyle/>
          <a:p>
            <a:pPr algn="l">
              <a:lnSpc>
                <a:spcPct val="150000"/>
              </a:lnSpc>
            </a:pPr>
            <a:r>
              <a:rPr kumimoji="1" lang="en-US" altLang="zh-CN" sz="1065">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深入开展中小微企业金融服务能力提升工程，持续推进“信易贷”工作，推动普惠小微贷款增量、扩面、提质。
例如，某地区通过“信易贷”平台，为中小微企业提供了大量信用贷款支持，缓解了企业的资金压力。</a:t>
            </a:r>
            <a:endParaRPr kumimoji="1" lang="zh-CN" altLang="en-US"/>
          </a:p>
        </p:txBody>
      </p:sp>
      <p:sp>
        <p:nvSpPr>
          <p:cNvPr id="6" name="标题 1"/>
          <p:cNvSpPr txBox="1"/>
          <p:nvPr/>
        </p:nvSpPr>
        <p:spPr>
          <a:xfrm>
            <a:off x="5997282" y="3303124"/>
            <a:ext cx="4891873" cy="463413"/>
          </a:xfrm>
          <a:prstGeom prst="rect">
            <a:avLst/>
          </a:prstGeom>
          <a:noFill/>
          <a:ln w="12700" cap="sq">
            <a:noFill/>
            <a:miter/>
          </a:ln>
        </p:spPr>
        <p:txBody>
          <a:bodyPr vert="horz" wrap="square" lIns="0" tIns="0" rIns="0" bIns="0" rtlCol="0" anchor="b"/>
          <a:lstStyle/>
          <a:p>
            <a:pPr algn="l">
              <a:lnSpc>
                <a:spcPct val="110000"/>
              </a:lnSpc>
            </a:pPr>
            <a:r>
              <a:rPr kumimoji="1" lang="en-US" altLang="zh-CN" sz="1600">
                <a:ln w="12700">
                  <a:noFill/>
                </a:ln>
                <a:solidFill>
                  <a:srgbClr val="0051FF">
                    <a:alpha val="100000"/>
                  </a:srgbClr>
                </a:solidFill>
                <a:latin typeface="Source Han Sans CN Bold" panose="020B0800000000000000" charset="-122"/>
                <a:ea typeface="Source Han Sans CN Bold" panose="020B0800000000000000" charset="-122"/>
                <a:cs typeface="Source Han Sans CN Bold" panose="020B0800000000000000" charset="-122"/>
              </a:rPr>
              <a:t>金融支持乡村振兴</a:t>
            </a:r>
            <a:endParaRPr kumimoji="1" lang="zh-CN" altLang="en-US"/>
          </a:p>
        </p:txBody>
      </p:sp>
      <p:sp>
        <p:nvSpPr>
          <p:cNvPr id="7" name="标题 1"/>
          <p:cNvSpPr txBox="1"/>
          <p:nvPr/>
        </p:nvSpPr>
        <p:spPr>
          <a:xfrm>
            <a:off x="5997282" y="3812257"/>
            <a:ext cx="4894494" cy="889797"/>
          </a:xfrm>
          <a:prstGeom prst="rect">
            <a:avLst/>
          </a:prstGeom>
          <a:noFill/>
          <a:ln cap="sq">
            <a:noFill/>
          </a:ln>
        </p:spPr>
        <p:txBody>
          <a:bodyPr vert="horz" wrap="square" lIns="0" tIns="0" rIns="0" bIns="0" rtlCol="0" anchor="t"/>
          <a:lstStyle/>
          <a:p>
            <a:pPr algn="l">
              <a:lnSpc>
                <a:spcPct val="150000"/>
              </a:lnSpc>
            </a:pPr>
            <a:r>
              <a:rPr kumimoji="1" lang="en-US" altLang="zh-CN" sz="1065">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提升乡村振兴金融服务水平，加大对农村基础设施建设、农业产业发展的金融支持力度。
例如，特色农产品保险的推广，为农民降低了生产经营风险，保障了农产品的稳定供应。</a:t>
            </a:r>
            <a:endParaRPr kumimoji="1" lang="zh-CN" altLang="en-US"/>
          </a:p>
        </p:txBody>
      </p:sp>
      <p:sp>
        <p:nvSpPr>
          <p:cNvPr id="8" name="标题 1"/>
          <p:cNvSpPr txBox="1"/>
          <p:nvPr/>
        </p:nvSpPr>
        <p:spPr>
          <a:xfrm>
            <a:off x="5484885" y="2143033"/>
            <a:ext cx="137160" cy="128402"/>
          </a:xfrm>
          <a:custGeom>
            <a:avLst/>
            <a:gdLst>
              <a:gd name="connsiteX0" fmla="*/ 5789852 w 7319245"/>
              <a:gd name="connsiteY0" fmla="*/ 722057 h 6851930"/>
              <a:gd name="connsiteX1" fmla="*/ 5810486 w 7319245"/>
              <a:gd name="connsiteY1" fmla="*/ 753616 h 6851930"/>
              <a:gd name="connsiteX2" fmla="*/ 5737051 w 7319245"/>
              <a:gd name="connsiteY2" fmla="*/ 783961 h 6851930"/>
              <a:gd name="connsiteX3" fmla="*/ 5876639 w 7319245"/>
              <a:gd name="connsiteY3" fmla="*/ 833120 h 6851930"/>
              <a:gd name="connsiteX4" fmla="*/ 5924584 w 7319245"/>
              <a:gd name="connsiteY4" fmla="*/ 833727 h 6851930"/>
              <a:gd name="connsiteX5" fmla="*/ 5968281 w 7319245"/>
              <a:gd name="connsiteY5" fmla="*/ 828265 h 6851930"/>
              <a:gd name="connsiteX6" fmla="*/ 5958571 w 7319245"/>
              <a:gd name="connsiteY6" fmla="*/ 868927 h 6851930"/>
              <a:gd name="connsiteX7" fmla="*/ 6044751 w 7319245"/>
              <a:gd name="connsiteY7" fmla="*/ 878637 h 6851930"/>
              <a:gd name="connsiteX8" fmla="*/ 6070848 w 7319245"/>
              <a:gd name="connsiteY8" fmla="*/ 926583 h 6851930"/>
              <a:gd name="connsiteX9" fmla="*/ 6161883 w 7319245"/>
              <a:gd name="connsiteY9" fmla="*/ 966638 h 6851930"/>
              <a:gd name="connsiteX10" fmla="*/ 6177056 w 7319245"/>
              <a:gd name="connsiteY10" fmla="*/ 969066 h 6851930"/>
              <a:gd name="connsiteX11" fmla="*/ 6210435 w 7319245"/>
              <a:gd name="connsiteY11" fmla="*/ 1018225 h 6851930"/>
              <a:gd name="connsiteX12" fmla="*/ 6229856 w 7319245"/>
              <a:gd name="connsiteY12" fmla="*/ 1029149 h 6851930"/>
              <a:gd name="connsiteX13" fmla="*/ 6265664 w 7319245"/>
              <a:gd name="connsiteY13" fmla="*/ 1047356 h 6851930"/>
              <a:gd name="connsiteX14" fmla="*/ 6303291 w 7319245"/>
              <a:gd name="connsiteY14" fmla="*/ 1074667 h 6851930"/>
              <a:gd name="connsiteX15" fmla="*/ 6294794 w 7319245"/>
              <a:gd name="connsiteY15" fmla="*/ 1086805 h 6851930"/>
              <a:gd name="connsiteX16" fmla="*/ 6260201 w 7319245"/>
              <a:gd name="connsiteY16" fmla="*/ 1064350 h 6851930"/>
              <a:gd name="connsiteX17" fmla="*/ 6255346 w 7319245"/>
              <a:gd name="connsiteY17" fmla="*/ 1097729 h 6851930"/>
              <a:gd name="connsiteX18" fmla="*/ 6357912 w 7319245"/>
              <a:gd name="connsiteY18" fmla="*/ 1104405 h 6851930"/>
              <a:gd name="connsiteX19" fmla="*/ 6358519 w 7319245"/>
              <a:gd name="connsiteY19" fmla="*/ 1114116 h 6851930"/>
              <a:gd name="connsiteX20" fmla="*/ 6295401 w 7319245"/>
              <a:gd name="connsiteY20" fmla="*/ 1126254 h 6851930"/>
              <a:gd name="connsiteX21" fmla="*/ 6397968 w 7319245"/>
              <a:gd name="connsiteY21" fmla="*/ 1165702 h 6851930"/>
              <a:gd name="connsiteX22" fmla="*/ 6296009 w 7319245"/>
              <a:gd name="connsiteY22" fmla="*/ 1203937 h 6851930"/>
              <a:gd name="connsiteX23" fmla="*/ 6336064 w 7319245"/>
              <a:gd name="connsiteY23" fmla="*/ 1229427 h 6851930"/>
              <a:gd name="connsiteX24" fmla="*/ 6380975 w 7319245"/>
              <a:gd name="connsiteY24" fmla="*/ 1234889 h 6851930"/>
              <a:gd name="connsiteX25" fmla="*/ 6434989 w 7319245"/>
              <a:gd name="connsiteY25" fmla="*/ 1250669 h 6851930"/>
              <a:gd name="connsiteX26" fmla="*/ 6453196 w 7319245"/>
              <a:gd name="connsiteY26" fmla="*/ 1319856 h 6851930"/>
              <a:gd name="connsiteX27" fmla="*/ 6485969 w 7319245"/>
              <a:gd name="connsiteY27" fmla="*/ 1384187 h 6851930"/>
              <a:gd name="connsiteX28" fmla="*/ 6505997 w 7319245"/>
              <a:gd name="connsiteY28" fmla="*/ 1408464 h 6851930"/>
              <a:gd name="connsiteX29" fmla="*/ 6575184 w 7319245"/>
              <a:gd name="connsiteY29" fmla="*/ 1470975 h 6851930"/>
              <a:gd name="connsiteX30" fmla="*/ 6612205 w 7319245"/>
              <a:gd name="connsiteY30" fmla="*/ 1508602 h 6851930"/>
              <a:gd name="connsiteX31" fmla="*/ 6637694 w 7319245"/>
              <a:gd name="connsiteY31" fmla="*/ 1531665 h 6851930"/>
              <a:gd name="connsiteX32" fmla="*/ 6692922 w 7319245"/>
              <a:gd name="connsiteY32" fmla="*/ 1550479 h 6851930"/>
              <a:gd name="connsiteX33" fmla="*/ 6648619 w 7319245"/>
              <a:gd name="connsiteY33" fmla="*/ 1569900 h 6851930"/>
              <a:gd name="connsiteX34" fmla="*/ 6683819 w 7319245"/>
              <a:gd name="connsiteY34" fmla="*/ 1577789 h 6851930"/>
              <a:gd name="connsiteX35" fmla="*/ 6647405 w 7319245"/>
              <a:gd name="connsiteY35" fmla="*/ 1609348 h 6851930"/>
              <a:gd name="connsiteX36" fmla="*/ 6703240 w 7319245"/>
              <a:gd name="connsiteY36" fmla="*/ 1619059 h 6851930"/>
              <a:gd name="connsiteX37" fmla="*/ 6633446 w 7319245"/>
              <a:gd name="connsiteY37" fmla="*/ 1658508 h 6851930"/>
              <a:gd name="connsiteX38" fmla="*/ 6683212 w 7319245"/>
              <a:gd name="connsiteY38" fmla="*/ 1718591 h 6851930"/>
              <a:gd name="connsiteX39" fmla="*/ 6736620 w 7319245"/>
              <a:gd name="connsiteY39" fmla="*/ 1675501 h 6851930"/>
              <a:gd name="connsiteX40" fmla="*/ 6761503 w 7319245"/>
              <a:gd name="connsiteY40" fmla="*/ 1674287 h 6851930"/>
              <a:gd name="connsiteX41" fmla="*/ 6765751 w 7319245"/>
              <a:gd name="connsiteY41" fmla="*/ 1687639 h 6851930"/>
              <a:gd name="connsiteX42" fmla="*/ 6746330 w 7319245"/>
              <a:gd name="connsiteY42" fmla="*/ 1704025 h 6851930"/>
              <a:gd name="connsiteX43" fmla="*/ 6719020 w 7319245"/>
              <a:gd name="connsiteY43" fmla="*/ 1706453 h 6851930"/>
              <a:gd name="connsiteX44" fmla="*/ 6762109 w 7319245"/>
              <a:gd name="connsiteY44" fmla="*/ 1748329 h 6851930"/>
              <a:gd name="connsiteX45" fmla="*/ 6743902 w 7319245"/>
              <a:gd name="connsiteY45" fmla="*/ 1765929 h 6851930"/>
              <a:gd name="connsiteX46" fmla="*/ 6702633 w 7319245"/>
              <a:gd name="connsiteY46" fmla="*/ 1742260 h 6851930"/>
              <a:gd name="connsiteX47" fmla="*/ 6703240 w 7319245"/>
              <a:gd name="connsiteY47" fmla="*/ 1776247 h 6851930"/>
              <a:gd name="connsiteX48" fmla="*/ 6798524 w 7319245"/>
              <a:gd name="connsiteY48" fmla="*/ 1801130 h 6851930"/>
              <a:gd name="connsiteX49" fmla="*/ 6872566 w 7319245"/>
              <a:gd name="connsiteY49" fmla="*/ 1893986 h 6851930"/>
              <a:gd name="connsiteX50" fmla="*/ 6826441 w 7319245"/>
              <a:gd name="connsiteY50" fmla="*/ 1910979 h 6851930"/>
              <a:gd name="connsiteX51" fmla="*/ 6836759 w 7319245"/>
              <a:gd name="connsiteY51" fmla="*/ 1943752 h 6851930"/>
              <a:gd name="connsiteX52" fmla="*/ 6892594 w 7319245"/>
              <a:gd name="connsiteY52" fmla="*/ 1996552 h 6851930"/>
              <a:gd name="connsiteX53" fmla="*/ 6922939 w 7319245"/>
              <a:gd name="connsiteY53" fmla="*/ 2032966 h 6851930"/>
              <a:gd name="connsiteX54" fmla="*/ 6986057 w 7319245"/>
              <a:gd name="connsiteY54" fmla="*/ 2062705 h 6851930"/>
              <a:gd name="connsiteX55" fmla="*/ 6953891 w 7319245"/>
              <a:gd name="connsiteY55" fmla="*/ 2097298 h 6851930"/>
              <a:gd name="connsiteX56" fmla="*/ 6981809 w 7319245"/>
              <a:gd name="connsiteY56" fmla="*/ 2105795 h 6851930"/>
              <a:gd name="connsiteX57" fmla="*/ 7042499 w 7319245"/>
              <a:gd name="connsiteY57" fmla="*/ 2212610 h 6851930"/>
              <a:gd name="connsiteX58" fmla="*/ 7008512 w 7319245"/>
              <a:gd name="connsiteY58" fmla="*/ 2286652 h 6851930"/>
              <a:gd name="connsiteX59" fmla="*/ 7023078 w 7319245"/>
              <a:gd name="connsiteY59" fmla="*/ 2318211 h 6851930"/>
              <a:gd name="connsiteX60" fmla="*/ 7037037 w 7319245"/>
              <a:gd name="connsiteY60" fmla="*/ 2394073 h 6851930"/>
              <a:gd name="connsiteX61" fmla="*/ 7160237 w 7319245"/>
              <a:gd name="connsiteY61" fmla="*/ 2430488 h 6851930"/>
              <a:gd name="connsiteX62" fmla="*/ 7166306 w 7319245"/>
              <a:gd name="connsiteY62" fmla="*/ 2445053 h 6851930"/>
              <a:gd name="connsiteX63" fmla="*/ 7129892 w 7319245"/>
              <a:gd name="connsiteY63" fmla="*/ 2457191 h 6851930"/>
              <a:gd name="connsiteX64" fmla="*/ 7187548 w 7319245"/>
              <a:gd name="connsiteY64" fmla="*/ 2489357 h 6851930"/>
              <a:gd name="connsiteX65" fmla="*/ 7098334 w 7319245"/>
              <a:gd name="connsiteY65" fmla="*/ 2528806 h 6851930"/>
              <a:gd name="connsiteX66" fmla="*/ 7188156 w 7319245"/>
              <a:gd name="connsiteY66" fmla="*/ 2590103 h 6851930"/>
              <a:gd name="connsiteX67" fmla="*/ 7184514 w 7319245"/>
              <a:gd name="connsiteY67" fmla="*/ 2601027 h 6851930"/>
              <a:gd name="connsiteX68" fmla="*/ 7121396 w 7319245"/>
              <a:gd name="connsiteY68" fmla="*/ 2610131 h 6851930"/>
              <a:gd name="connsiteX69" fmla="*/ 7070416 w 7319245"/>
              <a:gd name="connsiteY69" fmla="*/ 2630159 h 6851930"/>
              <a:gd name="connsiteX70" fmla="*/ 7114113 w 7319245"/>
              <a:gd name="connsiteY70" fmla="*/ 2664752 h 6851930"/>
              <a:gd name="connsiteX71" fmla="*/ 7101368 w 7319245"/>
              <a:gd name="connsiteY71" fmla="*/ 2687814 h 6851930"/>
              <a:gd name="connsiteX72" fmla="*/ 7137782 w 7319245"/>
              <a:gd name="connsiteY72" fmla="*/ 2696918 h 6851930"/>
              <a:gd name="connsiteX73" fmla="*/ 7138996 w 7319245"/>
              <a:gd name="connsiteY73" fmla="*/ 2706021 h 6851930"/>
              <a:gd name="connsiteX74" fmla="*/ 7086196 w 7319245"/>
              <a:gd name="connsiteY74" fmla="*/ 2719373 h 6851930"/>
              <a:gd name="connsiteX75" fmla="*/ 7083768 w 7319245"/>
              <a:gd name="connsiteY75" fmla="*/ 2732118 h 6851930"/>
              <a:gd name="connsiteX76" fmla="*/ 7156596 w 7319245"/>
              <a:gd name="connsiteY76" fmla="*/ 2751539 h 6851930"/>
              <a:gd name="connsiteX77" fmla="*/ 7214252 w 7319245"/>
              <a:gd name="connsiteY77" fmla="*/ 2808588 h 6851930"/>
              <a:gd name="connsiteX78" fmla="*/ 7233066 w 7319245"/>
              <a:gd name="connsiteY78" fmla="*/ 2908727 h 6851930"/>
              <a:gd name="connsiteX79" fmla="*/ 7267053 w 7319245"/>
              <a:gd name="connsiteY79" fmla="*/ 2959707 h 6851930"/>
              <a:gd name="connsiteX80" fmla="*/ 7262804 w 7319245"/>
              <a:gd name="connsiteY80" fmla="*/ 2978521 h 6851930"/>
              <a:gd name="connsiteX81" fmla="*/ 7227604 w 7319245"/>
              <a:gd name="connsiteY81" fmla="*/ 2971238 h 6851930"/>
              <a:gd name="connsiteX82" fmla="*/ 7214252 w 7319245"/>
              <a:gd name="connsiteY82" fmla="*/ 3011294 h 6851930"/>
              <a:gd name="connsiteX83" fmla="*/ 7292543 w 7319245"/>
              <a:gd name="connsiteY83" fmla="*/ 3037390 h 6851930"/>
              <a:gd name="connsiteX84" fmla="*/ 7250666 w 7319245"/>
              <a:gd name="connsiteY84" fmla="*/ 3090798 h 6851930"/>
              <a:gd name="connsiteX85" fmla="*/ 7298612 w 7319245"/>
              <a:gd name="connsiteY85" fmla="*/ 3138743 h 6851930"/>
              <a:gd name="connsiteX86" fmla="*/ 7225783 w 7319245"/>
              <a:gd name="connsiteY86" fmla="*/ 3178799 h 6851930"/>
              <a:gd name="connsiteX87" fmla="*/ 7253094 w 7319245"/>
              <a:gd name="connsiteY87" fmla="*/ 3237668 h 6851930"/>
              <a:gd name="connsiteX88" fmla="*/ 7258556 w 7319245"/>
              <a:gd name="connsiteY88" fmla="*/ 3303214 h 6851930"/>
              <a:gd name="connsiteX89" fmla="*/ 7260984 w 7319245"/>
              <a:gd name="connsiteY89" fmla="*/ 3397890 h 6851930"/>
              <a:gd name="connsiteX90" fmla="*/ 7288901 w 7319245"/>
              <a:gd name="connsiteY90" fmla="*/ 3469505 h 6851930"/>
              <a:gd name="connsiteX91" fmla="*/ 7322888 w 7319245"/>
              <a:gd name="connsiteY91" fmla="*/ 3516844 h 6851930"/>
              <a:gd name="connsiteX92" fmla="*/ 7286473 w 7319245"/>
              <a:gd name="connsiteY92" fmla="*/ 3579354 h 6851930"/>
              <a:gd name="connsiteX93" fmla="*/ 7309536 w 7319245"/>
              <a:gd name="connsiteY93" fmla="*/ 3641865 h 6851930"/>
              <a:gd name="connsiteX94" fmla="*/ 7263411 w 7319245"/>
              <a:gd name="connsiteY94" fmla="*/ 3691024 h 6851930"/>
              <a:gd name="connsiteX95" fmla="*/ 7288901 w 7319245"/>
              <a:gd name="connsiteY95" fmla="*/ 3757177 h 6851930"/>
              <a:gd name="connsiteX96" fmla="*/ 7312571 w 7319245"/>
              <a:gd name="connsiteY96" fmla="*/ 3845785 h 6851930"/>
              <a:gd name="connsiteX97" fmla="*/ 7305287 w 7319245"/>
              <a:gd name="connsiteY97" fmla="*/ 3868240 h 6851930"/>
              <a:gd name="connsiteX98" fmla="*/ 7270087 w 7319245"/>
              <a:gd name="connsiteY98" fmla="*/ 3931358 h 6851930"/>
              <a:gd name="connsiteX99" fmla="*/ 7224570 w 7319245"/>
              <a:gd name="connsiteY99" fmla="*/ 3941068 h 6851930"/>
              <a:gd name="connsiteX100" fmla="*/ 7248846 w 7319245"/>
              <a:gd name="connsiteY100" fmla="*/ 4024214 h 6851930"/>
              <a:gd name="connsiteX101" fmla="*/ 7210004 w 7319245"/>
              <a:gd name="connsiteY101" fmla="*/ 4119498 h 6851930"/>
              <a:gd name="connsiteX102" fmla="*/ 7231852 w 7319245"/>
              <a:gd name="connsiteY102" fmla="*/ 4173512 h 6851930"/>
              <a:gd name="connsiteX103" fmla="*/ 7168734 w 7319245"/>
              <a:gd name="connsiteY103" fmla="*/ 4227527 h 6851930"/>
              <a:gd name="connsiteX104" fmla="*/ 7105009 w 7319245"/>
              <a:gd name="connsiteY104" fmla="*/ 4323417 h 6851930"/>
              <a:gd name="connsiteX105" fmla="*/ 7121396 w 7319245"/>
              <a:gd name="connsiteY105" fmla="*/ 4363473 h 6851930"/>
              <a:gd name="connsiteX106" fmla="*/ 7123217 w 7319245"/>
              <a:gd name="connsiteY106" fmla="*/ 4375611 h 6851930"/>
              <a:gd name="connsiteX107" fmla="*/ 7089230 w 7319245"/>
              <a:gd name="connsiteY107" fmla="*/ 4426591 h 6851930"/>
              <a:gd name="connsiteX108" fmla="*/ 7116541 w 7319245"/>
              <a:gd name="connsiteY108" fmla="*/ 4446012 h 6851930"/>
              <a:gd name="connsiteX109" fmla="*/ 7118362 w 7319245"/>
              <a:gd name="connsiteY109" fmla="*/ 4471502 h 6851930"/>
              <a:gd name="connsiteX110" fmla="*/ 7090444 w 7319245"/>
              <a:gd name="connsiteY110" fmla="*/ 4515199 h 6851930"/>
              <a:gd name="connsiteX111" fmla="*/ 7043712 w 7319245"/>
              <a:gd name="connsiteY111" fmla="*/ 4566178 h 6851930"/>
              <a:gd name="connsiteX112" fmla="*/ 7052209 w 7319245"/>
              <a:gd name="connsiteY112" fmla="*/ 4570427 h 6851930"/>
              <a:gd name="connsiteX113" fmla="*/ 7009119 w 7319245"/>
              <a:gd name="connsiteY113" fmla="*/ 4628689 h 6851930"/>
              <a:gd name="connsiteX114" fmla="*/ 6959960 w 7319245"/>
              <a:gd name="connsiteY114" fmla="*/ 4685738 h 6851930"/>
              <a:gd name="connsiteX115" fmla="*/ 6984236 w 7319245"/>
              <a:gd name="connsiteY115" fmla="*/ 4705159 h 6851930"/>
              <a:gd name="connsiteX116" fmla="*/ 6979988 w 7319245"/>
              <a:gd name="connsiteY116" fmla="*/ 4713049 h 6851930"/>
              <a:gd name="connsiteX117" fmla="*/ 6942967 w 7319245"/>
              <a:gd name="connsiteY117" fmla="*/ 4708194 h 6851930"/>
              <a:gd name="connsiteX118" fmla="*/ 6874386 w 7319245"/>
              <a:gd name="connsiteY118" fmla="*/ 4827753 h 6851930"/>
              <a:gd name="connsiteX119" fmla="*/ 6909587 w 7319245"/>
              <a:gd name="connsiteY119" fmla="*/ 4827753 h 6851930"/>
              <a:gd name="connsiteX120" fmla="*/ 6860428 w 7319245"/>
              <a:gd name="connsiteY120" fmla="*/ 4863560 h 6851930"/>
              <a:gd name="connsiteX121" fmla="*/ 6842828 w 7319245"/>
              <a:gd name="connsiteY121" fmla="*/ 4916361 h 6851930"/>
              <a:gd name="connsiteX122" fmla="*/ 6810055 w 7319245"/>
              <a:gd name="connsiteY122" fmla="*/ 5006790 h 6851930"/>
              <a:gd name="connsiteX123" fmla="*/ 6808234 w 7319245"/>
              <a:gd name="connsiteY123" fmla="*/ 5070514 h 6851930"/>
              <a:gd name="connsiteX124" fmla="*/ 6760896 w 7319245"/>
              <a:gd name="connsiteY124" fmla="*/ 5117246 h 6851930"/>
              <a:gd name="connsiteX125" fmla="*/ 6683212 w 7319245"/>
              <a:gd name="connsiteY125" fmla="*/ 5144556 h 6851930"/>
              <a:gd name="connsiteX126" fmla="*/ 6722661 w 7319245"/>
              <a:gd name="connsiteY126" fmla="*/ 5169440 h 6851930"/>
              <a:gd name="connsiteX127" fmla="*/ 6632840 w 7319245"/>
              <a:gd name="connsiteY127" fmla="*/ 5339372 h 6851930"/>
              <a:gd name="connsiteX128" fmla="*/ 6501748 w 7319245"/>
              <a:gd name="connsiteY128" fmla="*/ 5424945 h 6851930"/>
              <a:gd name="connsiteX129" fmla="*/ 6546052 w 7319245"/>
              <a:gd name="connsiteY129" fmla="*/ 5454077 h 6851930"/>
              <a:gd name="connsiteX130" fmla="*/ 6442879 w 7319245"/>
              <a:gd name="connsiteY130" fmla="*/ 5512340 h 6851930"/>
              <a:gd name="connsiteX131" fmla="*/ 6401002 w 7319245"/>
              <a:gd name="connsiteY131" fmla="*/ 5554823 h 6851930"/>
              <a:gd name="connsiteX132" fmla="*/ 6374298 w 7319245"/>
              <a:gd name="connsiteY132" fmla="*/ 5574244 h 6851930"/>
              <a:gd name="connsiteX133" fmla="*/ 6309967 w 7319245"/>
              <a:gd name="connsiteY133" fmla="*/ 5662245 h 6851930"/>
              <a:gd name="connsiteX134" fmla="*/ 6255346 w 7319245"/>
              <a:gd name="connsiteY134" fmla="*/ 5707762 h 6851930"/>
              <a:gd name="connsiteX135" fmla="*/ 6235318 w 7319245"/>
              <a:gd name="connsiteY135" fmla="*/ 5737500 h 6851930"/>
              <a:gd name="connsiteX136" fmla="*/ 6095124 w 7319245"/>
              <a:gd name="connsiteY136" fmla="*/ 5830963 h 6851930"/>
              <a:gd name="connsiteX137" fmla="*/ 6070848 w 7319245"/>
              <a:gd name="connsiteY137" fmla="*/ 5823074 h 6851930"/>
              <a:gd name="connsiteX138" fmla="*/ 6063565 w 7319245"/>
              <a:gd name="connsiteY138" fmla="*/ 5869805 h 6851930"/>
              <a:gd name="connsiteX139" fmla="*/ 6024723 w 7319245"/>
              <a:gd name="connsiteY139" fmla="*/ 5815791 h 6851930"/>
              <a:gd name="connsiteX140" fmla="*/ 6018047 w 7319245"/>
              <a:gd name="connsiteY140" fmla="*/ 5848563 h 6851930"/>
              <a:gd name="connsiteX141" fmla="*/ 5970101 w 7319245"/>
              <a:gd name="connsiteY141" fmla="*/ 5909254 h 6851930"/>
              <a:gd name="connsiteX142" fmla="*/ 5886956 w 7319245"/>
              <a:gd name="connsiteY142" fmla="*/ 5955378 h 6851930"/>
              <a:gd name="connsiteX143" fmla="*/ 5911232 w 7319245"/>
              <a:gd name="connsiteY143" fmla="*/ 5977227 h 6851930"/>
              <a:gd name="connsiteX144" fmla="*/ 5655726 w 7319245"/>
              <a:gd name="connsiteY144" fmla="*/ 6093752 h 6851930"/>
              <a:gd name="connsiteX145" fmla="*/ 5642374 w 7319245"/>
              <a:gd name="connsiteY145" fmla="*/ 6166581 h 6851930"/>
              <a:gd name="connsiteX146" fmla="*/ 5525849 w 7319245"/>
              <a:gd name="connsiteY146" fmla="*/ 6238195 h 6851930"/>
              <a:gd name="connsiteX147" fmla="*/ 5386868 w 7319245"/>
              <a:gd name="connsiteY147" fmla="*/ 6300099 h 6851930"/>
              <a:gd name="connsiteX148" fmla="*/ 5267915 w 7319245"/>
              <a:gd name="connsiteY148" fmla="*/ 6374141 h 6851930"/>
              <a:gd name="connsiteX149" fmla="*/ 5264274 w 7319245"/>
              <a:gd name="connsiteY149" fmla="*/ 6340155 h 6851930"/>
              <a:gd name="connsiteX150" fmla="*/ 5188411 w 7319245"/>
              <a:gd name="connsiteY150" fmla="*/ 6382638 h 6851930"/>
              <a:gd name="connsiteX151" fmla="*/ 5188411 w 7319245"/>
              <a:gd name="connsiteY151" fmla="*/ 6434224 h 6851930"/>
              <a:gd name="connsiteX152" fmla="*/ 5112548 w 7319245"/>
              <a:gd name="connsiteY152" fmla="*/ 6420873 h 6851930"/>
              <a:gd name="connsiteX153" fmla="*/ 5096769 w 7319245"/>
              <a:gd name="connsiteY153" fmla="*/ 6426942 h 6851930"/>
              <a:gd name="connsiteX154" fmla="*/ 5118010 w 7319245"/>
              <a:gd name="connsiteY154" fmla="*/ 6457894 h 6851930"/>
              <a:gd name="connsiteX155" fmla="*/ 5044575 w 7319245"/>
              <a:gd name="connsiteY155" fmla="*/ 6435439 h 6851930"/>
              <a:gd name="connsiteX156" fmla="*/ 5015444 w 7319245"/>
              <a:gd name="connsiteY156" fmla="*/ 6457894 h 6851930"/>
              <a:gd name="connsiteX157" fmla="*/ 4977209 w 7319245"/>
              <a:gd name="connsiteY157" fmla="*/ 6445149 h 6851930"/>
              <a:gd name="connsiteX158" fmla="*/ 4946864 w 7319245"/>
              <a:gd name="connsiteY158" fmla="*/ 6485204 h 6851930"/>
              <a:gd name="connsiteX159" fmla="*/ 4904987 w 7319245"/>
              <a:gd name="connsiteY159" fmla="*/ 6500984 h 6851930"/>
              <a:gd name="connsiteX160" fmla="*/ 4861897 w 7319245"/>
              <a:gd name="connsiteY160" fmla="*/ 6515550 h 6851930"/>
              <a:gd name="connsiteX161" fmla="*/ 4794531 w 7319245"/>
              <a:gd name="connsiteY161" fmla="*/ 6538005 h 6851930"/>
              <a:gd name="connsiteX162" fmla="*/ 4788462 w 7319245"/>
              <a:gd name="connsiteY162" fmla="*/ 6501591 h 6851930"/>
              <a:gd name="connsiteX163" fmla="*/ 4779966 w 7319245"/>
              <a:gd name="connsiteY163" fmla="*/ 6499770 h 6851930"/>
              <a:gd name="connsiteX164" fmla="*/ 4769041 w 7319245"/>
              <a:gd name="connsiteY164" fmla="*/ 6530115 h 6851930"/>
              <a:gd name="connsiteX165" fmla="*/ 4738696 w 7319245"/>
              <a:gd name="connsiteY165" fmla="*/ 6496129 h 6851930"/>
              <a:gd name="connsiteX166" fmla="*/ 4736268 w 7319245"/>
              <a:gd name="connsiteY166" fmla="*/ 6517977 h 6851930"/>
              <a:gd name="connsiteX167" fmla="*/ 4672544 w 7319245"/>
              <a:gd name="connsiteY167" fmla="*/ 6539826 h 6851930"/>
              <a:gd name="connsiteX168" fmla="*/ 4661013 w 7319245"/>
              <a:gd name="connsiteY168" fmla="*/ 6598695 h 6851930"/>
              <a:gd name="connsiteX169" fmla="*/ 4573012 w 7319245"/>
              <a:gd name="connsiteY169" fmla="*/ 6571384 h 6851930"/>
              <a:gd name="connsiteX170" fmla="*/ 4560874 w 7319245"/>
              <a:gd name="connsiteY170" fmla="*/ 6611440 h 6851930"/>
              <a:gd name="connsiteX171" fmla="*/ 4472266 w 7319245"/>
              <a:gd name="connsiteY171" fmla="*/ 6611440 h 6851930"/>
              <a:gd name="connsiteX172" fmla="*/ 4472873 w 7319245"/>
              <a:gd name="connsiteY172" fmla="*/ 6614475 h 6851930"/>
              <a:gd name="connsiteX173" fmla="*/ 4419465 w 7319245"/>
              <a:gd name="connsiteY173" fmla="*/ 6622971 h 6851930"/>
              <a:gd name="connsiteX174" fmla="*/ 4402472 w 7319245"/>
              <a:gd name="connsiteY174" fmla="*/ 6628433 h 6851930"/>
              <a:gd name="connsiteX175" fmla="*/ 4353313 w 7319245"/>
              <a:gd name="connsiteY175" fmla="*/ 6643606 h 6851930"/>
              <a:gd name="connsiteX176" fmla="*/ 4284733 w 7319245"/>
              <a:gd name="connsiteY176" fmla="*/ 6656351 h 6851930"/>
              <a:gd name="connsiteX177" fmla="*/ 4233146 w 7319245"/>
              <a:gd name="connsiteY177" fmla="*/ 6633289 h 6851930"/>
              <a:gd name="connsiteX178" fmla="*/ 4248319 w 7319245"/>
              <a:gd name="connsiteY178" fmla="*/ 6670917 h 6851930"/>
              <a:gd name="connsiteX179" fmla="*/ 4023158 w 7319245"/>
              <a:gd name="connsiteY179" fmla="*/ 6740104 h 6851930"/>
              <a:gd name="connsiteX180" fmla="*/ 4018303 w 7319245"/>
              <a:gd name="connsiteY180" fmla="*/ 6761345 h 6851930"/>
              <a:gd name="connsiteX181" fmla="*/ 3958826 w 7319245"/>
              <a:gd name="connsiteY181" fmla="*/ 6766201 h 6851930"/>
              <a:gd name="connsiteX182" fmla="*/ 3871432 w 7319245"/>
              <a:gd name="connsiteY182" fmla="*/ 6753455 h 6851930"/>
              <a:gd name="connsiteX183" fmla="*/ 3838660 w 7319245"/>
              <a:gd name="connsiteY183" fmla="*/ 6752848 h 6851930"/>
              <a:gd name="connsiteX184" fmla="*/ 3641416 w 7319245"/>
              <a:gd name="connsiteY184" fmla="*/ 6793511 h 6851930"/>
              <a:gd name="connsiteX185" fmla="*/ 3603788 w 7319245"/>
              <a:gd name="connsiteY185" fmla="*/ 6815966 h 6851930"/>
              <a:gd name="connsiteX186" fmla="*/ 3540670 w 7319245"/>
              <a:gd name="connsiteY186" fmla="*/ 6819001 h 6851930"/>
              <a:gd name="connsiteX187" fmla="*/ 3512753 w 7319245"/>
              <a:gd name="connsiteY187" fmla="*/ 6854202 h 6851930"/>
              <a:gd name="connsiteX188" fmla="*/ 3413828 w 7319245"/>
              <a:gd name="connsiteY188" fmla="*/ 6831139 h 6851930"/>
              <a:gd name="connsiteX189" fmla="*/ 3419897 w 7319245"/>
              <a:gd name="connsiteY189" fmla="*/ 6798973 h 6851930"/>
              <a:gd name="connsiteX190" fmla="*/ 3368310 w 7319245"/>
              <a:gd name="connsiteY190" fmla="*/ 6783800 h 6851930"/>
              <a:gd name="connsiteX191" fmla="*/ 3371345 w 7319245"/>
              <a:gd name="connsiteY191" fmla="*/ 6810504 h 6851930"/>
              <a:gd name="connsiteX192" fmla="*/ 3178349 w 7319245"/>
              <a:gd name="connsiteY192" fmla="*/ 6795938 h 6851930"/>
              <a:gd name="connsiteX193" fmla="*/ 3062431 w 7319245"/>
              <a:gd name="connsiteY193" fmla="*/ 6768021 h 6851930"/>
              <a:gd name="connsiteX194" fmla="*/ 3002348 w 7319245"/>
              <a:gd name="connsiteY194" fmla="*/ 6748600 h 6851930"/>
              <a:gd name="connsiteX195" fmla="*/ 2966540 w 7319245"/>
              <a:gd name="connsiteY195" fmla="*/ 6741317 h 6851930"/>
              <a:gd name="connsiteX196" fmla="*/ 2870650 w 7319245"/>
              <a:gd name="connsiteY196" fmla="*/ 6710365 h 6851930"/>
              <a:gd name="connsiteX197" fmla="*/ 2860939 w 7319245"/>
              <a:gd name="connsiteY197" fmla="*/ 6704903 h 6851930"/>
              <a:gd name="connsiteX198" fmla="*/ 2777794 w 7319245"/>
              <a:gd name="connsiteY198" fmla="*/ 6659993 h 6851930"/>
              <a:gd name="connsiteX199" fmla="*/ 2769904 w 7319245"/>
              <a:gd name="connsiteY199" fmla="*/ 6624185 h 6851930"/>
              <a:gd name="connsiteX200" fmla="*/ 2741379 w 7319245"/>
              <a:gd name="connsiteY200" fmla="*/ 6624185 h 6851930"/>
              <a:gd name="connsiteX201" fmla="*/ 2697075 w 7319245"/>
              <a:gd name="connsiteY201" fmla="*/ 6614475 h 6851930"/>
              <a:gd name="connsiteX202" fmla="*/ 2568412 w 7319245"/>
              <a:gd name="connsiteY202" fmla="*/ 6521619 h 6851930"/>
              <a:gd name="connsiteX203" fmla="*/ 2398479 w 7319245"/>
              <a:gd name="connsiteY203" fmla="*/ 6386887 h 6851930"/>
              <a:gd name="connsiteX204" fmla="*/ 2308658 w 7319245"/>
              <a:gd name="connsiteY204" fmla="*/ 6340155 h 6851930"/>
              <a:gd name="connsiteX205" fmla="*/ 2224298 w 7319245"/>
              <a:gd name="connsiteY205" fmla="*/ 6261257 h 6851930"/>
              <a:gd name="connsiteX206" fmla="*/ 2099276 w 7319245"/>
              <a:gd name="connsiteY206" fmla="*/ 6199353 h 6851930"/>
              <a:gd name="connsiteX207" fmla="*/ 2073786 w 7319245"/>
              <a:gd name="connsiteY207" fmla="*/ 6193284 h 6851930"/>
              <a:gd name="connsiteX208" fmla="*/ 1973648 w 7319245"/>
              <a:gd name="connsiteY208" fmla="*/ 6155049 h 6851930"/>
              <a:gd name="connsiteX209" fmla="*/ 1923274 w 7319245"/>
              <a:gd name="connsiteY209" fmla="*/ 6083435 h 6851930"/>
              <a:gd name="connsiteX210" fmla="*/ 1877150 w 7319245"/>
              <a:gd name="connsiteY210" fmla="*/ 6005751 h 6851930"/>
              <a:gd name="connsiteX211" fmla="*/ 1746059 w 7319245"/>
              <a:gd name="connsiteY211" fmla="*/ 5927461 h 6851930"/>
              <a:gd name="connsiteX212" fmla="*/ 1728459 w 7319245"/>
              <a:gd name="connsiteY212" fmla="*/ 5912895 h 6851930"/>
              <a:gd name="connsiteX213" fmla="*/ 1652596 w 7319245"/>
              <a:gd name="connsiteY213" fmla="*/ 5808508 h 6851930"/>
              <a:gd name="connsiteX214" fmla="*/ 1645313 w 7319245"/>
              <a:gd name="connsiteY214" fmla="*/ 5794549 h 6851930"/>
              <a:gd name="connsiteX215" fmla="*/ 1638637 w 7319245"/>
              <a:gd name="connsiteY215" fmla="*/ 5734466 h 6851930"/>
              <a:gd name="connsiteX216" fmla="*/ 1483877 w 7319245"/>
              <a:gd name="connsiteY216" fmla="*/ 5685914 h 6851930"/>
              <a:gd name="connsiteX217" fmla="*/ 1486305 w 7319245"/>
              <a:gd name="connsiteY217" fmla="*/ 5711404 h 6851930"/>
              <a:gd name="connsiteX218" fmla="*/ 1170715 w 7319245"/>
              <a:gd name="connsiteY218" fmla="*/ 5602768 h 6851930"/>
              <a:gd name="connsiteX219" fmla="*/ 1201060 w 7319245"/>
              <a:gd name="connsiteY219" fmla="*/ 5579706 h 6851930"/>
              <a:gd name="connsiteX220" fmla="*/ 1089997 w 7319245"/>
              <a:gd name="connsiteY220" fmla="*/ 5514160 h 6851930"/>
              <a:gd name="connsiteX221" fmla="*/ 1075432 w 7319245"/>
              <a:gd name="connsiteY221" fmla="*/ 5502022 h 6851930"/>
              <a:gd name="connsiteX222" fmla="*/ 1008065 w 7319245"/>
              <a:gd name="connsiteY222" fmla="*/ 5466215 h 6851930"/>
              <a:gd name="connsiteX223" fmla="*/ 993500 w 7319245"/>
              <a:gd name="connsiteY223" fmla="*/ 5463787 h 6851930"/>
              <a:gd name="connsiteX224" fmla="*/ 1005031 w 7319245"/>
              <a:gd name="connsiteY224" fmla="*/ 5441939 h 6851930"/>
              <a:gd name="connsiteX225" fmla="*/ 944947 w 7319245"/>
              <a:gd name="connsiteY225" fmla="*/ 5275648 h 6851930"/>
              <a:gd name="connsiteX226" fmla="*/ 875761 w 7319245"/>
              <a:gd name="connsiteY226" fmla="*/ 5298710 h 6851930"/>
              <a:gd name="connsiteX227" fmla="*/ 856947 w 7319245"/>
              <a:gd name="connsiteY227" fmla="*/ 5240447 h 6851930"/>
              <a:gd name="connsiteX228" fmla="*/ 751345 w 7319245"/>
              <a:gd name="connsiteY228" fmla="*/ 5131205 h 6851930"/>
              <a:gd name="connsiteX229" fmla="*/ 778656 w 7319245"/>
              <a:gd name="connsiteY229" fmla="*/ 5057769 h 6851930"/>
              <a:gd name="connsiteX230" fmla="*/ 670021 w 7319245"/>
              <a:gd name="connsiteY230" fmla="*/ 5014072 h 6851930"/>
              <a:gd name="connsiteX231" fmla="*/ 723428 w 7319245"/>
              <a:gd name="connsiteY231" fmla="*/ 4965520 h 6851930"/>
              <a:gd name="connsiteX232" fmla="*/ 637248 w 7319245"/>
              <a:gd name="connsiteY232" fmla="*/ 4935175 h 6851930"/>
              <a:gd name="connsiteX233" fmla="*/ 633606 w 7319245"/>
              <a:gd name="connsiteY233" fmla="*/ 4944886 h 6851930"/>
              <a:gd name="connsiteX234" fmla="*/ 579592 w 7319245"/>
              <a:gd name="connsiteY234" fmla="*/ 4864774 h 6851930"/>
              <a:gd name="connsiteX235" fmla="*/ 599620 w 7319245"/>
              <a:gd name="connsiteY235" fmla="*/ 4790125 h 6851930"/>
              <a:gd name="connsiteX236" fmla="*/ 571702 w 7319245"/>
              <a:gd name="connsiteY236" fmla="*/ 4751891 h 6851930"/>
              <a:gd name="connsiteX237" fmla="*/ 526792 w 7319245"/>
              <a:gd name="connsiteY237" fmla="*/ 4678455 h 6851930"/>
              <a:gd name="connsiteX238" fmla="*/ 452749 w 7319245"/>
              <a:gd name="connsiteY238" fmla="*/ 4679062 h 6851930"/>
              <a:gd name="connsiteX239" fmla="*/ 396307 w 7319245"/>
              <a:gd name="connsiteY239" fmla="*/ 4651752 h 6851930"/>
              <a:gd name="connsiteX240" fmla="*/ 430901 w 7319245"/>
              <a:gd name="connsiteY240" fmla="*/ 4671172 h 6851930"/>
              <a:gd name="connsiteX241" fmla="*/ 360500 w 7319245"/>
              <a:gd name="connsiteY241" fmla="*/ 4611696 h 6851930"/>
              <a:gd name="connsiteX242" fmla="*/ 359893 w 7319245"/>
              <a:gd name="connsiteY242" fmla="*/ 4598344 h 6851930"/>
              <a:gd name="connsiteX243" fmla="*/ 415728 w 7319245"/>
              <a:gd name="connsiteY243" fmla="*/ 4549185 h 6851930"/>
              <a:gd name="connsiteX244" fmla="*/ 370818 w 7319245"/>
              <a:gd name="connsiteY244" fmla="*/ 4520054 h 6851930"/>
              <a:gd name="connsiteX245" fmla="*/ 413301 w 7319245"/>
              <a:gd name="connsiteY245" fmla="*/ 4467860 h 6851930"/>
              <a:gd name="connsiteX246" fmla="*/ 350183 w 7319245"/>
              <a:gd name="connsiteY246" fmla="*/ 4452687 h 6851930"/>
              <a:gd name="connsiteX247" fmla="*/ 354431 w 7319245"/>
              <a:gd name="connsiteY247" fmla="*/ 4426591 h 6851930"/>
              <a:gd name="connsiteX248" fmla="*/ 322265 w 7319245"/>
              <a:gd name="connsiteY248" fmla="*/ 4422342 h 6851930"/>
              <a:gd name="connsiteX249" fmla="*/ 320445 w 7319245"/>
              <a:gd name="connsiteY249" fmla="*/ 4413239 h 6851930"/>
              <a:gd name="connsiteX250" fmla="*/ 412694 w 7319245"/>
              <a:gd name="connsiteY250" fmla="*/ 4377432 h 6851930"/>
              <a:gd name="connsiteX251" fmla="*/ 329548 w 7319245"/>
              <a:gd name="connsiteY251" fmla="*/ 4347693 h 6851930"/>
              <a:gd name="connsiteX252" fmla="*/ 350790 w 7319245"/>
              <a:gd name="connsiteY252" fmla="*/ 4332521 h 6851930"/>
              <a:gd name="connsiteX253" fmla="*/ 305272 w 7319245"/>
              <a:gd name="connsiteY253" fmla="*/ 4292465 h 6851930"/>
              <a:gd name="connsiteX254" fmla="*/ 430294 w 7319245"/>
              <a:gd name="connsiteY254" fmla="*/ 4275472 h 6851930"/>
              <a:gd name="connsiteX255" fmla="*/ 284030 w 7319245"/>
              <a:gd name="connsiteY255" fmla="*/ 4217209 h 6851930"/>
              <a:gd name="connsiteX256" fmla="*/ 235478 w 7319245"/>
              <a:gd name="connsiteY256" fmla="*/ 4171085 h 6851930"/>
              <a:gd name="connsiteX257" fmla="*/ 243975 w 7319245"/>
              <a:gd name="connsiteY257" fmla="*/ 4125567 h 6851930"/>
              <a:gd name="connsiteX258" fmla="*/ 195423 w 7319245"/>
              <a:gd name="connsiteY258" fmla="*/ 4112215 h 6851930"/>
              <a:gd name="connsiteX259" fmla="*/ 191781 w 7319245"/>
              <a:gd name="connsiteY259" fmla="*/ 4055773 h 6851930"/>
              <a:gd name="connsiteX260" fmla="*/ 181464 w 7319245"/>
              <a:gd name="connsiteY260" fmla="*/ 4055166 h 6851930"/>
              <a:gd name="connsiteX261" fmla="*/ 200885 w 7319245"/>
              <a:gd name="connsiteY261" fmla="*/ 4028462 h 6851930"/>
              <a:gd name="connsiteX262" fmla="*/ 159009 w 7319245"/>
              <a:gd name="connsiteY262" fmla="*/ 4013897 h 6851930"/>
              <a:gd name="connsiteX263" fmla="*/ 197850 w 7319245"/>
              <a:gd name="connsiteY263" fmla="*/ 3982945 h 6851930"/>
              <a:gd name="connsiteX264" fmla="*/ 152939 w 7319245"/>
              <a:gd name="connsiteY264" fmla="*/ 3922254 h 6851930"/>
              <a:gd name="connsiteX265" fmla="*/ 175395 w 7319245"/>
              <a:gd name="connsiteY265" fmla="*/ 3895551 h 6851930"/>
              <a:gd name="connsiteX266" fmla="*/ 135946 w 7319245"/>
              <a:gd name="connsiteY266" fmla="*/ 3902227 h 6851930"/>
              <a:gd name="connsiteX267" fmla="*/ 133519 w 7319245"/>
              <a:gd name="connsiteY267" fmla="*/ 3896158 h 6851930"/>
              <a:gd name="connsiteX268" fmla="*/ 196636 w 7319245"/>
              <a:gd name="connsiteY268" fmla="*/ 3862778 h 6851930"/>
              <a:gd name="connsiteX269" fmla="*/ 135339 w 7319245"/>
              <a:gd name="connsiteY269" fmla="*/ 3856709 h 6851930"/>
              <a:gd name="connsiteX270" fmla="*/ 182678 w 7319245"/>
              <a:gd name="connsiteY270" fmla="*/ 3804515 h 6851930"/>
              <a:gd name="connsiteX271" fmla="*/ 152333 w 7319245"/>
              <a:gd name="connsiteY271" fmla="*/ 3801481 h 6851930"/>
              <a:gd name="connsiteX272" fmla="*/ 151726 w 7319245"/>
              <a:gd name="connsiteY272" fmla="*/ 3794805 h 6851930"/>
              <a:gd name="connsiteX273" fmla="*/ 188747 w 7319245"/>
              <a:gd name="connsiteY273" fmla="*/ 3783274 h 6851930"/>
              <a:gd name="connsiteX274" fmla="*/ 143229 w 7319245"/>
              <a:gd name="connsiteY274" fmla="*/ 3728652 h 6851930"/>
              <a:gd name="connsiteX275" fmla="*/ 119560 w 7319245"/>
              <a:gd name="connsiteY275" fmla="*/ 3696487 h 6851930"/>
              <a:gd name="connsiteX276" fmla="*/ 109242 w 7319245"/>
              <a:gd name="connsiteY276" fmla="*/ 3675852 h 6851930"/>
              <a:gd name="connsiteX277" fmla="*/ 128056 w 7319245"/>
              <a:gd name="connsiteY277" fmla="*/ 3660679 h 6851930"/>
              <a:gd name="connsiteX278" fmla="*/ 182678 w 7319245"/>
              <a:gd name="connsiteY278" fmla="*/ 3647934 h 6851930"/>
              <a:gd name="connsiteX279" fmla="*/ 61297 w 7319245"/>
              <a:gd name="connsiteY279" fmla="*/ 3640651 h 6851930"/>
              <a:gd name="connsiteX280" fmla="*/ 101353 w 7319245"/>
              <a:gd name="connsiteY280" fmla="*/ 3604237 h 6851930"/>
              <a:gd name="connsiteX281" fmla="*/ 67366 w 7319245"/>
              <a:gd name="connsiteY281" fmla="*/ 3581175 h 6851930"/>
              <a:gd name="connsiteX282" fmla="*/ 110456 w 7319245"/>
              <a:gd name="connsiteY282" fmla="*/ 3546582 h 6851930"/>
              <a:gd name="connsiteX283" fmla="*/ 98318 w 7319245"/>
              <a:gd name="connsiteY283" fmla="*/ 3494995 h 6851930"/>
              <a:gd name="connsiteX284" fmla="*/ 66152 w 7319245"/>
              <a:gd name="connsiteY284" fmla="*/ 3511988 h 6851930"/>
              <a:gd name="connsiteX285" fmla="*/ 61904 w 7319245"/>
              <a:gd name="connsiteY285" fmla="*/ 3445229 h 6851930"/>
              <a:gd name="connsiteX286" fmla="*/ 87394 w 7319245"/>
              <a:gd name="connsiteY286" fmla="*/ 3431270 h 6851930"/>
              <a:gd name="connsiteX287" fmla="*/ 72828 w 7319245"/>
              <a:gd name="connsiteY287" fmla="*/ 3403353 h 6851930"/>
              <a:gd name="connsiteX288" fmla="*/ 133519 w 7319245"/>
              <a:gd name="connsiteY288" fmla="*/ 3394856 h 6851930"/>
              <a:gd name="connsiteX289" fmla="*/ 99532 w 7319245"/>
              <a:gd name="connsiteY289" fmla="*/ 3292290 h 6851930"/>
              <a:gd name="connsiteX290" fmla="*/ 135339 w 7319245"/>
              <a:gd name="connsiteY290" fmla="*/ 3312924 h 6851930"/>
              <a:gd name="connsiteX291" fmla="*/ 148084 w 7319245"/>
              <a:gd name="connsiteY291" fmla="*/ 3302000 h 6851930"/>
              <a:gd name="connsiteX292" fmla="*/ 165684 w 7319245"/>
              <a:gd name="connsiteY292" fmla="*/ 3294110 h 6851930"/>
              <a:gd name="connsiteX293" fmla="*/ 96498 w 7319245"/>
              <a:gd name="connsiteY293" fmla="*/ 3255268 h 6851930"/>
              <a:gd name="connsiteX294" fmla="*/ 127450 w 7319245"/>
              <a:gd name="connsiteY294" fmla="*/ 3238882 h 6851930"/>
              <a:gd name="connsiteX295" fmla="*/ 42483 w 7319245"/>
              <a:gd name="connsiteY295" fmla="*/ 3182440 h 6851930"/>
              <a:gd name="connsiteX296" fmla="*/ 13959 w 7319245"/>
              <a:gd name="connsiteY296" fmla="*/ 3156950 h 6851930"/>
              <a:gd name="connsiteX297" fmla="*/ 56442 w 7319245"/>
              <a:gd name="connsiteY297" fmla="*/ 3161198 h 6851930"/>
              <a:gd name="connsiteX298" fmla="*/ 52194 w 7319245"/>
              <a:gd name="connsiteY298" fmla="*/ 3064701 h 6851930"/>
              <a:gd name="connsiteX299" fmla="*/ 61904 w 7319245"/>
              <a:gd name="connsiteY299" fmla="*/ 3019790 h 6851930"/>
              <a:gd name="connsiteX300" fmla="*/ 3641 w 7319245"/>
              <a:gd name="connsiteY300" fmla="*/ 3019790 h 6851930"/>
              <a:gd name="connsiteX301" fmla="*/ 0 w 7319245"/>
              <a:gd name="connsiteY301" fmla="*/ 3011294 h 6851930"/>
              <a:gd name="connsiteX302" fmla="*/ 30952 w 7319245"/>
              <a:gd name="connsiteY302" fmla="*/ 2988231 h 6851930"/>
              <a:gd name="connsiteX303" fmla="*/ 72828 w 7319245"/>
              <a:gd name="connsiteY303" fmla="*/ 2876561 h 6851930"/>
              <a:gd name="connsiteX304" fmla="*/ 10317 w 7319245"/>
              <a:gd name="connsiteY304" fmla="*/ 2752146 h 6851930"/>
              <a:gd name="connsiteX305" fmla="*/ 18814 w 7319245"/>
              <a:gd name="connsiteY305" fmla="*/ 2742436 h 6851930"/>
              <a:gd name="connsiteX306" fmla="*/ 54621 w 7319245"/>
              <a:gd name="connsiteY306" fmla="*/ 2755787 h 6851930"/>
              <a:gd name="connsiteX307" fmla="*/ 117739 w 7319245"/>
              <a:gd name="connsiteY307" fmla="*/ 2741222 h 6851930"/>
              <a:gd name="connsiteX308" fmla="*/ 172967 w 7319245"/>
              <a:gd name="connsiteY308" fmla="*/ 2744256 h 6851930"/>
              <a:gd name="connsiteX309" fmla="*/ 148084 w 7319245"/>
              <a:gd name="connsiteY309" fmla="*/ 2638655 h 6851930"/>
              <a:gd name="connsiteX310" fmla="*/ 208168 w 7319245"/>
              <a:gd name="connsiteY310" fmla="*/ 2591924 h 6851930"/>
              <a:gd name="connsiteX311" fmla="*/ 146264 w 7319245"/>
              <a:gd name="connsiteY311" fmla="*/ 2501495 h 6851930"/>
              <a:gd name="connsiteX312" fmla="*/ 172967 w 7319245"/>
              <a:gd name="connsiteY312" fmla="*/ 2430488 h 6851930"/>
              <a:gd name="connsiteX313" fmla="*/ 146870 w 7319245"/>
              <a:gd name="connsiteY313" fmla="*/ 2423812 h 6851930"/>
              <a:gd name="connsiteX314" fmla="*/ 123808 w 7319245"/>
              <a:gd name="connsiteY314" fmla="*/ 2386184 h 6851930"/>
              <a:gd name="connsiteX315" fmla="*/ 131091 w 7319245"/>
              <a:gd name="connsiteY315" fmla="*/ 2323673 h 6851930"/>
              <a:gd name="connsiteX316" fmla="*/ 188747 w 7319245"/>
              <a:gd name="connsiteY316" fmla="*/ 2232031 h 6851930"/>
              <a:gd name="connsiteX317" fmla="*/ 222733 w 7319245"/>
              <a:gd name="connsiteY317" fmla="*/ 2196223 h 6851930"/>
              <a:gd name="connsiteX318" fmla="*/ 189354 w 7319245"/>
              <a:gd name="connsiteY318" fmla="*/ 2167092 h 6851930"/>
              <a:gd name="connsiteX319" fmla="*/ 296775 w 7319245"/>
              <a:gd name="connsiteY319" fmla="*/ 2134926 h 6851930"/>
              <a:gd name="connsiteX320" fmla="*/ 299810 w 7319245"/>
              <a:gd name="connsiteY320" fmla="*/ 2122181 h 6851930"/>
              <a:gd name="connsiteX321" fmla="*/ 267037 w 7319245"/>
              <a:gd name="connsiteY321" fmla="*/ 2098512 h 6851930"/>
              <a:gd name="connsiteX322" fmla="*/ 251258 w 7319245"/>
              <a:gd name="connsiteY322" fmla="*/ 2045711 h 6851930"/>
              <a:gd name="connsiteX323" fmla="*/ 332583 w 7319245"/>
              <a:gd name="connsiteY323" fmla="*/ 2009904 h 6851930"/>
              <a:gd name="connsiteX324" fmla="*/ 386597 w 7319245"/>
              <a:gd name="connsiteY324" fmla="*/ 2000801 h 6851930"/>
              <a:gd name="connsiteX325" fmla="*/ 384776 w 7319245"/>
              <a:gd name="connsiteY325" fmla="*/ 1986842 h 6851930"/>
              <a:gd name="connsiteX326" fmla="*/ 337438 w 7319245"/>
              <a:gd name="connsiteY326" fmla="*/ 1979559 h 6851930"/>
              <a:gd name="connsiteX327" fmla="*/ 379314 w 7319245"/>
              <a:gd name="connsiteY327" fmla="*/ 1934648 h 6851930"/>
              <a:gd name="connsiteX328" fmla="*/ 400556 w 7319245"/>
              <a:gd name="connsiteY328" fmla="*/ 1917048 h 6851930"/>
              <a:gd name="connsiteX329" fmla="*/ 463067 w 7319245"/>
              <a:gd name="connsiteY329" fmla="*/ 1894593 h 6851930"/>
              <a:gd name="connsiteX330" fmla="*/ 460639 w 7319245"/>
              <a:gd name="connsiteY330" fmla="*/ 1884882 h 6851930"/>
              <a:gd name="connsiteX331" fmla="*/ 418156 w 7319245"/>
              <a:gd name="connsiteY331" fmla="*/ 1880634 h 6851930"/>
              <a:gd name="connsiteX332" fmla="*/ 443646 w 7319245"/>
              <a:gd name="connsiteY332" fmla="*/ 1856965 h 6851930"/>
              <a:gd name="connsiteX333" fmla="*/ 429080 w 7319245"/>
              <a:gd name="connsiteY333" fmla="*/ 1830261 h 6851930"/>
              <a:gd name="connsiteX334" fmla="*/ 479453 w 7319245"/>
              <a:gd name="connsiteY334" fmla="*/ 1788992 h 6851930"/>
              <a:gd name="connsiteX335" fmla="*/ 493412 w 7319245"/>
              <a:gd name="connsiteY335" fmla="*/ 1796274 h 6851930"/>
              <a:gd name="connsiteX336" fmla="*/ 493412 w 7319245"/>
              <a:gd name="connsiteY336" fmla="*/ 1762895 h 6851930"/>
              <a:gd name="connsiteX337" fmla="*/ 524971 w 7319245"/>
              <a:gd name="connsiteY337" fmla="*/ 1755612 h 6851930"/>
              <a:gd name="connsiteX338" fmla="*/ 524971 w 7319245"/>
              <a:gd name="connsiteY338" fmla="*/ 1747115 h 6851930"/>
              <a:gd name="connsiteX339" fmla="*/ 495233 w 7319245"/>
              <a:gd name="connsiteY339" fmla="*/ 1742867 h 6851930"/>
              <a:gd name="connsiteX340" fmla="*/ 588089 w 7319245"/>
              <a:gd name="connsiteY340" fmla="*/ 1651225 h 6851930"/>
              <a:gd name="connsiteX341" fmla="*/ 523150 w 7319245"/>
              <a:gd name="connsiteY341" fmla="*/ 1582038 h 6851930"/>
              <a:gd name="connsiteX342" fmla="*/ 590516 w 7319245"/>
              <a:gd name="connsiteY342" fmla="*/ 1586286 h 6851930"/>
              <a:gd name="connsiteX343" fmla="*/ 560778 w 7319245"/>
              <a:gd name="connsiteY343" fmla="*/ 1549872 h 6851930"/>
              <a:gd name="connsiteX344" fmla="*/ 565026 w 7319245"/>
              <a:gd name="connsiteY344" fmla="*/ 1543196 h 6851930"/>
              <a:gd name="connsiteX345" fmla="*/ 614792 w 7319245"/>
              <a:gd name="connsiteY345" fmla="*/ 1575969 h 6851930"/>
              <a:gd name="connsiteX346" fmla="*/ 643924 w 7319245"/>
              <a:gd name="connsiteY346" fmla="*/ 1551693 h 6851930"/>
              <a:gd name="connsiteX347" fmla="*/ 583840 w 7319245"/>
              <a:gd name="connsiteY347" fmla="*/ 1504961 h 6851930"/>
              <a:gd name="connsiteX348" fmla="*/ 518902 w 7319245"/>
              <a:gd name="connsiteY348" fmla="*/ 1492823 h 6851930"/>
              <a:gd name="connsiteX349" fmla="*/ 518295 w 7319245"/>
              <a:gd name="connsiteY349" fmla="*/ 1484326 h 6851930"/>
              <a:gd name="connsiteX350" fmla="*/ 571095 w 7319245"/>
              <a:gd name="connsiteY350" fmla="*/ 1476437 h 6851930"/>
              <a:gd name="connsiteX351" fmla="*/ 577771 w 7319245"/>
              <a:gd name="connsiteY351" fmla="*/ 1453981 h 6851930"/>
              <a:gd name="connsiteX352" fmla="*/ 660310 w 7319245"/>
              <a:gd name="connsiteY352" fmla="*/ 1449126 h 6851930"/>
              <a:gd name="connsiteX353" fmla="*/ 665165 w 7319245"/>
              <a:gd name="connsiteY353" fmla="*/ 1438202 h 6851930"/>
              <a:gd name="connsiteX354" fmla="*/ 632999 w 7319245"/>
              <a:gd name="connsiteY354" fmla="*/ 1413319 h 6851930"/>
              <a:gd name="connsiteX355" fmla="*/ 725856 w 7319245"/>
              <a:gd name="connsiteY355" fmla="*/ 1372656 h 6851930"/>
              <a:gd name="connsiteX356" fmla="*/ 762270 w 7319245"/>
              <a:gd name="connsiteY356" fmla="*/ 1359911 h 6851930"/>
              <a:gd name="connsiteX357" fmla="*/ 804146 w 7319245"/>
              <a:gd name="connsiteY357" fmla="*/ 1366587 h 6851930"/>
              <a:gd name="connsiteX358" fmla="*/ 808394 w 7319245"/>
              <a:gd name="connsiteY358" fmla="*/ 1353842 h 6851930"/>
              <a:gd name="connsiteX359" fmla="*/ 744063 w 7319245"/>
              <a:gd name="connsiteY359" fmla="*/ 1313180 h 6851930"/>
              <a:gd name="connsiteX360" fmla="*/ 744063 w 7319245"/>
              <a:gd name="connsiteY360" fmla="*/ 1347773 h 6851930"/>
              <a:gd name="connsiteX361" fmla="*/ 713718 w 7319245"/>
              <a:gd name="connsiteY361" fmla="*/ 1327745 h 6851930"/>
              <a:gd name="connsiteX362" fmla="*/ 761056 w 7319245"/>
              <a:gd name="connsiteY362" fmla="*/ 1273124 h 6851930"/>
              <a:gd name="connsiteX363" fmla="*/ 851484 w 7319245"/>
              <a:gd name="connsiteY363" fmla="*/ 1274945 h 6851930"/>
              <a:gd name="connsiteX364" fmla="*/ 831457 w 7319245"/>
              <a:gd name="connsiteY364" fmla="*/ 1247027 h 6851930"/>
              <a:gd name="connsiteX365" fmla="*/ 872119 w 7319245"/>
              <a:gd name="connsiteY365" fmla="*/ 1245207 h 6851930"/>
              <a:gd name="connsiteX366" fmla="*/ 874547 w 7319245"/>
              <a:gd name="connsiteY366" fmla="*/ 1267055 h 6851930"/>
              <a:gd name="connsiteX367" fmla="*/ 866657 w 7319245"/>
              <a:gd name="connsiteY367" fmla="*/ 1316214 h 6851930"/>
              <a:gd name="connsiteX368" fmla="*/ 881830 w 7319245"/>
              <a:gd name="connsiteY368" fmla="*/ 1299828 h 6851930"/>
              <a:gd name="connsiteX369" fmla="*/ 907926 w 7319245"/>
              <a:gd name="connsiteY369" fmla="*/ 1268876 h 6851930"/>
              <a:gd name="connsiteX370" fmla="*/ 929775 w 7319245"/>
              <a:gd name="connsiteY370" fmla="*/ 1222751 h 6851930"/>
              <a:gd name="connsiteX371" fmla="*/ 930382 w 7319245"/>
              <a:gd name="connsiteY371" fmla="*/ 1165702 h 6851930"/>
              <a:gd name="connsiteX372" fmla="*/ 964975 w 7319245"/>
              <a:gd name="connsiteY372" fmla="*/ 1165702 h 6851930"/>
              <a:gd name="connsiteX373" fmla="*/ 946768 w 7319245"/>
              <a:gd name="connsiteY373" fmla="*/ 1138999 h 6851930"/>
              <a:gd name="connsiteX374" fmla="*/ 994713 w 7319245"/>
              <a:gd name="connsiteY374" fmla="*/ 1120185 h 6851930"/>
              <a:gd name="connsiteX375" fmla="*/ 943127 w 7319245"/>
              <a:gd name="connsiteY375" fmla="*/ 1103798 h 6851930"/>
              <a:gd name="connsiteX376" fmla="*/ 946768 w 7319245"/>
              <a:gd name="connsiteY376" fmla="*/ 1058888 h 6851930"/>
              <a:gd name="connsiteX377" fmla="*/ 938878 w 7319245"/>
              <a:gd name="connsiteY377" fmla="*/ 1049784 h 6851930"/>
              <a:gd name="connsiteX378" fmla="*/ 1061473 w 7319245"/>
              <a:gd name="connsiteY378" fmla="*/ 1013370 h 6851930"/>
              <a:gd name="connsiteX379" fmla="*/ 1045086 w 7319245"/>
              <a:gd name="connsiteY379" fmla="*/ 1002446 h 6851930"/>
              <a:gd name="connsiteX380" fmla="*/ 1048121 w 7319245"/>
              <a:gd name="connsiteY380" fmla="*/ 990308 h 6851930"/>
              <a:gd name="connsiteX381" fmla="*/ 1106991 w 7319245"/>
              <a:gd name="connsiteY381" fmla="*/ 1004873 h 6851930"/>
              <a:gd name="connsiteX382" fmla="*/ 1121556 w 7319245"/>
              <a:gd name="connsiteY382" fmla="*/ 958142 h 6851930"/>
              <a:gd name="connsiteX383" fmla="*/ 1225337 w 7319245"/>
              <a:gd name="connsiteY383" fmla="*/ 924155 h 6851930"/>
              <a:gd name="connsiteX384" fmla="*/ 1232012 w 7319245"/>
              <a:gd name="connsiteY384" fmla="*/ 874996 h 6851930"/>
              <a:gd name="connsiteX385" fmla="*/ 1302413 w 7319245"/>
              <a:gd name="connsiteY385" fmla="*/ 825230 h 6851930"/>
              <a:gd name="connsiteX386" fmla="*/ 1401945 w 7319245"/>
              <a:gd name="connsiteY386" fmla="*/ 764540 h 6851930"/>
              <a:gd name="connsiteX387" fmla="*/ 1373421 w 7319245"/>
              <a:gd name="connsiteY387" fmla="*/ 690498 h 6851930"/>
              <a:gd name="connsiteX388" fmla="*/ 1493587 w 7319245"/>
              <a:gd name="connsiteY388" fmla="*/ 629200 h 6851930"/>
              <a:gd name="connsiteX389" fmla="*/ 1573699 w 7319245"/>
              <a:gd name="connsiteY389" fmla="*/ 579434 h 6851930"/>
              <a:gd name="connsiteX390" fmla="*/ 1583409 w 7319245"/>
              <a:gd name="connsiteY390" fmla="*/ 575186 h 6851930"/>
              <a:gd name="connsiteX391" fmla="*/ 1709038 w 7319245"/>
              <a:gd name="connsiteY391" fmla="*/ 504179 h 6851930"/>
              <a:gd name="connsiteX392" fmla="*/ 1680513 w 7319245"/>
              <a:gd name="connsiteY392" fmla="*/ 478082 h 6851930"/>
              <a:gd name="connsiteX393" fmla="*/ 1716928 w 7319245"/>
              <a:gd name="connsiteY393" fmla="*/ 462302 h 6851930"/>
              <a:gd name="connsiteX394" fmla="*/ 1789149 w 7319245"/>
              <a:gd name="connsiteY394" fmla="*/ 430743 h 6851930"/>
              <a:gd name="connsiteX395" fmla="*/ 1817067 w 7319245"/>
              <a:gd name="connsiteY395" fmla="*/ 414357 h 6851930"/>
              <a:gd name="connsiteX396" fmla="*/ 1892323 w 7319245"/>
              <a:gd name="connsiteY396" fmla="*/ 363377 h 6851930"/>
              <a:gd name="connsiteX397" fmla="*/ 1946337 w 7319245"/>
              <a:gd name="connsiteY397" fmla="*/ 353060 h 6851930"/>
              <a:gd name="connsiteX398" fmla="*/ 2127194 w 7319245"/>
              <a:gd name="connsiteY398" fmla="*/ 320287 h 6851930"/>
              <a:gd name="connsiteX399" fmla="*/ 2127194 w 7319245"/>
              <a:gd name="connsiteY399" fmla="*/ 288728 h 6851930"/>
              <a:gd name="connsiteX400" fmla="*/ 2169070 w 7319245"/>
              <a:gd name="connsiteY400" fmla="*/ 293583 h 6851930"/>
              <a:gd name="connsiteX401" fmla="*/ 2256464 w 7319245"/>
              <a:gd name="connsiteY401" fmla="*/ 266880 h 6851930"/>
              <a:gd name="connsiteX402" fmla="*/ 2305623 w 7319245"/>
              <a:gd name="connsiteY402" fmla="*/ 184948 h 6851930"/>
              <a:gd name="connsiteX403" fmla="*/ 2395445 w 7319245"/>
              <a:gd name="connsiteY403" fmla="*/ 204976 h 6851930"/>
              <a:gd name="connsiteX404" fmla="*/ 2397872 w 7319245"/>
              <a:gd name="connsiteY404" fmla="*/ 169775 h 6851930"/>
              <a:gd name="connsiteX405" fmla="*/ 2481625 w 7319245"/>
              <a:gd name="connsiteY405" fmla="*/ 130933 h 6851930"/>
              <a:gd name="connsiteX406" fmla="*/ 2542922 w 7319245"/>
              <a:gd name="connsiteY406" fmla="*/ 138216 h 6851930"/>
              <a:gd name="connsiteX407" fmla="*/ 2659448 w 7319245"/>
              <a:gd name="connsiteY407" fmla="*/ 143678 h 6851930"/>
              <a:gd name="connsiteX408" fmla="*/ 2728634 w 7319245"/>
              <a:gd name="connsiteY408" fmla="*/ 103623 h 6851930"/>
              <a:gd name="connsiteX409" fmla="*/ 2752304 w 7319245"/>
              <a:gd name="connsiteY409" fmla="*/ 106050 h 6851930"/>
              <a:gd name="connsiteX410" fmla="*/ 2845160 w 7319245"/>
              <a:gd name="connsiteY410" fmla="*/ 93912 h 6851930"/>
              <a:gd name="connsiteX411" fmla="*/ 2969575 w 7319245"/>
              <a:gd name="connsiteY411" fmla="*/ 45967 h 6851930"/>
              <a:gd name="connsiteX412" fmla="*/ 2978678 w 7319245"/>
              <a:gd name="connsiteY412" fmla="*/ 95126 h 6851930"/>
              <a:gd name="connsiteX413" fmla="*/ 3024803 w 7319245"/>
              <a:gd name="connsiteY413" fmla="*/ 53250 h 6851930"/>
              <a:gd name="connsiteX414" fmla="*/ 3071534 w 7319245"/>
              <a:gd name="connsiteY414" fmla="*/ 24119 h 6851930"/>
              <a:gd name="connsiteX415" fmla="*/ 3150432 w 7319245"/>
              <a:gd name="connsiteY415" fmla="*/ 8339 h 6851930"/>
              <a:gd name="connsiteX416" fmla="*/ 3322185 w 7319245"/>
              <a:gd name="connsiteY416" fmla="*/ 29581 h 6851930"/>
              <a:gd name="connsiteX417" fmla="*/ 3317937 w 7319245"/>
              <a:gd name="connsiteY417" fmla="*/ 64781 h 6851930"/>
              <a:gd name="connsiteX418" fmla="*/ 3423538 w 7319245"/>
              <a:gd name="connsiteY418" fmla="*/ 449 h 6851930"/>
              <a:gd name="connsiteX419" fmla="*/ 3449028 w 7319245"/>
              <a:gd name="connsiteY419" fmla="*/ 12587 h 6851930"/>
              <a:gd name="connsiteX420" fmla="*/ 3529746 w 7319245"/>
              <a:gd name="connsiteY420" fmla="*/ 33222 h 6851930"/>
              <a:gd name="connsiteX421" fmla="*/ 3562519 w 7319245"/>
              <a:gd name="connsiteY421" fmla="*/ 26546 h 6851930"/>
              <a:gd name="connsiteX422" fmla="*/ 3535208 w 7319245"/>
              <a:gd name="connsiteY422" fmla="*/ 52036 h 6851930"/>
              <a:gd name="connsiteX423" fmla="*/ 3601968 w 7319245"/>
              <a:gd name="connsiteY423" fmla="*/ 18656 h 6851930"/>
              <a:gd name="connsiteX424" fmla="*/ 3712423 w 7319245"/>
              <a:gd name="connsiteY424" fmla="*/ 24725 h 6851930"/>
              <a:gd name="connsiteX425" fmla="*/ 3711817 w 7319245"/>
              <a:gd name="connsiteY425" fmla="*/ 16229 h 6851930"/>
              <a:gd name="connsiteX426" fmla="*/ 3793142 w 7319245"/>
              <a:gd name="connsiteY426" fmla="*/ 54464 h 6851930"/>
              <a:gd name="connsiteX427" fmla="*/ 3800424 w 7319245"/>
              <a:gd name="connsiteY427" fmla="*/ 46574 h 6851930"/>
              <a:gd name="connsiteX428" fmla="*/ 3792535 w 7319245"/>
              <a:gd name="connsiteY428" fmla="*/ 32008 h 6851930"/>
              <a:gd name="connsiteX429" fmla="*/ 4013447 w 7319245"/>
              <a:gd name="connsiteY429" fmla="*/ 58712 h 6851930"/>
              <a:gd name="connsiteX430" fmla="*/ 4004344 w 7319245"/>
              <a:gd name="connsiteY430" fmla="*/ 65995 h 6851930"/>
              <a:gd name="connsiteX431" fmla="*/ 4306581 w 7319245"/>
              <a:gd name="connsiteY431" fmla="*/ 78133 h 6851930"/>
              <a:gd name="connsiteX432" fmla="*/ 4277450 w 7319245"/>
              <a:gd name="connsiteY432" fmla="*/ 102409 h 6851930"/>
              <a:gd name="connsiteX433" fmla="*/ 4342996 w 7319245"/>
              <a:gd name="connsiteY433" fmla="*/ 160672 h 6851930"/>
              <a:gd name="connsiteX434" fmla="*/ 4372734 w 7319245"/>
              <a:gd name="connsiteY434" fmla="*/ 134575 h 6851930"/>
              <a:gd name="connsiteX435" fmla="*/ 4339961 w 7319245"/>
              <a:gd name="connsiteY435" fmla="*/ 110906 h 6851930"/>
              <a:gd name="connsiteX436" fmla="*/ 4430997 w 7319245"/>
              <a:gd name="connsiteY436" fmla="*/ 156423 h 6851930"/>
              <a:gd name="connsiteX437" fmla="*/ 4429783 w 7319245"/>
              <a:gd name="connsiteY437" fmla="*/ 155210 h 6851930"/>
              <a:gd name="connsiteX438" fmla="*/ 4434031 w 7319245"/>
              <a:gd name="connsiteY438" fmla="*/ 204369 h 6851930"/>
              <a:gd name="connsiteX439" fmla="*/ 4512322 w 7319245"/>
              <a:gd name="connsiteY439" fmla="*/ 174630 h 6851930"/>
              <a:gd name="connsiteX440" fmla="*/ 4578474 w 7319245"/>
              <a:gd name="connsiteY440" fmla="*/ 173417 h 6851930"/>
              <a:gd name="connsiteX441" fmla="*/ 4693785 w 7319245"/>
              <a:gd name="connsiteY441" fmla="*/ 193444 h 6851930"/>
              <a:gd name="connsiteX442" fmla="*/ 4691358 w 7319245"/>
              <a:gd name="connsiteY442" fmla="*/ 173417 h 6851930"/>
              <a:gd name="connsiteX443" fmla="*/ 4800600 w 7319245"/>
              <a:gd name="connsiteY443" fmla="*/ 199513 h 6851930"/>
              <a:gd name="connsiteX444" fmla="*/ 4745979 w 7319245"/>
              <a:gd name="connsiteY444" fmla="*/ 179486 h 6851930"/>
              <a:gd name="connsiteX445" fmla="*/ 4744765 w 7319245"/>
              <a:gd name="connsiteY445" fmla="*/ 212258 h 6851930"/>
              <a:gd name="connsiteX446" fmla="*/ 4622778 w 7319245"/>
              <a:gd name="connsiteY446" fmla="*/ 288121 h 6851930"/>
              <a:gd name="connsiteX447" fmla="*/ 4730807 w 7319245"/>
              <a:gd name="connsiteY447" fmla="*/ 279625 h 6851930"/>
              <a:gd name="connsiteX448" fmla="*/ 4713813 w 7319245"/>
              <a:gd name="connsiteY448" fmla="*/ 254135 h 6851930"/>
              <a:gd name="connsiteX449" fmla="*/ 4775717 w 7319245"/>
              <a:gd name="connsiteY449" fmla="*/ 233500 h 6851930"/>
              <a:gd name="connsiteX450" fmla="*/ 4715634 w 7319245"/>
              <a:gd name="connsiteY450" fmla="*/ 332425 h 6851930"/>
              <a:gd name="connsiteX451" fmla="*/ 4798779 w 7319245"/>
              <a:gd name="connsiteY451" fmla="*/ 332425 h 6851930"/>
              <a:gd name="connsiteX452" fmla="*/ 4788462 w 7319245"/>
              <a:gd name="connsiteY452" fmla="*/ 362163 h 6851930"/>
              <a:gd name="connsiteX453" fmla="*/ 4853401 w 7319245"/>
              <a:gd name="connsiteY453" fmla="*/ 382191 h 6851930"/>
              <a:gd name="connsiteX454" fmla="*/ 4880711 w 7319245"/>
              <a:gd name="connsiteY454" fmla="*/ 348205 h 6851930"/>
              <a:gd name="connsiteX455" fmla="*/ 4892849 w 7319245"/>
              <a:gd name="connsiteY455" fmla="*/ 333639 h 6851930"/>
              <a:gd name="connsiteX456" fmla="*/ 4936546 w 7319245"/>
              <a:gd name="connsiteY456" fmla="*/ 301473 h 6851930"/>
              <a:gd name="connsiteX457" fmla="*/ 5007554 w 7319245"/>
              <a:gd name="connsiteY457" fmla="*/ 311790 h 6851930"/>
              <a:gd name="connsiteX458" fmla="*/ 4996023 w 7319245"/>
              <a:gd name="connsiteY458" fmla="*/ 375515 h 6851930"/>
              <a:gd name="connsiteX459" fmla="*/ 4888601 w 7319245"/>
              <a:gd name="connsiteY459" fmla="*/ 399184 h 6851930"/>
              <a:gd name="connsiteX460" fmla="*/ 4889815 w 7319245"/>
              <a:gd name="connsiteY460" fmla="*/ 407074 h 6851930"/>
              <a:gd name="connsiteX461" fmla="*/ 4951719 w 7319245"/>
              <a:gd name="connsiteY461" fmla="*/ 405860 h 6851930"/>
              <a:gd name="connsiteX462" fmla="*/ 5023333 w 7319245"/>
              <a:gd name="connsiteY462" fmla="*/ 422854 h 6851930"/>
              <a:gd name="connsiteX463" fmla="*/ 5102231 w 7319245"/>
              <a:gd name="connsiteY463" fmla="*/ 411929 h 6851930"/>
              <a:gd name="connsiteX464" fmla="*/ 5111334 w 7319245"/>
              <a:gd name="connsiteY464" fmla="*/ 401612 h 6851930"/>
              <a:gd name="connsiteX465" fmla="*/ 5184163 w 7319245"/>
              <a:gd name="connsiteY465" fmla="*/ 412536 h 6851930"/>
              <a:gd name="connsiteX466" fmla="*/ 5105872 w 7319245"/>
              <a:gd name="connsiteY466" fmla="*/ 475654 h 6851930"/>
              <a:gd name="connsiteX467" fmla="*/ 5209046 w 7319245"/>
              <a:gd name="connsiteY467" fmla="*/ 489006 h 6851930"/>
              <a:gd name="connsiteX468" fmla="*/ 5252743 w 7319245"/>
              <a:gd name="connsiteY468" fmla="*/ 504179 h 6851930"/>
              <a:gd name="connsiteX469" fmla="*/ 5250922 w 7319245"/>
              <a:gd name="connsiteY469" fmla="*/ 515710 h 6851930"/>
              <a:gd name="connsiteX470" fmla="*/ 5277626 w 7319245"/>
              <a:gd name="connsiteY470" fmla="*/ 499930 h 6851930"/>
              <a:gd name="connsiteX471" fmla="*/ 5281874 w 7319245"/>
              <a:gd name="connsiteY471" fmla="*/ 512068 h 6851930"/>
              <a:gd name="connsiteX472" fmla="*/ 5306150 w 7319245"/>
              <a:gd name="connsiteY472" fmla="*/ 535737 h 6851930"/>
              <a:gd name="connsiteX473" fmla="*/ 5381406 w 7319245"/>
              <a:gd name="connsiteY473" fmla="*/ 540593 h 6851930"/>
              <a:gd name="connsiteX474" fmla="*/ 5355916 w 7319245"/>
              <a:gd name="connsiteY474" fmla="*/ 578828 h 6851930"/>
              <a:gd name="connsiteX475" fmla="*/ 5453627 w 7319245"/>
              <a:gd name="connsiteY475" fmla="*/ 579434 h 6851930"/>
              <a:gd name="connsiteX476" fmla="*/ 5511283 w 7319245"/>
              <a:gd name="connsiteY476" fmla="*/ 575186 h 6851930"/>
              <a:gd name="connsiteX477" fmla="*/ 5550732 w 7319245"/>
              <a:gd name="connsiteY477" fmla="*/ 579434 h 6851930"/>
              <a:gd name="connsiteX478" fmla="*/ 5587146 w 7319245"/>
              <a:gd name="connsiteY478" fmla="*/ 593393 h 6851930"/>
              <a:gd name="connsiteX479" fmla="*/ 5622346 w 7319245"/>
              <a:gd name="connsiteY479" fmla="*/ 611600 h 6851930"/>
              <a:gd name="connsiteX480" fmla="*/ 5615063 w 7319245"/>
              <a:gd name="connsiteY480" fmla="*/ 641945 h 6851930"/>
              <a:gd name="connsiteX481" fmla="*/ 5795314 w 7319245"/>
              <a:gd name="connsiteY481" fmla="*/ 662580 h 6851930"/>
              <a:gd name="connsiteX482" fmla="*/ 5868142 w 7319245"/>
              <a:gd name="connsiteY482" fmla="*/ 704456 h 6851930"/>
              <a:gd name="connsiteX483" fmla="*/ 5865715 w 7319245"/>
              <a:gd name="connsiteY483" fmla="*/ 715988 h 6851930"/>
              <a:gd name="connsiteX484" fmla="*/ 5791065 w 7319245"/>
              <a:gd name="connsiteY484" fmla="*/ 725091 h 6851930"/>
              <a:gd name="connsiteX485" fmla="*/ 5709133 w 7319245"/>
              <a:gd name="connsiteY485" fmla="*/ 712953 h 6851930"/>
              <a:gd name="connsiteX486" fmla="*/ 5737658 w 7319245"/>
              <a:gd name="connsiteY486" fmla="*/ 736622 h 6851930"/>
              <a:gd name="connsiteX487" fmla="*/ 5789852 w 7319245"/>
              <a:gd name="connsiteY487" fmla="*/ 722057 h 6851930"/>
              <a:gd name="connsiteX488" fmla="*/ 6053247 w 7319245"/>
              <a:gd name="connsiteY488" fmla="*/ 964818 h 6851930"/>
              <a:gd name="connsiteX489" fmla="*/ 6018654 w 7319245"/>
              <a:gd name="connsiteY489" fmla="*/ 912017 h 6851930"/>
              <a:gd name="connsiteX490" fmla="*/ 6001054 w 7319245"/>
              <a:gd name="connsiteY490" fmla="*/ 919907 h 6851930"/>
              <a:gd name="connsiteX491" fmla="*/ 6009550 w 7319245"/>
              <a:gd name="connsiteY491" fmla="*/ 941148 h 6851930"/>
              <a:gd name="connsiteX492" fmla="*/ 6053247 w 7319245"/>
              <a:gd name="connsiteY492" fmla="*/ 964818 h 6851930"/>
              <a:gd name="connsiteX493" fmla="*/ 2041014 w 7319245"/>
              <a:gd name="connsiteY493" fmla="*/ 6022138 h 6851930"/>
              <a:gd name="connsiteX494" fmla="*/ 1972434 w 7319245"/>
              <a:gd name="connsiteY494" fmla="*/ 5997255 h 6851930"/>
              <a:gd name="connsiteX495" fmla="*/ 2041014 w 7319245"/>
              <a:gd name="connsiteY495" fmla="*/ 6022138 h 6851930"/>
              <a:gd name="connsiteX496" fmla="*/ 5010589 w 7319245"/>
              <a:gd name="connsiteY496" fmla="*/ 434992 h 6851930"/>
              <a:gd name="connsiteX497" fmla="*/ 5070065 w 7319245"/>
              <a:gd name="connsiteY497" fmla="*/ 481723 h 6851930"/>
              <a:gd name="connsiteX498" fmla="*/ 5010589 w 7319245"/>
              <a:gd name="connsiteY498" fmla="*/ 434992 h 6851930"/>
            </a:gdLst>
            <a:ahLst/>
            <a:cxnLst/>
            <a:rect l="l" t="t" r="r" b="b"/>
            <a:pathLst>
              <a:path w="7319245" h="6851930">
                <a:moveTo>
                  <a:pt x="5789852" y="722057"/>
                </a:moveTo>
                <a:cubicBezTo>
                  <a:pt x="5797134" y="733588"/>
                  <a:pt x="5805024" y="745119"/>
                  <a:pt x="5810486" y="753616"/>
                </a:cubicBezTo>
                <a:cubicBezTo>
                  <a:pt x="5792279" y="760898"/>
                  <a:pt x="5764362" y="772430"/>
                  <a:pt x="5737051" y="783961"/>
                </a:cubicBezTo>
                <a:cubicBezTo>
                  <a:pt x="5783783" y="800954"/>
                  <a:pt x="5829907" y="818554"/>
                  <a:pt x="5876639" y="833120"/>
                </a:cubicBezTo>
                <a:cubicBezTo>
                  <a:pt x="5891204" y="837975"/>
                  <a:pt x="5908198" y="834334"/>
                  <a:pt x="5924584" y="833727"/>
                </a:cubicBezTo>
                <a:cubicBezTo>
                  <a:pt x="5937936" y="833120"/>
                  <a:pt x="5950681" y="830692"/>
                  <a:pt x="5968281" y="828265"/>
                </a:cubicBezTo>
                <a:cubicBezTo>
                  <a:pt x="5964032" y="845258"/>
                  <a:pt x="5961605" y="856182"/>
                  <a:pt x="5958571" y="868927"/>
                </a:cubicBezTo>
                <a:cubicBezTo>
                  <a:pt x="5989522" y="871962"/>
                  <a:pt x="6019261" y="868927"/>
                  <a:pt x="6044751" y="878637"/>
                </a:cubicBezTo>
                <a:cubicBezTo>
                  <a:pt x="6057496" y="883493"/>
                  <a:pt x="6062351" y="910196"/>
                  <a:pt x="6070848" y="926583"/>
                </a:cubicBezTo>
                <a:cubicBezTo>
                  <a:pt x="6098158" y="980597"/>
                  <a:pt x="6098158" y="980597"/>
                  <a:pt x="6161883" y="966638"/>
                </a:cubicBezTo>
                <a:cubicBezTo>
                  <a:pt x="6166738" y="965425"/>
                  <a:pt x="6171593" y="967852"/>
                  <a:pt x="6177056" y="969066"/>
                </a:cubicBezTo>
                <a:cubicBezTo>
                  <a:pt x="6161883" y="1011549"/>
                  <a:pt x="6161883" y="1010942"/>
                  <a:pt x="6210435" y="1018225"/>
                </a:cubicBezTo>
                <a:cubicBezTo>
                  <a:pt x="6217111" y="1019439"/>
                  <a:pt x="6223180" y="1025508"/>
                  <a:pt x="6229856" y="1029149"/>
                </a:cubicBezTo>
                <a:cubicBezTo>
                  <a:pt x="6241994" y="1035218"/>
                  <a:pt x="6254739" y="1040074"/>
                  <a:pt x="6265664" y="1047356"/>
                </a:cubicBezTo>
                <a:cubicBezTo>
                  <a:pt x="6279015" y="1055246"/>
                  <a:pt x="6291153" y="1065564"/>
                  <a:pt x="6303291" y="1074667"/>
                </a:cubicBezTo>
                <a:cubicBezTo>
                  <a:pt x="6300257" y="1078915"/>
                  <a:pt x="6297829" y="1082557"/>
                  <a:pt x="6294794" y="1086805"/>
                </a:cubicBezTo>
                <a:cubicBezTo>
                  <a:pt x="6283871" y="1079522"/>
                  <a:pt x="6272946" y="1072240"/>
                  <a:pt x="6260201" y="1064350"/>
                </a:cubicBezTo>
                <a:cubicBezTo>
                  <a:pt x="6258987" y="1073453"/>
                  <a:pt x="6257167" y="1084378"/>
                  <a:pt x="6255346" y="1097729"/>
                </a:cubicBezTo>
                <a:cubicBezTo>
                  <a:pt x="6289332" y="1100157"/>
                  <a:pt x="6323926" y="1101978"/>
                  <a:pt x="6357912" y="1104405"/>
                </a:cubicBezTo>
                <a:cubicBezTo>
                  <a:pt x="6357912" y="1107440"/>
                  <a:pt x="6358519" y="1110474"/>
                  <a:pt x="6358519" y="1114116"/>
                </a:cubicBezTo>
                <a:cubicBezTo>
                  <a:pt x="6340919" y="1117757"/>
                  <a:pt x="6323319" y="1120792"/>
                  <a:pt x="6295401" y="1126254"/>
                </a:cubicBezTo>
                <a:cubicBezTo>
                  <a:pt x="6331815" y="1154171"/>
                  <a:pt x="6379154" y="1127468"/>
                  <a:pt x="6397968" y="1165702"/>
                </a:cubicBezTo>
                <a:cubicBezTo>
                  <a:pt x="6360947" y="1179661"/>
                  <a:pt x="6325746" y="1193013"/>
                  <a:pt x="6296009" y="1203937"/>
                </a:cubicBezTo>
                <a:cubicBezTo>
                  <a:pt x="6308753" y="1212434"/>
                  <a:pt x="6321498" y="1223358"/>
                  <a:pt x="6336064" y="1229427"/>
                </a:cubicBezTo>
                <a:cubicBezTo>
                  <a:pt x="6350022" y="1234889"/>
                  <a:pt x="6370050" y="1240352"/>
                  <a:pt x="6380975" y="1234889"/>
                </a:cubicBezTo>
                <a:cubicBezTo>
                  <a:pt x="6407071" y="1220931"/>
                  <a:pt x="6425885" y="1236103"/>
                  <a:pt x="6434989" y="1250669"/>
                </a:cubicBezTo>
                <a:cubicBezTo>
                  <a:pt x="6446520" y="1269483"/>
                  <a:pt x="6468368" y="1286476"/>
                  <a:pt x="6453196" y="1319856"/>
                </a:cubicBezTo>
                <a:cubicBezTo>
                  <a:pt x="6447127" y="1333208"/>
                  <a:pt x="6473224" y="1362339"/>
                  <a:pt x="6485969" y="1384187"/>
                </a:cubicBezTo>
                <a:cubicBezTo>
                  <a:pt x="6491431" y="1393291"/>
                  <a:pt x="6499928" y="1399967"/>
                  <a:pt x="6505997" y="1408464"/>
                </a:cubicBezTo>
                <a:cubicBezTo>
                  <a:pt x="6523597" y="1435167"/>
                  <a:pt x="6537555" y="1463085"/>
                  <a:pt x="6575184" y="1470975"/>
                </a:cubicBezTo>
                <a:cubicBezTo>
                  <a:pt x="6589749" y="1474009"/>
                  <a:pt x="6600067" y="1495857"/>
                  <a:pt x="6612205" y="1508602"/>
                </a:cubicBezTo>
                <a:cubicBezTo>
                  <a:pt x="6620094" y="1517099"/>
                  <a:pt x="6627984" y="1526810"/>
                  <a:pt x="6637694" y="1531665"/>
                </a:cubicBezTo>
                <a:cubicBezTo>
                  <a:pt x="6651653" y="1538948"/>
                  <a:pt x="6668040" y="1542589"/>
                  <a:pt x="6692922" y="1550479"/>
                </a:cubicBezTo>
                <a:cubicBezTo>
                  <a:pt x="6672895" y="1558975"/>
                  <a:pt x="6662577" y="1563831"/>
                  <a:pt x="6648619" y="1569900"/>
                </a:cubicBezTo>
                <a:cubicBezTo>
                  <a:pt x="6661364" y="1572934"/>
                  <a:pt x="6670467" y="1574755"/>
                  <a:pt x="6683819" y="1577789"/>
                </a:cubicBezTo>
                <a:cubicBezTo>
                  <a:pt x="6672288" y="1588107"/>
                  <a:pt x="6663185" y="1595389"/>
                  <a:pt x="6647405" y="1609348"/>
                </a:cubicBezTo>
                <a:cubicBezTo>
                  <a:pt x="6669254" y="1612990"/>
                  <a:pt x="6683212" y="1615417"/>
                  <a:pt x="6703240" y="1619059"/>
                </a:cubicBezTo>
                <a:cubicBezTo>
                  <a:pt x="6688674" y="1656080"/>
                  <a:pt x="6648619" y="1645156"/>
                  <a:pt x="6633446" y="1658508"/>
                </a:cubicBezTo>
                <a:cubicBezTo>
                  <a:pt x="6650439" y="1679142"/>
                  <a:pt x="6667433" y="1699170"/>
                  <a:pt x="6683212" y="1718591"/>
                </a:cubicBezTo>
                <a:cubicBezTo>
                  <a:pt x="6697778" y="1706453"/>
                  <a:pt x="6715985" y="1690066"/>
                  <a:pt x="6736620" y="1675501"/>
                </a:cubicBezTo>
                <a:cubicBezTo>
                  <a:pt x="6742689" y="1671252"/>
                  <a:pt x="6753006" y="1673073"/>
                  <a:pt x="6761503" y="1674287"/>
                </a:cubicBezTo>
                <a:cubicBezTo>
                  <a:pt x="6763930" y="1674894"/>
                  <a:pt x="6767572" y="1685211"/>
                  <a:pt x="6765751" y="1687639"/>
                </a:cubicBezTo>
                <a:cubicBezTo>
                  <a:pt x="6760896" y="1694315"/>
                  <a:pt x="6753613" y="1700991"/>
                  <a:pt x="6746330" y="1704025"/>
                </a:cubicBezTo>
                <a:cubicBezTo>
                  <a:pt x="6737833" y="1707060"/>
                  <a:pt x="6727516" y="1705846"/>
                  <a:pt x="6719020" y="1706453"/>
                </a:cubicBezTo>
                <a:cubicBezTo>
                  <a:pt x="6734799" y="1721625"/>
                  <a:pt x="6748151" y="1734977"/>
                  <a:pt x="6762109" y="1748329"/>
                </a:cubicBezTo>
                <a:cubicBezTo>
                  <a:pt x="6756040" y="1754398"/>
                  <a:pt x="6747544" y="1767143"/>
                  <a:pt x="6743902" y="1765929"/>
                </a:cubicBezTo>
                <a:cubicBezTo>
                  <a:pt x="6731158" y="1761681"/>
                  <a:pt x="6720233" y="1752577"/>
                  <a:pt x="6702633" y="1742260"/>
                </a:cubicBezTo>
                <a:cubicBezTo>
                  <a:pt x="6702633" y="1753184"/>
                  <a:pt x="6697778" y="1768357"/>
                  <a:pt x="6703240" y="1776247"/>
                </a:cubicBezTo>
                <a:cubicBezTo>
                  <a:pt x="6728730" y="1812054"/>
                  <a:pt x="6766965" y="1802343"/>
                  <a:pt x="6798524" y="1801130"/>
                </a:cubicBezTo>
                <a:cubicBezTo>
                  <a:pt x="6824014" y="1833295"/>
                  <a:pt x="6848290" y="1863034"/>
                  <a:pt x="6872566" y="1893986"/>
                </a:cubicBezTo>
                <a:cubicBezTo>
                  <a:pt x="6851931" y="1900662"/>
                  <a:pt x="6836152" y="1902482"/>
                  <a:pt x="6826441" y="1910979"/>
                </a:cubicBezTo>
                <a:cubicBezTo>
                  <a:pt x="6822800" y="1914013"/>
                  <a:pt x="6828869" y="1935862"/>
                  <a:pt x="6836759" y="1943752"/>
                </a:cubicBezTo>
                <a:cubicBezTo>
                  <a:pt x="6853752" y="1962566"/>
                  <a:pt x="6878028" y="1975918"/>
                  <a:pt x="6892594" y="1996552"/>
                </a:cubicBezTo>
                <a:cubicBezTo>
                  <a:pt x="6901697" y="2009904"/>
                  <a:pt x="6941752" y="1998373"/>
                  <a:pt x="6922939" y="2032966"/>
                </a:cubicBezTo>
                <a:cubicBezTo>
                  <a:pt x="6942360" y="2042070"/>
                  <a:pt x="6961781" y="2051173"/>
                  <a:pt x="6986057" y="2062705"/>
                </a:cubicBezTo>
                <a:cubicBezTo>
                  <a:pt x="6979381" y="2069987"/>
                  <a:pt x="6967850" y="2082125"/>
                  <a:pt x="6953891" y="2097298"/>
                </a:cubicBezTo>
                <a:cubicBezTo>
                  <a:pt x="6965422" y="2100940"/>
                  <a:pt x="6973312" y="2102760"/>
                  <a:pt x="6981809" y="2105795"/>
                </a:cubicBezTo>
                <a:cubicBezTo>
                  <a:pt x="6952070" y="2163450"/>
                  <a:pt x="6988484" y="2189547"/>
                  <a:pt x="7042499" y="2212610"/>
                </a:cubicBezTo>
                <a:cubicBezTo>
                  <a:pt x="6995767" y="2228389"/>
                  <a:pt x="6988484" y="2249631"/>
                  <a:pt x="7008512" y="2286652"/>
                </a:cubicBezTo>
                <a:cubicBezTo>
                  <a:pt x="7012154" y="2293935"/>
                  <a:pt x="7020043" y="2307286"/>
                  <a:pt x="7023078" y="2318211"/>
                </a:cubicBezTo>
                <a:cubicBezTo>
                  <a:pt x="7029753" y="2341273"/>
                  <a:pt x="7032181" y="2365549"/>
                  <a:pt x="7037037" y="2394073"/>
                </a:cubicBezTo>
                <a:cubicBezTo>
                  <a:pt x="7071023" y="2404391"/>
                  <a:pt x="7115934" y="2417136"/>
                  <a:pt x="7160237" y="2430488"/>
                </a:cubicBezTo>
                <a:cubicBezTo>
                  <a:pt x="7162058" y="2435343"/>
                  <a:pt x="7163879" y="2440198"/>
                  <a:pt x="7166306" y="2445053"/>
                </a:cubicBezTo>
                <a:cubicBezTo>
                  <a:pt x="7155383" y="2448695"/>
                  <a:pt x="7145065" y="2452336"/>
                  <a:pt x="7129892" y="2457191"/>
                </a:cubicBezTo>
                <a:cubicBezTo>
                  <a:pt x="7155383" y="2471757"/>
                  <a:pt x="7171162" y="2480254"/>
                  <a:pt x="7187548" y="2489357"/>
                </a:cubicBezTo>
                <a:cubicBezTo>
                  <a:pt x="7159024" y="2502102"/>
                  <a:pt x="7131713" y="2514240"/>
                  <a:pt x="7098334" y="2528806"/>
                </a:cubicBezTo>
                <a:cubicBezTo>
                  <a:pt x="7132320" y="2551868"/>
                  <a:pt x="7160237" y="2571289"/>
                  <a:pt x="7188156" y="2590103"/>
                </a:cubicBezTo>
                <a:cubicBezTo>
                  <a:pt x="7186941" y="2593744"/>
                  <a:pt x="7185728" y="2597386"/>
                  <a:pt x="7184514" y="2601027"/>
                </a:cubicBezTo>
                <a:cubicBezTo>
                  <a:pt x="7163272" y="2604062"/>
                  <a:pt x="7142030" y="2605276"/>
                  <a:pt x="7121396" y="2610131"/>
                </a:cubicBezTo>
                <a:cubicBezTo>
                  <a:pt x="7103796" y="2614379"/>
                  <a:pt x="7087409" y="2623483"/>
                  <a:pt x="7070416" y="2630159"/>
                </a:cubicBezTo>
                <a:cubicBezTo>
                  <a:pt x="7083768" y="2641083"/>
                  <a:pt x="7097120" y="2651400"/>
                  <a:pt x="7114113" y="2664752"/>
                </a:cubicBezTo>
                <a:cubicBezTo>
                  <a:pt x="7112293" y="2667787"/>
                  <a:pt x="7107437" y="2676890"/>
                  <a:pt x="7101368" y="2687814"/>
                </a:cubicBezTo>
                <a:cubicBezTo>
                  <a:pt x="7114720" y="2691456"/>
                  <a:pt x="7126251" y="2693883"/>
                  <a:pt x="7137782" y="2696918"/>
                </a:cubicBezTo>
                <a:cubicBezTo>
                  <a:pt x="7138389" y="2699952"/>
                  <a:pt x="7138389" y="2702987"/>
                  <a:pt x="7138996" y="2706021"/>
                </a:cubicBezTo>
                <a:cubicBezTo>
                  <a:pt x="7121396" y="2710270"/>
                  <a:pt x="7103796" y="2714518"/>
                  <a:pt x="7086196" y="2719373"/>
                </a:cubicBezTo>
                <a:cubicBezTo>
                  <a:pt x="7085589" y="2723622"/>
                  <a:pt x="7084982" y="2727870"/>
                  <a:pt x="7083768" y="2732118"/>
                </a:cubicBezTo>
                <a:cubicBezTo>
                  <a:pt x="7106830" y="2738187"/>
                  <a:pt x="7129892" y="2744256"/>
                  <a:pt x="7156596" y="2751539"/>
                </a:cubicBezTo>
                <a:cubicBezTo>
                  <a:pt x="7149314" y="2785526"/>
                  <a:pt x="7183907" y="2794022"/>
                  <a:pt x="7214252" y="2808588"/>
                </a:cubicBezTo>
                <a:cubicBezTo>
                  <a:pt x="7195438" y="2846823"/>
                  <a:pt x="7203935" y="2877168"/>
                  <a:pt x="7233066" y="2908727"/>
                </a:cubicBezTo>
                <a:cubicBezTo>
                  <a:pt x="7245811" y="2922079"/>
                  <a:pt x="7246418" y="2948176"/>
                  <a:pt x="7267053" y="2959707"/>
                </a:cubicBezTo>
                <a:cubicBezTo>
                  <a:pt x="7268873" y="2960921"/>
                  <a:pt x="7263411" y="2978521"/>
                  <a:pt x="7262804" y="2978521"/>
                </a:cubicBezTo>
                <a:cubicBezTo>
                  <a:pt x="7251273" y="2977307"/>
                  <a:pt x="7239742" y="2974272"/>
                  <a:pt x="7227604" y="2971238"/>
                </a:cubicBezTo>
                <a:cubicBezTo>
                  <a:pt x="7225783" y="2977307"/>
                  <a:pt x="7220928" y="2991873"/>
                  <a:pt x="7214252" y="3011294"/>
                </a:cubicBezTo>
                <a:cubicBezTo>
                  <a:pt x="7237921" y="3019183"/>
                  <a:pt x="7260984" y="3027073"/>
                  <a:pt x="7292543" y="3037390"/>
                </a:cubicBezTo>
                <a:cubicBezTo>
                  <a:pt x="7280404" y="3052563"/>
                  <a:pt x="7269480" y="3067128"/>
                  <a:pt x="7250666" y="3090798"/>
                </a:cubicBezTo>
                <a:cubicBezTo>
                  <a:pt x="7260376" y="3100508"/>
                  <a:pt x="7279191" y="3119322"/>
                  <a:pt x="7298612" y="3138743"/>
                </a:cubicBezTo>
                <a:cubicBezTo>
                  <a:pt x="7274942" y="3152095"/>
                  <a:pt x="7254915" y="3163019"/>
                  <a:pt x="7225783" y="3178799"/>
                </a:cubicBezTo>
                <a:cubicBezTo>
                  <a:pt x="7266445" y="3193364"/>
                  <a:pt x="7277370" y="3206109"/>
                  <a:pt x="7253094" y="3237668"/>
                </a:cubicBezTo>
                <a:cubicBezTo>
                  <a:pt x="7242777" y="3250413"/>
                  <a:pt x="7250059" y="3283793"/>
                  <a:pt x="7258556" y="3303214"/>
                </a:cubicBezTo>
                <a:cubicBezTo>
                  <a:pt x="7274335" y="3340842"/>
                  <a:pt x="7274335" y="3374828"/>
                  <a:pt x="7260984" y="3397890"/>
                </a:cubicBezTo>
                <a:cubicBezTo>
                  <a:pt x="7272514" y="3427629"/>
                  <a:pt x="7278583" y="3449477"/>
                  <a:pt x="7288901" y="3469505"/>
                </a:cubicBezTo>
                <a:cubicBezTo>
                  <a:pt x="7298005" y="3486498"/>
                  <a:pt x="7311356" y="3501671"/>
                  <a:pt x="7322888" y="3516844"/>
                </a:cubicBezTo>
                <a:cubicBezTo>
                  <a:pt x="7322888" y="3544761"/>
                  <a:pt x="7270087" y="3539906"/>
                  <a:pt x="7286473" y="3579354"/>
                </a:cubicBezTo>
                <a:cubicBezTo>
                  <a:pt x="7294970" y="3599382"/>
                  <a:pt x="7259163" y="3630334"/>
                  <a:pt x="7309536" y="3641865"/>
                </a:cubicBezTo>
                <a:cubicBezTo>
                  <a:pt x="7291329" y="3661286"/>
                  <a:pt x="7277370" y="3675852"/>
                  <a:pt x="7263411" y="3691024"/>
                </a:cubicBezTo>
                <a:cubicBezTo>
                  <a:pt x="7273122" y="3713480"/>
                  <a:pt x="7321067" y="3720763"/>
                  <a:pt x="7288901" y="3757177"/>
                </a:cubicBezTo>
                <a:cubicBezTo>
                  <a:pt x="7337453" y="3775384"/>
                  <a:pt x="7280404" y="3822116"/>
                  <a:pt x="7312571" y="3845785"/>
                </a:cubicBezTo>
                <a:cubicBezTo>
                  <a:pt x="7314998" y="3847606"/>
                  <a:pt x="7308929" y="3860957"/>
                  <a:pt x="7305287" y="3868240"/>
                </a:cubicBezTo>
                <a:cubicBezTo>
                  <a:pt x="7294364" y="3889482"/>
                  <a:pt x="7285260" y="3913151"/>
                  <a:pt x="7270087" y="3931358"/>
                </a:cubicBezTo>
                <a:cubicBezTo>
                  <a:pt x="7262804" y="3939854"/>
                  <a:pt x="7243384" y="3937427"/>
                  <a:pt x="7224570" y="3941068"/>
                </a:cubicBezTo>
                <a:cubicBezTo>
                  <a:pt x="7205755" y="3971413"/>
                  <a:pt x="7199686" y="4004186"/>
                  <a:pt x="7248846" y="4024214"/>
                </a:cubicBezTo>
                <a:cubicBezTo>
                  <a:pt x="7234887" y="4056987"/>
                  <a:pt x="7217893" y="4087332"/>
                  <a:pt x="7210004" y="4119498"/>
                </a:cubicBezTo>
                <a:cubicBezTo>
                  <a:pt x="7206969" y="4132850"/>
                  <a:pt x="7222142" y="4151057"/>
                  <a:pt x="7231852" y="4173512"/>
                </a:cubicBezTo>
                <a:cubicBezTo>
                  <a:pt x="7213645" y="4189292"/>
                  <a:pt x="7191190" y="4208106"/>
                  <a:pt x="7168734" y="4227527"/>
                </a:cubicBezTo>
                <a:cubicBezTo>
                  <a:pt x="7191190" y="4258478"/>
                  <a:pt x="7186335" y="4266368"/>
                  <a:pt x="7105009" y="4323417"/>
                </a:cubicBezTo>
                <a:cubicBezTo>
                  <a:pt x="7120182" y="4332521"/>
                  <a:pt x="7149314" y="4336769"/>
                  <a:pt x="7121396" y="4363473"/>
                </a:cubicBezTo>
                <a:cubicBezTo>
                  <a:pt x="7119575" y="4365294"/>
                  <a:pt x="7121396" y="4371969"/>
                  <a:pt x="7123217" y="4375611"/>
                </a:cubicBezTo>
                <a:cubicBezTo>
                  <a:pt x="7138389" y="4405349"/>
                  <a:pt x="7128072" y="4421129"/>
                  <a:pt x="7089230" y="4426591"/>
                </a:cubicBezTo>
                <a:cubicBezTo>
                  <a:pt x="7101975" y="4435087"/>
                  <a:pt x="7112293" y="4438729"/>
                  <a:pt x="7116541" y="4446012"/>
                </a:cubicBezTo>
                <a:cubicBezTo>
                  <a:pt x="7120789" y="4452687"/>
                  <a:pt x="7121396" y="4464825"/>
                  <a:pt x="7118362" y="4471502"/>
                </a:cubicBezTo>
                <a:cubicBezTo>
                  <a:pt x="7110472" y="4486674"/>
                  <a:pt x="7094692" y="4499419"/>
                  <a:pt x="7090444" y="4515199"/>
                </a:cubicBezTo>
                <a:cubicBezTo>
                  <a:pt x="7080733" y="4549792"/>
                  <a:pt x="7078306" y="4555861"/>
                  <a:pt x="7043712" y="4566178"/>
                </a:cubicBezTo>
                <a:cubicBezTo>
                  <a:pt x="7049781" y="4569213"/>
                  <a:pt x="7055850" y="4572247"/>
                  <a:pt x="7052209" y="4570427"/>
                </a:cubicBezTo>
                <a:cubicBezTo>
                  <a:pt x="7037037" y="4591061"/>
                  <a:pt x="7024292" y="4610482"/>
                  <a:pt x="7009119" y="4628689"/>
                </a:cubicBezTo>
                <a:cubicBezTo>
                  <a:pt x="6993339" y="4648110"/>
                  <a:pt x="6975740" y="4666924"/>
                  <a:pt x="6959960" y="4685738"/>
                </a:cubicBezTo>
                <a:cubicBezTo>
                  <a:pt x="6969671" y="4693628"/>
                  <a:pt x="6976953" y="4699090"/>
                  <a:pt x="6984236" y="4705159"/>
                </a:cubicBezTo>
                <a:cubicBezTo>
                  <a:pt x="6983022" y="4707586"/>
                  <a:pt x="6981201" y="4710621"/>
                  <a:pt x="6979988" y="4713049"/>
                </a:cubicBezTo>
                <a:cubicBezTo>
                  <a:pt x="6968456" y="4711835"/>
                  <a:pt x="6956925" y="4710014"/>
                  <a:pt x="6942967" y="4708194"/>
                </a:cubicBezTo>
                <a:cubicBezTo>
                  <a:pt x="6981809" y="4784056"/>
                  <a:pt x="6903518" y="4789518"/>
                  <a:pt x="6874386" y="4827753"/>
                </a:cubicBezTo>
                <a:cubicBezTo>
                  <a:pt x="6886524" y="4827753"/>
                  <a:pt x="6897449" y="4827753"/>
                  <a:pt x="6909587" y="4827753"/>
                </a:cubicBezTo>
                <a:cubicBezTo>
                  <a:pt x="6902911" y="4854457"/>
                  <a:pt x="6902911" y="4854457"/>
                  <a:pt x="6860428" y="4863560"/>
                </a:cubicBezTo>
                <a:cubicBezTo>
                  <a:pt x="6853145" y="4883588"/>
                  <a:pt x="6837972" y="4903616"/>
                  <a:pt x="6842828" y="4916361"/>
                </a:cubicBezTo>
                <a:cubicBezTo>
                  <a:pt x="6859821" y="4959451"/>
                  <a:pt x="6824621" y="4978265"/>
                  <a:pt x="6810055" y="5006790"/>
                </a:cubicBezTo>
                <a:cubicBezTo>
                  <a:pt x="6801558" y="5023783"/>
                  <a:pt x="6808234" y="5048059"/>
                  <a:pt x="6808234" y="5070514"/>
                </a:cubicBezTo>
                <a:cubicBezTo>
                  <a:pt x="6779103" y="5075370"/>
                  <a:pt x="6743902" y="5072942"/>
                  <a:pt x="6760896" y="5117246"/>
                </a:cubicBezTo>
                <a:cubicBezTo>
                  <a:pt x="6734192" y="5128170"/>
                  <a:pt x="6695350" y="5097825"/>
                  <a:pt x="6683212" y="5144556"/>
                </a:cubicBezTo>
                <a:cubicBezTo>
                  <a:pt x="6697171" y="5153660"/>
                  <a:pt x="6709916" y="5161550"/>
                  <a:pt x="6722661" y="5169440"/>
                </a:cubicBezTo>
                <a:cubicBezTo>
                  <a:pt x="6701419" y="5232557"/>
                  <a:pt x="6622522" y="5263509"/>
                  <a:pt x="6632840" y="5339372"/>
                </a:cubicBezTo>
                <a:cubicBezTo>
                  <a:pt x="6589142" y="5365469"/>
                  <a:pt x="6533307" y="5373359"/>
                  <a:pt x="6501748" y="5424945"/>
                </a:cubicBezTo>
                <a:cubicBezTo>
                  <a:pt x="6513279" y="5432835"/>
                  <a:pt x="6524811" y="5440118"/>
                  <a:pt x="6546052" y="5454077"/>
                </a:cubicBezTo>
                <a:cubicBezTo>
                  <a:pt x="6509031" y="5474712"/>
                  <a:pt x="6478686" y="5492312"/>
                  <a:pt x="6442879" y="5512340"/>
                </a:cubicBezTo>
                <a:cubicBezTo>
                  <a:pt x="6451376" y="5535402"/>
                  <a:pt x="6440451" y="5554216"/>
                  <a:pt x="6401002" y="5554823"/>
                </a:cubicBezTo>
                <a:cubicBezTo>
                  <a:pt x="6391899" y="5554823"/>
                  <a:pt x="6379761" y="5565140"/>
                  <a:pt x="6374298" y="5574244"/>
                </a:cubicBezTo>
                <a:cubicBezTo>
                  <a:pt x="6356091" y="5604589"/>
                  <a:pt x="6300863" y="5606409"/>
                  <a:pt x="6309967" y="5662245"/>
                </a:cubicBezTo>
                <a:cubicBezTo>
                  <a:pt x="6311788" y="5673776"/>
                  <a:pt x="6274160" y="5691983"/>
                  <a:pt x="6255346" y="5707762"/>
                </a:cubicBezTo>
                <a:cubicBezTo>
                  <a:pt x="6246242" y="5715652"/>
                  <a:pt x="6238960" y="5725362"/>
                  <a:pt x="6235318" y="5737500"/>
                </a:cubicBezTo>
                <a:cubicBezTo>
                  <a:pt x="6191014" y="5767239"/>
                  <a:pt x="6146710" y="5796977"/>
                  <a:pt x="6095124" y="5830963"/>
                </a:cubicBezTo>
                <a:cubicBezTo>
                  <a:pt x="6095124" y="5830963"/>
                  <a:pt x="6084199" y="5827322"/>
                  <a:pt x="6070848" y="5823074"/>
                </a:cubicBezTo>
                <a:cubicBezTo>
                  <a:pt x="6069027" y="5835819"/>
                  <a:pt x="6067206" y="5846743"/>
                  <a:pt x="6063565" y="5869805"/>
                </a:cubicBezTo>
                <a:cubicBezTo>
                  <a:pt x="6048392" y="5849171"/>
                  <a:pt x="6039895" y="5836425"/>
                  <a:pt x="6024723" y="5815791"/>
                </a:cubicBezTo>
                <a:cubicBezTo>
                  <a:pt x="6021081" y="5832177"/>
                  <a:pt x="6017440" y="5840674"/>
                  <a:pt x="6018047" y="5848563"/>
                </a:cubicBezTo>
                <a:cubicBezTo>
                  <a:pt x="6021688" y="5898937"/>
                  <a:pt x="6019868" y="5896509"/>
                  <a:pt x="5970101" y="5909254"/>
                </a:cubicBezTo>
                <a:cubicBezTo>
                  <a:pt x="5941577" y="5916537"/>
                  <a:pt x="5916694" y="5938385"/>
                  <a:pt x="5886956" y="5955378"/>
                </a:cubicBezTo>
                <a:cubicBezTo>
                  <a:pt x="5895453" y="5963268"/>
                  <a:pt x="5902735" y="5969944"/>
                  <a:pt x="5911232" y="5977227"/>
                </a:cubicBezTo>
                <a:cubicBezTo>
                  <a:pt x="5825052" y="6016069"/>
                  <a:pt x="5740692" y="6054910"/>
                  <a:pt x="5655726" y="6093752"/>
                </a:cubicBezTo>
                <a:cubicBezTo>
                  <a:pt x="5683644" y="6120456"/>
                  <a:pt x="5659974" y="6153836"/>
                  <a:pt x="5642374" y="6166581"/>
                </a:cubicBezTo>
                <a:cubicBezTo>
                  <a:pt x="5605353" y="6192677"/>
                  <a:pt x="5582898" y="6249119"/>
                  <a:pt x="5525849" y="6238195"/>
                </a:cubicBezTo>
                <a:cubicBezTo>
                  <a:pt x="5482152" y="6275823"/>
                  <a:pt x="5434207" y="6300099"/>
                  <a:pt x="5386868" y="6300099"/>
                </a:cubicBezTo>
                <a:cubicBezTo>
                  <a:pt x="5342564" y="6328017"/>
                  <a:pt x="5305543" y="6350472"/>
                  <a:pt x="5267915" y="6374141"/>
                </a:cubicBezTo>
                <a:cubicBezTo>
                  <a:pt x="5267308" y="6368679"/>
                  <a:pt x="5265488" y="6354720"/>
                  <a:pt x="5264274" y="6340155"/>
                </a:cubicBezTo>
                <a:cubicBezTo>
                  <a:pt x="5255777" y="6381424"/>
                  <a:pt x="5232715" y="6399025"/>
                  <a:pt x="5188411" y="6382638"/>
                </a:cubicBezTo>
                <a:cubicBezTo>
                  <a:pt x="5188411" y="6400238"/>
                  <a:pt x="5188411" y="6414197"/>
                  <a:pt x="5188411" y="6434224"/>
                </a:cubicBezTo>
                <a:cubicBezTo>
                  <a:pt x="5162314" y="6429370"/>
                  <a:pt x="5137431" y="6424514"/>
                  <a:pt x="5112548" y="6420873"/>
                </a:cubicBezTo>
                <a:cubicBezTo>
                  <a:pt x="5107693" y="6420266"/>
                  <a:pt x="5101624" y="6424514"/>
                  <a:pt x="5096769" y="6426942"/>
                </a:cubicBezTo>
                <a:cubicBezTo>
                  <a:pt x="5101017" y="6433618"/>
                  <a:pt x="5105872" y="6439687"/>
                  <a:pt x="5118010" y="6457894"/>
                </a:cubicBezTo>
                <a:cubicBezTo>
                  <a:pt x="5088272" y="6448790"/>
                  <a:pt x="5067030" y="6442114"/>
                  <a:pt x="5044575" y="6435439"/>
                </a:cubicBezTo>
                <a:cubicBezTo>
                  <a:pt x="5039720" y="6439080"/>
                  <a:pt x="5029402" y="6452432"/>
                  <a:pt x="5015444" y="6457894"/>
                </a:cubicBezTo>
                <a:cubicBezTo>
                  <a:pt x="5006947" y="6460928"/>
                  <a:pt x="4994202" y="6451218"/>
                  <a:pt x="4977209" y="6445149"/>
                </a:cubicBezTo>
                <a:cubicBezTo>
                  <a:pt x="4969926" y="6455466"/>
                  <a:pt x="4960822" y="6473066"/>
                  <a:pt x="4946864" y="6485204"/>
                </a:cubicBezTo>
                <a:cubicBezTo>
                  <a:pt x="4936546" y="6494308"/>
                  <a:pt x="4919553" y="6496129"/>
                  <a:pt x="4904987" y="6500984"/>
                </a:cubicBezTo>
                <a:cubicBezTo>
                  <a:pt x="4890422" y="6505839"/>
                  <a:pt x="4875856" y="6510694"/>
                  <a:pt x="4861897" y="6515550"/>
                </a:cubicBezTo>
                <a:cubicBezTo>
                  <a:pt x="4840656" y="6522832"/>
                  <a:pt x="4818807" y="6530115"/>
                  <a:pt x="4794531" y="6538005"/>
                </a:cubicBezTo>
                <a:cubicBezTo>
                  <a:pt x="4792104" y="6521619"/>
                  <a:pt x="4790283" y="6511908"/>
                  <a:pt x="4788462" y="6501591"/>
                </a:cubicBezTo>
                <a:cubicBezTo>
                  <a:pt x="4785428" y="6500984"/>
                  <a:pt x="4783000" y="6500377"/>
                  <a:pt x="4779966" y="6499770"/>
                </a:cubicBezTo>
                <a:cubicBezTo>
                  <a:pt x="4776324" y="6510087"/>
                  <a:pt x="4772683" y="6519798"/>
                  <a:pt x="4769041" y="6530115"/>
                </a:cubicBezTo>
                <a:cubicBezTo>
                  <a:pt x="4760545" y="6521012"/>
                  <a:pt x="4752655" y="6511908"/>
                  <a:pt x="4738696" y="6496129"/>
                </a:cubicBezTo>
                <a:cubicBezTo>
                  <a:pt x="4736876" y="6513729"/>
                  <a:pt x="4736268" y="6521619"/>
                  <a:pt x="4736268" y="6517977"/>
                </a:cubicBezTo>
                <a:cubicBezTo>
                  <a:pt x="4709565" y="6526474"/>
                  <a:pt x="4685289" y="6527081"/>
                  <a:pt x="4672544" y="6539826"/>
                </a:cubicBezTo>
                <a:cubicBezTo>
                  <a:pt x="4661620" y="6550750"/>
                  <a:pt x="4664654" y="6575026"/>
                  <a:pt x="4661013" y="6598695"/>
                </a:cubicBezTo>
                <a:cubicBezTo>
                  <a:pt x="4637343" y="6592019"/>
                  <a:pt x="4599715" y="6610833"/>
                  <a:pt x="4573012" y="6571384"/>
                </a:cubicBezTo>
                <a:cubicBezTo>
                  <a:pt x="4568763" y="6585950"/>
                  <a:pt x="4565122" y="6597481"/>
                  <a:pt x="4560874" y="6611440"/>
                </a:cubicBezTo>
                <a:cubicBezTo>
                  <a:pt x="4531135" y="6611440"/>
                  <a:pt x="4502004" y="6611440"/>
                  <a:pt x="4472266" y="6611440"/>
                </a:cubicBezTo>
                <a:cubicBezTo>
                  <a:pt x="4472266" y="6612654"/>
                  <a:pt x="4472266" y="6613261"/>
                  <a:pt x="4472873" y="6614475"/>
                </a:cubicBezTo>
                <a:cubicBezTo>
                  <a:pt x="4455273" y="6617510"/>
                  <a:pt x="4437672" y="6619937"/>
                  <a:pt x="4419465" y="6622971"/>
                </a:cubicBezTo>
                <a:cubicBezTo>
                  <a:pt x="4413396" y="6624185"/>
                  <a:pt x="4407934" y="6626613"/>
                  <a:pt x="4402472" y="6628433"/>
                </a:cubicBezTo>
                <a:cubicBezTo>
                  <a:pt x="4386086" y="6633896"/>
                  <a:pt x="4369699" y="6639358"/>
                  <a:pt x="4353313" y="6643606"/>
                </a:cubicBezTo>
                <a:cubicBezTo>
                  <a:pt x="4330858" y="6649068"/>
                  <a:pt x="4307188" y="6657565"/>
                  <a:pt x="4284733" y="6656351"/>
                </a:cubicBezTo>
                <a:cubicBezTo>
                  <a:pt x="4267133" y="6655137"/>
                  <a:pt x="4250746" y="6641786"/>
                  <a:pt x="4233146" y="6633289"/>
                </a:cubicBezTo>
                <a:cubicBezTo>
                  <a:pt x="4236788" y="6641786"/>
                  <a:pt x="4240429" y="6651496"/>
                  <a:pt x="4248319" y="6670917"/>
                </a:cubicBezTo>
                <a:cubicBezTo>
                  <a:pt x="4173063" y="6693979"/>
                  <a:pt x="4100234" y="6716434"/>
                  <a:pt x="4023158" y="6740104"/>
                </a:cubicBezTo>
                <a:cubicBezTo>
                  <a:pt x="4021944" y="6743745"/>
                  <a:pt x="4020123" y="6753455"/>
                  <a:pt x="4018303" y="6761345"/>
                </a:cubicBezTo>
                <a:cubicBezTo>
                  <a:pt x="3997061" y="6763166"/>
                  <a:pt x="3977640" y="6763166"/>
                  <a:pt x="3958826" y="6766201"/>
                </a:cubicBezTo>
                <a:cubicBezTo>
                  <a:pt x="3928481" y="6771055"/>
                  <a:pt x="3898136" y="6783800"/>
                  <a:pt x="3871432" y="6753455"/>
                </a:cubicBezTo>
                <a:cubicBezTo>
                  <a:pt x="3866577" y="6747994"/>
                  <a:pt x="3846549" y="6747994"/>
                  <a:pt x="3838660" y="6752848"/>
                </a:cubicBezTo>
                <a:cubicBezTo>
                  <a:pt x="3777362" y="6791084"/>
                  <a:pt x="3712423" y="6804435"/>
                  <a:pt x="3641416" y="6793511"/>
                </a:cubicBezTo>
                <a:cubicBezTo>
                  <a:pt x="3629885" y="6791690"/>
                  <a:pt x="3612892" y="6805042"/>
                  <a:pt x="3603788" y="6815966"/>
                </a:cubicBezTo>
                <a:cubicBezTo>
                  <a:pt x="3583760" y="6840242"/>
                  <a:pt x="3565553" y="6853594"/>
                  <a:pt x="3540670" y="6819001"/>
                </a:cubicBezTo>
                <a:cubicBezTo>
                  <a:pt x="3528532" y="6834173"/>
                  <a:pt x="3520036" y="6845098"/>
                  <a:pt x="3512753" y="6854202"/>
                </a:cubicBezTo>
                <a:cubicBezTo>
                  <a:pt x="3479373" y="6846312"/>
                  <a:pt x="3447814" y="6839029"/>
                  <a:pt x="3413828" y="6831139"/>
                </a:cubicBezTo>
                <a:cubicBezTo>
                  <a:pt x="3416255" y="6819001"/>
                  <a:pt x="3418076" y="6809291"/>
                  <a:pt x="3419897" y="6798973"/>
                </a:cubicBezTo>
                <a:cubicBezTo>
                  <a:pt x="3403510" y="6794118"/>
                  <a:pt x="3387731" y="6789263"/>
                  <a:pt x="3368310" y="6783800"/>
                </a:cubicBezTo>
                <a:cubicBezTo>
                  <a:pt x="3368917" y="6792297"/>
                  <a:pt x="3370131" y="6800187"/>
                  <a:pt x="3371345" y="6810504"/>
                </a:cubicBezTo>
                <a:cubicBezTo>
                  <a:pt x="3305799" y="6818394"/>
                  <a:pt x="3240253" y="6837815"/>
                  <a:pt x="3178349" y="6795938"/>
                </a:cubicBezTo>
                <a:cubicBezTo>
                  <a:pt x="3143149" y="6771662"/>
                  <a:pt x="3106128" y="6763166"/>
                  <a:pt x="3062431" y="6768021"/>
                </a:cubicBezTo>
                <a:cubicBezTo>
                  <a:pt x="3043617" y="6770449"/>
                  <a:pt x="3022375" y="6754669"/>
                  <a:pt x="3002348" y="6748600"/>
                </a:cubicBezTo>
                <a:cubicBezTo>
                  <a:pt x="2990816" y="6744959"/>
                  <a:pt x="2978678" y="6742531"/>
                  <a:pt x="2966540" y="6741317"/>
                </a:cubicBezTo>
                <a:cubicBezTo>
                  <a:pt x="2932554" y="6737069"/>
                  <a:pt x="2890678" y="6758917"/>
                  <a:pt x="2870650" y="6710365"/>
                </a:cubicBezTo>
                <a:cubicBezTo>
                  <a:pt x="2869436" y="6707331"/>
                  <a:pt x="2863367" y="6704296"/>
                  <a:pt x="2860939" y="6704903"/>
                </a:cubicBezTo>
                <a:cubicBezTo>
                  <a:pt x="2816028" y="6722503"/>
                  <a:pt x="2804497" y="6676986"/>
                  <a:pt x="2777794" y="6659993"/>
                </a:cubicBezTo>
                <a:cubicBezTo>
                  <a:pt x="2771725" y="6655744"/>
                  <a:pt x="2772938" y="6639965"/>
                  <a:pt x="2769904" y="6624185"/>
                </a:cubicBezTo>
                <a:cubicBezTo>
                  <a:pt x="2766262" y="6624185"/>
                  <a:pt x="2753517" y="6625399"/>
                  <a:pt x="2741379" y="6624185"/>
                </a:cubicBezTo>
                <a:cubicBezTo>
                  <a:pt x="2726207" y="6622364"/>
                  <a:pt x="2703751" y="6623579"/>
                  <a:pt x="2697075" y="6614475"/>
                </a:cubicBezTo>
                <a:cubicBezTo>
                  <a:pt x="2664303" y="6569564"/>
                  <a:pt x="2604826" y="6568350"/>
                  <a:pt x="2568412" y="6521619"/>
                </a:cubicBezTo>
                <a:cubicBezTo>
                  <a:pt x="2525322" y="6465784"/>
                  <a:pt x="2459777" y="6425121"/>
                  <a:pt x="2398479" y="6386887"/>
                </a:cubicBezTo>
                <a:cubicBezTo>
                  <a:pt x="2370562" y="6369286"/>
                  <a:pt x="2338396" y="6357148"/>
                  <a:pt x="2308658" y="6340155"/>
                </a:cubicBezTo>
                <a:cubicBezTo>
                  <a:pt x="2271030" y="6318913"/>
                  <a:pt x="2256464" y="6281285"/>
                  <a:pt x="2224298" y="6261257"/>
                </a:cubicBezTo>
                <a:cubicBezTo>
                  <a:pt x="2184850" y="6236981"/>
                  <a:pt x="2141760" y="6219381"/>
                  <a:pt x="2099276" y="6199353"/>
                </a:cubicBezTo>
                <a:cubicBezTo>
                  <a:pt x="2091387" y="6195712"/>
                  <a:pt x="2076821" y="6198140"/>
                  <a:pt x="2073786" y="6193284"/>
                </a:cubicBezTo>
                <a:cubicBezTo>
                  <a:pt x="2051331" y="6152622"/>
                  <a:pt x="2010062" y="6165367"/>
                  <a:pt x="1973648" y="6155049"/>
                </a:cubicBezTo>
                <a:cubicBezTo>
                  <a:pt x="1982144" y="6114387"/>
                  <a:pt x="1957261" y="6096787"/>
                  <a:pt x="1923274" y="6083435"/>
                </a:cubicBezTo>
                <a:cubicBezTo>
                  <a:pt x="1895357" y="6072511"/>
                  <a:pt x="1872295" y="6031241"/>
                  <a:pt x="1877150" y="6005751"/>
                </a:cubicBezTo>
                <a:cubicBezTo>
                  <a:pt x="1826777" y="5991186"/>
                  <a:pt x="1777011" y="5974799"/>
                  <a:pt x="1746059" y="5927461"/>
                </a:cubicBezTo>
                <a:cubicBezTo>
                  <a:pt x="1741811" y="5921392"/>
                  <a:pt x="1735135" y="5915323"/>
                  <a:pt x="1728459" y="5912895"/>
                </a:cubicBezTo>
                <a:cubicBezTo>
                  <a:pt x="1679907" y="5894688"/>
                  <a:pt x="1664127" y="5853419"/>
                  <a:pt x="1652596" y="5808508"/>
                </a:cubicBezTo>
                <a:cubicBezTo>
                  <a:pt x="1651382" y="5803653"/>
                  <a:pt x="1648348" y="5798798"/>
                  <a:pt x="1645313" y="5794549"/>
                </a:cubicBezTo>
                <a:cubicBezTo>
                  <a:pt x="1623465" y="5765418"/>
                  <a:pt x="1623465" y="5765418"/>
                  <a:pt x="1638637" y="5734466"/>
                </a:cubicBezTo>
                <a:cubicBezTo>
                  <a:pt x="1587657" y="5718686"/>
                  <a:pt x="1536678" y="5702300"/>
                  <a:pt x="1483877" y="5685914"/>
                </a:cubicBezTo>
                <a:cubicBezTo>
                  <a:pt x="1484484" y="5688948"/>
                  <a:pt x="1485091" y="5695624"/>
                  <a:pt x="1486305" y="5711404"/>
                </a:cubicBezTo>
                <a:cubicBezTo>
                  <a:pt x="1395269" y="5631292"/>
                  <a:pt x="1283599" y="5627651"/>
                  <a:pt x="1170715" y="5602768"/>
                </a:cubicBezTo>
                <a:cubicBezTo>
                  <a:pt x="1185281" y="5591844"/>
                  <a:pt x="1195598" y="5583954"/>
                  <a:pt x="1201060" y="5579706"/>
                </a:cubicBezTo>
                <a:cubicBezTo>
                  <a:pt x="1165253" y="5558464"/>
                  <a:pt x="1127625" y="5536616"/>
                  <a:pt x="1089997" y="5514160"/>
                </a:cubicBezTo>
                <a:cubicBezTo>
                  <a:pt x="1084535" y="5511126"/>
                  <a:pt x="1075432" y="5506271"/>
                  <a:pt x="1075432" y="5502022"/>
                </a:cubicBezTo>
                <a:cubicBezTo>
                  <a:pt x="1077252" y="5443760"/>
                  <a:pt x="1039624" y="5461967"/>
                  <a:pt x="1008065" y="5466215"/>
                </a:cubicBezTo>
                <a:cubicBezTo>
                  <a:pt x="1004424" y="5466822"/>
                  <a:pt x="1000783" y="5465001"/>
                  <a:pt x="993500" y="5463787"/>
                </a:cubicBezTo>
                <a:cubicBezTo>
                  <a:pt x="998355" y="5454077"/>
                  <a:pt x="1003210" y="5446187"/>
                  <a:pt x="1005031" y="5441939"/>
                </a:cubicBezTo>
                <a:cubicBezTo>
                  <a:pt x="974686" y="5389745"/>
                  <a:pt x="915816" y="5355152"/>
                  <a:pt x="944947" y="5275648"/>
                </a:cubicBezTo>
                <a:cubicBezTo>
                  <a:pt x="920671" y="5283537"/>
                  <a:pt x="904892" y="5288999"/>
                  <a:pt x="875761" y="5298710"/>
                </a:cubicBezTo>
                <a:cubicBezTo>
                  <a:pt x="929775" y="5245909"/>
                  <a:pt x="889719" y="5244089"/>
                  <a:pt x="856947" y="5240447"/>
                </a:cubicBezTo>
                <a:cubicBezTo>
                  <a:pt x="873333" y="5212529"/>
                  <a:pt x="811429" y="5147591"/>
                  <a:pt x="751345" y="5131205"/>
                </a:cubicBezTo>
                <a:cubicBezTo>
                  <a:pt x="760449" y="5106929"/>
                  <a:pt x="769553" y="5083259"/>
                  <a:pt x="778656" y="5057769"/>
                </a:cubicBezTo>
                <a:cubicBezTo>
                  <a:pt x="745276" y="5044417"/>
                  <a:pt x="708255" y="5029245"/>
                  <a:pt x="670021" y="5014072"/>
                </a:cubicBezTo>
                <a:cubicBezTo>
                  <a:pt x="687014" y="4998900"/>
                  <a:pt x="702793" y="4983727"/>
                  <a:pt x="723428" y="4965520"/>
                </a:cubicBezTo>
                <a:cubicBezTo>
                  <a:pt x="691262" y="4953989"/>
                  <a:pt x="663952" y="4944278"/>
                  <a:pt x="637248" y="4935175"/>
                </a:cubicBezTo>
                <a:cubicBezTo>
                  <a:pt x="636034" y="4938209"/>
                  <a:pt x="634820" y="4941851"/>
                  <a:pt x="633606" y="4944886"/>
                </a:cubicBezTo>
                <a:cubicBezTo>
                  <a:pt x="614792" y="4917575"/>
                  <a:pt x="596585" y="4889657"/>
                  <a:pt x="579592" y="4864774"/>
                </a:cubicBezTo>
                <a:cubicBezTo>
                  <a:pt x="587482" y="4838678"/>
                  <a:pt x="598406" y="4815008"/>
                  <a:pt x="599620" y="4790125"/>
                </a:cubicBezTo>
                <a:cubicBezTo>
                  <a:pt x="600227" y="4777380"/>
                  <a:pt x="584447" y="4760387"/>
                  <a:pt x="571702" y="4751891"/>
                </a:cubicBezTo>
                <a:cubicBezTo>
                  <a:pt x="545606" y="4734290"/>
                  <a:pt x="515867" y="4721545"/>
                  <a:pt x="526792" y="4678455"/>
                </a:cubicBezTo>
                <a:cubicBezTo>
                  <a:pt x="498267" y="4687559"/>
                  <a:pt x="472777" y="4731863"/>
                  <a:pt x="452749" y="4679062"/>
                </a:cubicBezTo>
                <a:cubicBezTo>
                  <a:pt x="406018" y="4693021"/>
                  <a:pt x="396307" y="4688166"/>
                  <a:pt x="396307" y="4651752"/>
                </a:cubicBezTo>
                <a:cubicBezTo>
                  <a:pt x="407839" y="4657821"/>
                  <a:pt x="419370" y="4664496"/>
                  <a:pt x="430901" y="4671172"/>
                </a:cubicBezTo>
                <a:cubicBezTo>
                  <a:pt x="413908" y="4642041"/>
                  <a:pt x="428473" y="4579530"/>
                  <a:pt x="360500" y="4611696"/>
                </a:cubicBezTo>
                <a:cubicBezTo>
                  <a:pt x="360500" y="4607447"/>
                  <a:pt x="359893" y="4603199"/>
                  <a:pt x="359893" y="4598344"/>
                </a:cubicBezTo>
                <a:cubicBezTo>
                  <a:pt x="377493" y="4583171"/>
                  <a:pt x="395094" y="4567392"/>
                  <a:pt x="415728" y="4549185"/>
                </a:cubicBezTo>
                <a:cubicBezTo>
                  <a:pt x="402983" y="4540688"/>
                  <a:pt x="387811" y="4530978"/>
                  <a:pt x="370818" y="4520054"/>
                </a:cubicBezTo>
                <a:cubicBezTo>
                  <a:pt x="386597" y="4501240"/>
                  <a:pt x="401163" y="4482426"/>
                  <a:pt x="413301" y="4467860"/>
                </a:cubicBezTo>
                <a:cubicBezTo>
                  <a:pt x="391452" y="4463005"/>
                  <a:pt x="370818" y="4458756"/>
                  <a:pt x="350183" y="4452687"/>
                </a:cubicBezTo>
                <a:cubicBezTo>
                  <a:pt x="348969" y="4452081"/>
                  <a:pt x="352610" y="4436301"/>
                  <a:pt x="354431" y="4426591"/>
                </a:cubicBezTo>
                <a:cubicBezTo>
                  <a:pt x="345328" y="4425377"/>
                  <a:pt x="333796" y="4423556"/>
                  <a:pt x="322265" y="4422342"/>
                </a:cubicBezTo>
                <a:cubicBezTo>
                  <a:pt x="321658" y="4419308"/>
                  <a:pt x="321052" y="4416273"/>
                  <a:pt x="320445" y="4413239"/>
                </a:cubicBezTo>
                <a:cubicBezTo>
                  <a:pt x="351397" y="4401101"/>
                  <a:pt x="382349" y="4389570"/>
                  <a:pt x="412694" y="4377432"/>
                </a:cubicBezTo>
                <a:cubicBezTo>
                  <a:pt x="382349" y="4368328"/>
                  <a:pt x="349576" y="4386535"/>
                  <a:pt x="329548" y="4347693"/>
                </a:cubicBezTo>
                <a:cubicBezTo>
                  <a:pt x="338652" y="4341624"/>
                  <a:pt x="346541" y="4335555"/>
                  <a:pt x="350790" y="4332521"/>
                </a:cubicBezTo>
                <a:cubicBezTo>
                  <a:pt x="336831" y="4319776"/>
                  <a:pt x="322872" y="4307638"/>
                  <a:pt x="305272" y="4292465"/>
                </a:cubicBezTo>
                <a:cubicBezTo>
                  <a:pt x="347148" y="4287003"/>
                  <a:pt x="383562" y="4281541"/>
                  <a:pt x="430294" y="4275472"/>
                </a:cubicBezTo>
                <a:cubicBezTo>
                  <a:pt x="374459" y="4253623"/>
                  <a:pt x="327727" y="4238451"/>
                  <a:pt x="284030" y="4217209"/>
                </a:cubicBezTo>
                <a:cubicBezTo>
                  <a:pt x="264610" y="4208106"/>
                  <a:pt x="247616" y="4189898"/>
                  <a:pt x="235478" y="4171085"/>
                </a:cubicBezTo>
                <a:cubicBezTo>
                  <a:pt x="230016" y="4163195"/>
                  <a:pt x="239727" y="4144988"/>
                  <a:pt x="243975" y="4125567"/>
                </a:cubicBezTo>
                <a:cubicBezTo>
                  <a:pt x="228195" y="4121318"/>
                  <a:pt x="209988" y="4116463"/>
                  <a:pt x="195423" y="4112215"/>
                </a:cubicBezTo>
                <a:cubicBezTo>
                  <a:pt x="194209" y="4092794"/>
                  <a:pt x="192995" y="4074587"/>
                  <a:pt x="191781" y="4055773"/>
                </a:cubicBezTo>
                <a:cubicBezTo>
                  <a:pt x="188140" y="4055773"/>
                  <a:pt x="184498" y="4055166"/>
                  <a:pt x="181464" y="4055166"/>
                </a:cubicBezTo>
                <a:cubicBezTo>
                  <a:pt x="186926" y="4047276"/>
                  <a:pt x="192995" y="4039387"/>
                  <a:pt x="200885" y="4028462"/>
                </a:cubicBezTo>
                <a:cubicBezTo>
                  <a:pt x="186319" y="4023607"/>
                  <a:pt x="174788" y="4019359"/>
                  <a:pt x="159009" y="4013897"/>
                </a:cubicBezTo>
                <a:cubicBezTo>
                  <a:pt x="171753" y="4003579"/>
                  <a:pt x="182678" y="3995083"/>
                  <a:pt x="197850" y="3982945"/>
                </a:cubicBezTo>
                <a:cubicBezTo>
                  <a:pt x="183285" y="3962917"/>
                  <a:pt x="168719" y="3944103"/>
                  <a:pt x="152939" y="3922254"/>
                </a:cubicBezTo>
                <a:cubicBezTo>
                  <a:pt x="156581" y="3917399"/>
                  <a:pt x="163864" y="3909509"/>
                  <a:pt x="175395" y="3895551"/>
                </a:cubicBezTo>
                <a:cubicBezTo>
                  <a:pt x="158402" y="3898585"/>
                  <a:pt x="147477" y="3900406"/>
                  <a:pt x="135946" y="3902227"/>
                </a:cubicBezTo>
                <a:cubicBezTo>
                  <a:pt x="135339" y="3900406"/>
                  <a:pt x="134732" y="3897978"/>
                  <a:pt x="133519" y="3896158"/>
                </a:cubicBezTo>
                <a:cubicBezTo>
                  <a:pt x="153546" y="3885840"/>
                  <a:pt x="173574" y="3874916"/>
                  <a:pt x="196636" y="3862778"/>
                </a:cubicBezTo>
                <a:cubicBezTo>
                  <a:pt x="178429" y="3860957"/>
                  <a:pt x="162650" y="3859744"/>
                  <a:pt x="135339" y="3856709"/>
                </a:cubicBezTo>
                <a:cubicBezTo>
                  <a:pt x="154760" y="3834860"/>
                  <a:pt x="168112" y="3820295"/>
                  <a:pt x="182678" y="3804515"/>
                </a:cubicBezTo>
                <a:cubicBezTo>
                  <a:pt x="171753" y="3803301"/>
                  <a:pt x="162043" y="3802695"/>
                  <a:pt x="152333" y="3801481"/>
                </a:cubicBezTo>
                <a:cubicBezTo>
                  <a:pt x="152333" y="3799053"/>
                  <a:pt x="151726" y="3797232"/>
                  <a:pt x="151726" y="3794805"/>
                </a:cubicBezTo>
                <a:cubicBezTo>
                  <a:pt x="163864" y="3791163"/>
                  <a:pt x="176002" y="3786915"/>
                  <a:pt x="188747" y="3783274"/>
                </a:cubicBezTo>
                <a:cubicBezTo>
                  <a:pt x="151119" y="3780846"/>
                  <a:pt x="145050" y="3758391"/>
                  <a:pt x="143229" y="3728652"/>
                </a:cubicBezTo>
                <a:cubicBezTo>
                  <a:pt x="142622" y="3717728"/>
                  <a:pt x="127450" y="3707411"/>
                  <a:pt x="119560" y="3696487"/>
                </a:cubicBezTo>
                <a:cubicBezTo>
                  <a:pt x="114705" y="3689811"/>
                  <a:pt x="107422" y="3681314"/>
                  <a:pt x="109242" y="3675852"/>
                </a:cubicBezTo>
                <a:cubicBezTo>
                  <a:pt x="111063" y="3669783"/>
                  <a:pt x="120774" y="3662500"/>
                  <a:pt x="128056" y="3660679"/>
                </a:cubicBezTo>
                <a:cubicBezTo>
                  <a:pt x="145657" y="3657038"/>
                  <a:pt x="163864" y="3657038"/>
                  <a:pt x="182678" y="3647934"/>
                </a:cubicBezTo>
                <a:cubicBezTo>
                  <a:pt x="143836" y="3645507"/>
                  <a:pt x="104387" y="3643079"/>
                  <a:pt x="61297" y="3640651"/>
                </a:cubicBezTo>
                <a:cubicBezTo>
                  <a:pt x="74042" y="3629121"/>
                  <a:pt x="86180" y="3617589"/>
                  <a:pt x="101353" y="3604237"/>
                </a:cubicBezTo>
                <a:cubicBezTo>
                  <a:pt x="89822" y="3596348"/>
                  <a:pt x="80111" y="3590279"/>
                  <a:pt x="67366" y="3581175"/>
                </a:cubicBezTo>
                <a:cubicBezTo>
                  <a:pt x="81325" y="3569644"/>
                  <a:pt x="94677" y="3559327"/>
                  <a:pt x="110456" y="3546582"/>
                </a:cubicBezTo>
                <a:cubicBezTo>
                  <a:pt x="107422" y="3532623"/>
                  <a:pt x="103173" y="3515630"/>
                  <a:pt x="98318" y="3494995"/>
                </a:cubicBezTo>
                <a:cubicBezTo>
                  <a:pt x="87394" y="3501064"/>
                  <a:pt x="77077" y="3506526"/>
                  <a:pt x="66152" y="3511988"/>
                </a:cubicBezTo>
                <a:cubicBezTo>
                  <a:pt x="64939" y="3490140"/>
                  <a:pt x="63725" y="3470719"/>
                  <a:pt x="61904" y="3445229"/>
                </a:cubicBezTo>
                <a:cubicBezTo>
                  <a:pt x="65545" y="3443408"/>
                  <a:pt x="75256" y="3437946"/>
                  <a:pt x="87394" y="3431270"/>
                </a:cubicBezTo>
                <a:cubicBezTo>
                  <a:pt x="81932" y="3420953"/>
                  <a:pt x="77684" y="3412456"/>
                  <a:pt x="72828" y="3403353"/>
                </a:cubicBezTo>
                <a:cubicBezTo>
                  <a:pt x="93463" y="3400318"/>
                  <a:pt x="112884" y="3397890"/>
                  <a:pt x="133519" y="3394856"/>
                </a:cubicBezTo>
                <a:cubicBezTo>
                  <a:pt x="122594" y="3362083"/>
                  <a:pt x="112884" y="3332952"/>
                  <a:pt x="99532" y="3292290"/>
                </a:cubicBezTo>
                <a:cubicBezTo>
                  <a:pt x="114705" y="3300786"/>
                  <a:pt x="123201" y="3305641"/>
                  <a:pt x="135339" y="3312924"/>
                </a:cubicBezTo>
                <a:cubicBezTo>
                  <a:pt x="136553" y="3311710"/>
                  <a:pt x="141408" y="3306248"/>
                  <a:pt x="148084" y="3302000"/>
                </a:cubicBezTo>
                <a:cubicBezTo>
                  <a:pt x="152939" y="3298965"/>
                  <a:pt x="158402" y="3297145"/>
                  <a:pt x="165684" y="3294110"/>
                </a:cubicBezTo>
                <a:cubicBezTo>
                  <a:pt x="146264" y="3269227"/>
                  <a:pt x="100139" y="3305034"/>
                  <a:pt x="96498" y="3255268"/>
                </a:cubicBezTo>
                <a:cubicBezTo>
                  <a:pt x="106208" y="3249806"/>
                  <a:pt x="117739" y="3243737"/>
                  <a:pt x="127450" y="3238882"/>
                </a:cubicBezTo>
                <a:cubicBezTo>
                  <a:pt x="111063" y="3202468"/>
                  <a:pt x="93463" y="3167267"/>
                  <a:pt x="42483" y="3182440"/>
                </a:cubicBezTo>
                <a:cubicBezTo>
                  <a:pt x="37628" y="3183654"/>
                  <a:pt x="28524" y="3170302"/>
                  <a:pt x="13959" y="3156950"/>
                </a:cubicBezTo>
                <a:cubicBezTo>
                  <a:pt x="35200" y="3159378"/>
                  <a:pt x="46125" y="3159985"/>
                  <a:pt x="56442" y="3161198"/>
                </a:cubicBezTo>
                <a:cubicBezTo>
                  <a:pt x="67973" y="3127212"/>
                  <a:pt x="84359" y="3096260"/>
                  <a:pt x="52194" y="3064701"/>
                </a:cubicBezTo>
                <a:cubicBezTo>
                  <a:pt x="46732" y="3059239"/>
                  <a:pt x="57656" y="3037997"/>
                  <a:pt x="61904" y="3019790"/>
                </a:cubicBezTo>
                <a:cubicBezTo>
                  <a:pt x="40056" y="3019790"/>
                  <a:pt x="21848" y="3019790"/>
                  <a:pt x="3641" y="3019790"/>
                </a:cubicBezTo>
                <a:cubicBezTo>
                  <a:pt x="2428" y="3016756"/>
                  <a:pt x="1214" y="3013721"/>
                  <a:pt x="0" y="3011294"/>
                </a:cubicBezTo>
                <a:cubicBezTo>
                  <a:pt x="10317" y="3003404"/>
                  <a:pt x="20635" y="2996121"/>
                  <a:pt x="30952" y="2988231"/>
                </a:cubicBezTo>
                <a:cubicBezTo>
                  <a:pt x="20635" y="2941500"/>
                  <a:pt x="32166" y="2902051"/>
                  <a:pt x="72828" y="2876561"/>
                </a:cubicBezTo>
                <a:cubicBezTo>
                  <a:pt x="51587" y="2834078"/>
                  <a:pt x="30952" y="2792809"/>
                  <a:pt x="10317" y="2752146"/>
                </a:cubicBezTo>
                <a:cubicBezTo>
                  <a:pt x="13352" y="2749112"/>
                  <a:pt x="15779" y="2746077"/>
                  <a:pt x="18814" y="2742436"/>
                </a:cubicBezTo>
                <a:cubicBezTo>
                  <a:pt x="30952" y="2746684"/>
                  <a:pt x="44911" y="2748505"/>
                  <a:pt x="54621" y="2755787"/>
                </a:cubicBezTo>
                <a:cubicBezTo>
                  <a:pt x="82539" y="2777029"/>
                  <a:pt x="108636" y="2760643"/>
                  <a:pt x="117739" y="2741222"/>
                </a:cubicBezTo>
                <a:cubicBezTo>
                  <a:pt x="135339" y="2704201"/>
                  <a:pt x="148084" y="2721801"/>
                  <a:pt x="172967" y="2744256"/>
                </a:cubicBezTo>
                <a:cubicBezTo>
                  <a:pt x="163257" y="2703594"/>
                  <a:pt x="155974" y="2672035"/>
                  <a:pt x="148084" y="2638655"/>
                </a:cubicBezTo>
                <a:cubicBezTo>
                  <a:pt x="164471" y="2625910"/>
                  <a:pt x="186319" y="2608917"/>
                  <a:pt x="208168" y="2591924"/>
                </a:cubicBezTo>
                <a:cubicBezTo>
                  <a:pt x="143836" y="2585855"/>
                  <a:pt x="176002" y="2522737"/>
                  <a:pt x="146264" y="2501495"/>
                </a:cubicBezTo>
                <a:cubicBezTo>
                  <a:pt x="155367" y="2477826"/>
                  <a:pt x="163864" y="2455371"/>
                  <a:pt x="172967" y="2430488"/>
                </a:cubicBezTo>
                <a:cubicBezTo>
                  <a:pt x="168112" y="2429274"/>
                  <a:pt x="154153" y="2430488"/>
                  <a:pt x="146870" y="2423812"/>
                </a:cubicBezTo>
                <a:cubicBezTo>
                  <a:pt x="135946" y="2414101"/>
                  <a:pt x="125022" y="2399536"/>
                  <a:pt x="123808" y="2386184"/>
                </a:cubicBezTo>
                <a:cubicBezTo>
                  <a:pt x="121987" y="2365549"/>
                  <a:pt x="126843" y="2344308"/>
                  <a:pt x="131091" y="2323673"/>
                </a:cubicBezTo>
                <a:cubicBezTo>
                  <a:pt x="138374" y="2286045"/>
                  <a:pt x="142015" y="2247203"/>
                  <a:pt x="188747" y="2232031"/>
                </a:cubicBezTo>
                <a:cubicBezTo>
                  <a:pt x="202705" y="2227175"/>
                  <a:pt x="212416" y="2207754"/>
                  <a:pt x="222733" y="2196223"/>
                </a:cubicBezTo>
                <a:cubicBezTo>
                  <a:pt x="213630" y="2188334"/>
                  <a:pt x="201492" y="2177409"/>
                  <a:pt x="189354" y="2167092"/>
                </a:cubicBezTo>
                <a:cubicBezTo>
                  <a:pt x="213023" y="2119147"/>
                  <a:pt x="251865" y="2119147"/>
                  <a:pt x="296775" y="2134926"/>
                </a:cubicBezTo>
                <a:cubicBezTo>
                  <a:pt x="297989" y="2130678"/>
                  <a:pt x="298596" y="2126429"/>
                  <a:pt x="299810" y="2122181"/>
                </a:cubicBezTo>
                <a:cubicBezTo>
                  <a:pt x="288886" y="2114291"/>
                  <a:pt x="278568" y="2105188"/>
                  <a:pt x="267037" y="2098512"/>
                </a:cubicBezTo>
                <a:cubicBezTo>
                  <a:pt x="243368" y="2085767"/>
                  <a:pt x="234871" y="2070594"/>
                  <a:pt x="251258" y="2045711"/>
                </a:cubicBezTo>
                <a:cubicBezTo>
                  <a:pt x="270679" y="2016580"/>
                  <a:pt x="290706" y="1994125"/>
                  <a:pt x="332583" y="2009904"/>
                </a:cubicBezTo>
                <a:cubicBezTo>
                  <a:pt x="347148" y="2015366"/>
                  <a:pt x="368390" y="2004442"/>
                  <a:pt x="386597" y="2000801"/>
                </a:cubicBezTo>
                <a:cubicBezTo>
                  <a:pt x="385990" y="1995945"/>
                  <a:pt x="385383" y="1991697"/>
                  <a:pt x="384776" y="1986842"/>
                </a:cubicBezTo>
                <a:cubicBezTo>
                  <a:pt x="368997" y="1984414"/>
                  <a:pt x="353217" y="1981987"/>
                  <a:pt x="337438" y="1979559"/>
                </a:cubicBezTo>
                <a:cubicBezTo>
                  <a:pt x="361107" y="1973490"/>
                  <a:pt x="386597" y="1970455"/>
                  <a:pt x="379314" y="1934648"/>
                </a:cubicBezTo>
                <a:cubicBezTo>
                  <a:pt x="378707" y="1930400"/>
                  <a:pt x="392059" y="1920689"/>
                  <a:pt x="400556" y="1917048"/>
                </a:cubicBezTo>
                <a:cubicBezTo>
                  <a:pt x="420584" y="1908551"/>
                  <a:pt x="441825" y="1901875"/>
                  <a:pt x="463067" y="1894593"/>
                </a:cubicBezTo>
                <a:cubicBezTo>
                  <a:pt x="462460" y="1891558"/>
                  <a:pt x="461853" y="1887917"/>
                  <a:pt x="460639" y="1884882"/>
                </a:cubicBezTo>
                <a:cubicBezTo>
                  <a:pt x="449108" y="1883668"/>
                  <a:pt x="436970" y="1882455"/>
                  <a:pt x="418156" y="1880634"/>
                </a:cubicBezTo>
                <a:cubicBezTo>
                  <a:pt x="428473" y="1870923"/>
                  <a:pt x="435149" y="1864854"/>
                  <a:pt x="443646" y="1856965"/>
                </a:cubicBezTo>
                <a:cubicBezTo>
                  <a:pt x="438791" y="1848468"/>
                  <a:pt x="433329" y="1838757"/>
                  <a:pt x="429080" y="1830261"/>
                </a:cubicBezTo>
                <a:cubicBezTo>
                  <a:pt x="445467" y="1816909"/>
                  <a:pt x="460639" y="1804164"/>
                  <a:pt x="479453" y="1788992"/>
                </a:cubicBezTo>
                <a:cubicBezTo>
                  <a:pt x="479453" y="1788992"/>
                  <a:pt x="485522" y="1792026"/>
                  <a:pt x="493412" y="1796274"/>
                </a:cubicBezTo>
                <a:cubicBezTo>
                  <a:pt x="493412" y="1784743"/>
                  <a:pt x="493412" y="1775033"/>
                  <a:pt x="493412" y="1762895"/>
                </a:cubicBezTo>
                <a:cubicBezTo>
                  <a:pt x="503729" y="1760467"/>
                  <a:pt x="514047" y="1758040"/>
                  <a:pt x="524971" y="1755612"/>
                </a:cubicBezTo>
                <a:cubicBezTo>
                  <a:pt x="524971" y="1752577"/>
                  <a:pt x="524971" y="1750150"/>
                  <a:pt x="524971" y="1747115"/>
                </a:cubicBezTo>
                <a:cubicBezTo>
                  <a:pt x="515260" y="1745901"/>
                  <a:pt x="505550" y="1744081"/>
                  <a:pt x="495233" y="1742867"/>
                </a:cubicBezTo>
                <a:cubicBezTo>
                  <a:pt x="489770" y="1682784"/>
                  <a:pt x="527398" y="1639087"/>
                  <a:pt x="588089" y="1651225"/>
                </a:cubicBezTo>
                <a:cubicBezTo>
                  <a:pt x="561992" y="1623914"/>
                  <a:pt x="541964" y="1602065"/>
                  <a:pt x="523150" y="1582038"/>
                </a:cubicBezTo>
                <a:cubicBezTo>
                  <a:pt x="540750" y="1583251"/>
                  <a:pt x="562599" y="1584465"/>
                  <a:pt x="590516" y="1586286"/>
                </a:cubicBezTo>
                <a:cubicBezTo>
                  <a:pt x="578985" y="1571720"/>
                  <a:pt x="569882" y="1560796"/>
                  <a:pt x="560778" y="1549872"/>
                </a:cubicBezTo>
                <a:cubicBezTo>
                  <a:pt x="561992" y="1547444"/>
                  <a:pt x="563813" y="1545017"/>
                  <a:pt x="565026" y="1543196"/>
                </a:cubicBezTo>
                <a:cubicBezTo>
                  <a:pt x="581413" y="1554120"/>
                  <a:pt x="597799" y="1565044"/>
                  <a:pt x="614792" y="1575969"/>
                </a:cubicBezTo>
                <a:cubicBezTo>
                  <a:pt x="622075" y="1569900"/>
                  <a:pt x="631786" y="1562010"/>
                  <a:pt x="643924" y="1551693"/>
                </a:cubicBezTo>
                <a:cubicBezTo>
                  <a:pt x="619041" y="1540768"/>
                  <a:pt x="579592" y="1551086"/>
                  <a:pt x="583840" y="1504961"/>
                </a:cubicBezTo>
                <a:cubicBezTo>
                  <a:pt x="563206" y="1501320"/>
                  <a:pt x="541357" y="1497071"/>
                  <a:pt x="518902" y="1492823"/>
                </a:cubicBezTo>
                <a:cubicBezTo>
                  <a:pt x="518902" y="1489788"/>
                  <a:pt x="518295" y="1487361"/>
                  <a:pt x="518295" y="1484326"/>
                </a:cubicBezTo>
                <a:cubicBezTo>
                  <a:pt x="538323" y="1481292"/>
                  <a:pt x="558350" y="1478257"/>
                  <a:pt x="571095" y="1476437"/>
                </a:cubicBezTo>
                <a:cubicBezTo>
                  <a:pt x="573523" y="1467333"/>
                  <a:pt x="574737" y="1453981"/>
                  <a:pt x="577771" y="1453981"/>
                </a:cubicBezTo>
                <a:cubicBezTo>
                  <a:pt x="605082" y="1450947"/>
                  <a:pt x="632999" y="1450340"/>
                  <a:pt x="660310" y="1449126"/>
                </a:cubicBezTo>
                <a:cubicBezTo>
                  <a:pt x="662131" y="1445485"/>
                  <a:pt x="663345" y="1441843"/>
                  <a:pt x="665165" y="1438202"/>
                </a:cubicBezTo>
                <a:cubicBezTo>
                  <a:pt x="654848" y="1430312"/>
                  <a:pt x="644531" y="1421815"/>
                  <a:pt x="632999" y="1413319"/>
                </a:cubicBezTo>
                <a:cubicBezTo>
                  <a:pt x="654241" y="1386008"/>
                  <a:pt x="680945" y="1362339"/>
                  <a:pt x="725856" y="1372656"/>
                </a:cubicBezTo>
                <a:cubicBezTo>
                  <a:pt x="735566" y="1375084"/>
                  <a:pt x="748311" y="1365373"/>
                  <a:pt x="762270" y="1359911"/>
                </a:cubicBezTo>
                <a:cubicBezTo>
                  <a:pt x="773194" y="1361732"/>
                  <a:pt x="788367" y="1364160"/>
                  <a:pt x="804146" y="1366587"/>
                </a:cubicBezTo>
                <a:cubicBezTo>
                  <a:pt x="805360" y="1362339"/>
                  <a:pt x="807181" y="1358091"/>
                  <a:pt x="808394" y="1353842"/>
                </a:cubicBezTo>
                <a:cubicBezTo>
                  <a:pt x="788367" y="1341097"/>
                  <a:pt x="768946" y="1328352"/>
                  <a:pt x="744063" y="1313180"/>
                </a:cubicBezTo>
                <a:cubicBezTo>
                  <a:pt x="744063" y="1328352"/>
                  <a:pt x="744063" y="1335028"/>
                  <a:pt x="744063" y="1347773"/>
                </a:cubicBezTo>
                <a:cubicBezTo>
                  <a:pt x="731925" y="1339884"/>
                  <a:pt x="723428" y="1334421"/>
                  <a:pt x="713718" y="1327745"/>
                </a:cubicBezTo>
                <a:cubicBezTo>
                  <a:pt x="730104" y="1308932"/>
                  <a:pt x="742849" y="1293759"/>
                  <a:pt x="761056" y="1273124"/>
                </a:cubicBezTo>
                <a:cubicBezTo>
                  <a:pt x="784725" y="1284655"/>
                  <a:pt x="815677" y="1325318"/>
                  <a:pt x="851484" y="1274945"/>
                </a:cubicBezTo>
                <a:cubicBezTo>
                  <a:pt x="846629" y="1267662"/>
                  <a:pt x="840560" y="1259772"/>
                  <a:pt x="831457" y="1247027"/>
                </a:cubicBezTo>
                <a:cubicBezTo>
                  <a:pt x="847843" y="1245814"/>
                  <a:pt x="860588" y="1243993"/>
                  <a:pt x="872119" y="1245207"/>
                </a:cubicBezTo>
                <a:cubicBezTo>
                  <a:pt x="873940" y="1245207"/>
                  <a:pt x="876367" y="1260379"/>
                  <a:pt x="874547" y="1267055"/>
                </a:cubicBezTo>
                <a:cubicBezTo>
                  <a:pt x="870905" y="1282228"/>
                  <a:pt x="864836" y="1296793"/>
                  <a:pt x="866657" y="1316214"/>
                </a:cubicBezTo>
                <a:cubicBezTo>
                  <a:pt x="871512" y="1310752"/>
                  <a:pt x="876974" y="1305290"/>
                  <a:pt x="881830" y="1299828"/>
                </a:cubicBezTo>
                <a:cubicBezTo>
                  <a:pt x="890933" y="1289511"/>
                  <a:pt x="900644" y="1280407"/>
                  <a:pt x="907926" y="1268876"/>
                </a:cubicBezTo>
                <a:cubicBezTo>
                  <a:pt x="917030" y="1254310"/>
                  <a:pt x="926133" y="1239138"/>
                  <a:pt x="929775" y="1222751"/>
                </a:cubicBezTo>
                <a:cubicBezTo>
                  <a:pt x="933416" y="1206365"/>
                  <a:pt x="930382" y="1188158"/>
                  <a:pt x="930382" y="1165702"/>
                </a:cubicBezTo>
                <a:cubicBezTo>
                  <a:pt x="933416" y="1165702"/>
                  <a:pt x="946161" y="1165702"/>
                  <a:pt x="964975" y="1165702"/>
                </a:cubicBezTo>
                <a:cubicBezTo>
                  <a:pt x="957086" y="1154778"/>
                  <a:pt x="952230" y="1146888"/>
                  <a:pt x="946768" y="1138999"/>
                </a:cubicBezTo>
                <a:cubicBezTo>
                  <a:pt x="958906" y="1134144"/>
                  <a:pt x="971044" y="1129895"/>
                  <a:pt x="994713" y="1120185"/>
                </a:cubicBezTo>
                <a:cubicBezTo>
                  <a:pt x="970437" y="1112295"/>
                  <a:pt x="956479" y="1108047"/>
                  <a:pt x="943127" y="1103798"/>
                </a:cubicBezTo>
                <a:cubicBezTo>
                  <a:pt x="944341" y="1089233"/>
                  <a:pt x="945554" y="1074060"/>
                  <a:pt x="946768" y="1058888"/>
                </a:cubicBezTo>
                <a:cubicBezTo>
                  <a:pt x="944341" y="1055853"/>
                  <a:pt x="941913" y="1052819"/>
                  <a:pt x="938878" y="1049784"/>
                </a:cubicBezTo>
                <a:cubicBezTo>
                  <a:pt x="979541" y="1037646"/>
                  <a:pt x="1020203" y="1025508"/>
                  <a:pt x="1061473" y="1013370"/>
                </a:cubicBezTo>
                <a:cubicBezTo>
                  <a:pt x="1059045" y="1011549"/>
                  <a:pt x="1051762" y="1006694"/>
                  <a:pt x="1045086" y="1002446"/>
                </a:cubicBezTo>
                <a:cubicBezTo>
                  <a:pt x="1046300" y="998197"/>
                  <a:pt x="1046907" y="994556"/>
                  <a:pt x="1048121" y="990308"/>
                </a:cubicBezTo>
                <a:cubicBezTo>
                  <a:pt x="1066328" y="994556"/>
                  <a:pt x="1083928" y="998804"/>
                  <a:pt x="1106991" y="1004873"/>
                </a:cubicBezTo>
                <a:cubicBezTo>
                  <a:pt x="1110632" y="993342"/>
                  <a:pt x="1116701" y="974528"/>
                  <a:pt x="1121556" y="958142"/>
                </a:cubicBezTo>
                <a:cubicBezTo>
                  <a:pt x="1153115" y="947824"/>
                  <a:pt x="1185888" y="936900"/>
                  <a:pt x="1225337" y="924155"/>
                </a:cubicBezTo>
                <a:cubicBezTo>
                  <a:pt x="1193171" y="891989"/>
                  <a:pt x="1189529" y="881065"/>
                  <a:pt x="1232012" y="874996"/>
                </a:cubicBezTo>
                <a:cubicBezTo>
                  <a:pt x="1258109" y="871355"/>
                  <a:pt x="1289061" y="848292"/>
                  <a:pt x="1302413" y="825230"/>
                </a:cubicBezTo>
                <a:cubicBezTo>
                  <a:pt x="1328510" y="781533"/>
                  <a:pt x="1364317" y="766360"/>
                  <a:pt x="1401945" y="764540"/>
                </a:cubicBezTo>
                <a:cubicBezTo>
                  <a:pt x="1394055" y="743905"/>
                  <a:pt x="1385559" y="722664"/>
                  <a:pt x="1373421" y="690498"/>
                </a:cubicBezTo>
                <a:cubicBezTo>
                  <a:pt x="1454746" y="734802"/>
                  <a:pt x="1458387" y="654083"/>
                  <a:pt x="1493587" y="629200"/>
                </a:cubicBezTo>
                <a:cubicBezTo>
                  <a:pt x="1519684" y="610993"/>
                  <a:pt x="1533036" y="575186"/>
                  <a:pt x="1573699" y="579434"/>
                </a:cubicBezTo>
                <a:cubicBezTo>
                  <a:pt x="1576733" y="580041"/>
                  <a:pt x="1582802" y="577614"/>
                  <a:pt x="1583409" y="575186"/>
                </a:cubicBezTo>
                <a:cubicBezTo>
                  <a:pt x="1603437" y="516317"/>
                  <a:pt x="1664127" y="528455"/>
                  <a:pt x="1709038" y="504179"/>
                </a:cubicBezTo>
                <a:cubicBezTo>
                  <a:pt x="1699327" y="495682"/>
                  <a:pt x="1692045" y="489006"/>
                  <a:pt x="1680513" y="478082"/>
                </a:cubicBezTo>
                <a:cubicBezTo>
                  <a:pt x="1695079" y="471406"/>
                  <a:pt x="1709038" y="459268"/>
                  <a:pt x="1716928" y="462302"/>
                </a:cubicBezTo>
                <a:cubicBezTo>
                  <a:pt x="1753342" y="476868"/>
                  <a:pt x="1769121" y="451378"/>
                  <a:pt x="1789149" y="430743"/>
                </a:cubicBezTo>
                <a:cubicBezTo>
                  <a:pt x="1796432" y="423460"/>
                  <a:pt x="1807356" y="417998"/>
                  <a:pt x="1817067" y="414357"/>
                </a:cubicBezTo>
                <a:cubicBezTo>
                  <a:pt x="1846198" y="403433"/>
                  <a:pt x="1878971" y="402219"/>
                  <a:pt x="1892323" y="363377"/>
                </a:cubicBezTo>
                <a:cubicBezTo>
                  <a:pt x="1895964" y="353060"/>
                  <a:pt x="1926916" y="353060"/>
                  <a:pt x="1946337" y="353060"/>
                </a:cubicBezTo>
                <a:cubicBezTo>
                  <a:pt x="2000958" y="317859"/>
                  <a:pt x="2053759" y="275376"/>
                  <a:pt x="2127194" y="320287"/>
                </a:cubicBezTo>
                <a:cubicBezTo>
                  <a:pt x="2127194" y="306328"/>
                  <a:pt x="2127194" y="299045"/>
                  <a:pt x="2127194" y="288728"/>
                </a:cubicBezTo>
                <a:cubicBezTo>
                  <a:pt x="2141760" y="289942"/>
                  <a:pt x="2159360" y="286907"/>
                  <a:pt x="2169070" y="293583"/>
                </a:cubicBezTo>
                <a:cubicBezTo>
                  <a:pt x="2211553" y="325142"/>
                  <a:pt x="2234616" y="288121"/>
                  <a:pt x="2256464" y="266880"/>
                </a:cubicBezTo>
                <a:cubicBezTo>
                  <a:pt x="2277706" y="245638"/>
                  <a:pt x="2288630" y="214079"/>
                  <a:pt x="2305623" y="184948"/>
                </a:cubicBezTo>
                <a:cubicBezTo>
                  <a:pt x="2334148" y="191624"/>
                  <a:pt x="2364493" y="198300"/>
                  <a:pt x="2395445" y="204976"/>
                </a:cubicBezTo>
                <a:cubicBezTo>
                  <a:pt x="2396659" y="189803"/>
                  <a:pt x="2397872" y="177058"/>
                  <a:pt x="2397872" y="169775"/>
                </a:cubicBezTo>
                <a:cubicBezTo>
                  <a:pt x="2428218" y="155210"/>
                  <a:pt x="2453708" y="138216"/>
                  <a:pt x="2481625" y="130933"/>
                </a:cubicBezTo>
                <a:cubicBezTo>
                  <a:pt x="2500439" y="126078"/>
                  <a:pt x="2527750" y="127899"/>
                  <a:pt x="2542922" y="138216"/>
                </a:cubicBezTo>
                <a:cubicBezTo>
                  <a:pt x="2593295" y="174023"/>
                  <a:pt x="2606647" y="174630"/>
                  <a:pt x="2659448" y="143678"/>
                </a:cubicBezTo>
                <a:cubicBezTo>
                  <a:pt x="2682510" y="130326"/>
                  <a:pt x="2713462" y="132147"/>
                  <a:pt x="2728634" y="103623"/>
                </a:cubicBezTo>
                <a:cubicBezTo>
                  <a:pt x="2729848" y="101195"/>
                  <a:pt x="2744414" y="106657"/>
                  <a:pt x="2752304" y="106050"/>
                </a:cubicBezTo>
                <a:cubicBezTo>
                  <a:pt x="2783256" y="103016"/>
                  <a:pt x="2816028" y="103016"/>
                  <a:pt x="2845160" y="93912"/>
                </a:cubicBezTo>
                <a:cubicBezTo>
                  <a:pt x="2887036" y="81774"/>
                  <a:pt x="2927092" y="62353"/>
                  <a:pt x="2969575" y="45967"/>
                </a:cubicBezTo>
                <a:cubicBezTo>
                  <a:pt x="2972002" y="59926"/>
                  <a:pt x="2973823" y="70850"/>
                  <a:pt x="2978678" y="95126"/>
                </a:cubicBezTo>
                <a:cubicBezTo>
                  <a:pt x="2998099" y="76919"/>
                  <a:pt x="3010844" y="64174"/>
                  <a:pt x="3024803" y="53250"/>
                </a:cubicBezTo>
                <a:cubicBezTo>
                  <a:pt x="3039369" y="42326"/>
                  <a:pt x="3054541" y="29581"/>
                  <a:pt x="3071534" y="24119"/>
                </a:cubicBezTo>
                <a:cubicBezTo>
                  <a:pt x="3096417" y="16229"/>
                  <a:pt x="3123728" y="13194"/>
                  <a:pt x="3150432" y="8339"/>
                </a:cubicBezTo>
                <a:cubicBezTo>
                  <a:pt x="3197163" y="59926"/>
                  <a:pt x="3262709" y="19263"/>
                  <a:pt x="3322185" y="29581"/>
                </a:cubicBezTo>
                <a:cubicBezTo>
                  <a:pt x="3320971" y="41112"/>
                  <a:pt x="3319758" y="52643"/>
                  <a:pt x="3317937" y="64781"/>
                </a:cubicBezTo>
                <a:cubicBezTo>
                  <a:pt x="3333716" y="10160"/>
                  <a:pt x="3387731" y="19870"/>
                  <a:pt x="3423538" y="449"/>
                </a:cubicBezTo>
                <a:cubicBezTo>
                  <a:pt x="3428393" y="-1978"/>
                  <a:pt x="3445386" y="5911"/>
                  <a:pt x="3449028" y="12587"/>
                </a:cubicBezTo>
                <a:cubicBezTo>
                  <a:pt x="3468449" y="52643"/>
                  <a:pt x="3495152" y="55677"/>
                  <a:pt x="3529746" y="33222"/>
                </a:cubicBezTo>
                <a:cubicBezTo>
                  <a:pt x="3535815" y="28974"/>
                  <a:pt x="3545525" y="29581"/>
                  <a:pt x="3562519" y="26546"/>
                </a:cubicBezTo>
                <a:cubicBezTo>
                  <a:pt x="3547953" y="38077"/>
                  <a:pt x="3541884" y="44146"/>
                  <a:pt x="3535208" y="52036"/>
                </a:cubicBezTo>
                <a:cubicBezTo>
                  <a:pt x="3579512" y="65388"/>
                  <a:pt x="3603181" y="51429"/>
                  <a:pt x="3601968" y="18656"/>
                </a:cubicBezTo>
                <a:cubicBezTo>
                  <a:pt x="3638382" y="20477"/>
                  <a:pt x="3675403" y="22905"/>
                  <a:pt x="3712423" y="24725"/>
                </a:cubicBezTo>
                <a:cubicBezTo>
                  <a:pt x="3712423" y="21691"/>
                  <a:pt x="3711817" y="19263"/>
                  <a:pt x="3711817" y="16229"/>
                </a:cubicBezTo>
                <a:cubicBezTo>
                  <a:pt x="3739127" y="28974"/>
                  <a:pt x="3765831" y="41719"/>
                  <a:pt x="3793142" y="54464"/>
                </a:cubicBezTo>
                <a:cubicBezTo>
                  <a:pt x="3795569" y="52036"/>
                  <a:pt x="3797997" y="49002"/>
                  <a:pt x="3800424" y="46574"/>
                </a:cubicBezTo>
                <a:cubicBezTo>
                  <a:pt x="3796176" y="39291"/>
                  <a:pt x="3792535" y="32008"/>
                  <a:pt x="3792535" y="32008"/>
                </a:cubicBezTo>
                <a:cubicBezTo>
                  <a:pt x="3861722" y="40505"/>
                  <a:pt x="3937585" y="49608"/>
                  <a:pt x="4013447" y="58712"/>
                </a:cubicBezTo>
                <a:cubicBezTo>
                  <a:pt x="4010413" y="61140"/>
                  <a:pt x="4004951" y="65388"/>
                  <a:pt x="4004344" y="65995"/>
                </a:cubicBezTo>
                <a:cubicBezTo>
                  <a:pt x="4098414" y="69636"/>
                  <a:pt x="4197339" y="73885"/>
                  <a:pt x="4306581" y="78133"/>
                </a:cubicBezTo>
                <a:cubicBezTo>
                  <a:pt x="4289588" y="92092"/>
                  <a:pt x="4283519" y="97554"/>
                  <a:pt x="4277450" y="102409"/>
                </a:cubicBezTo>
                <a:cubicBezTo>
                  <a:pt x="4302940" y="122437"/>
                  <a:pt x="4299299" y="169775"/>
                  <a:pt x="4342996" y="160672"/>
                </a:cubicBezTo>
                <a:cubicBezTo>
                  <a:pt x="4353313" y="158244"/>
                  <a:pt x="4361203" y="144892"/>
                  <a:pt x="4372734" y="134575"/>
                </a:cubicBezTo>
                <a:cubicBezTo>
                  <a:pt x="4361203" y="126078"/>
                  <a:pt x="4351492" y="118795"/>
                  <a:pt x="4339961" y="110906"/>
                </a:cubicBezTo>
                <a:cubicBezTo>
                  <a:pt x="4376982" y="96947"/>
                  <a:pt x="4376982" y="96947"/>
                  <a:pt x="4430997" y="156423"/>
                </a:cubicBezTo>
                <a:lnTo>
                  <a:pt x="4429783" y="155210"/>
                </a:lnTo>
                <a:cubicBezTo>
                  <a:pt x="4430997" y="168561"/>
                  <a:pt x="4432210" y="181913"/>
                  <a:pt x="4434031" y="204369"/>
                </a:cubicBezTo>
                <a:cubicBezTo>
                  <a:pt x="4460735" y="193444"/>
                  <a:pt x="4485618" y="180699"/>
                  <a:pt x="4512322" y="174630"/>
                </a:cubicBezTo>
                <a:cubicBezTo>
                  <a:pt x="4532956" y="169775"/>
                  <a:pt x="4550556" y="158244"/>
                  <a:pt x="4578474" y="173417"/>
                </a:cubicBezTo>
                <a:cubicBezTo>
                  <a:pt x="4610033" y="191017"/>
                  <a:pt x="4653123" y="187375"/>
                  <a:pt x="4693785" y="193444"/>
                </a:cubicBezTo>
                <a:cubicBezTo>
                  <a:pt x="4693179" y="187375"/>
                  <a:pt x="4691965" y="180699"/>
                  <a:pt x="4691358" y="173417"/>
                </a:cubicBezTo>
                <a:cubicBezTo>
                  <a:pt x="4731413" y="163099"/>
                  <a:pt x="4770862" y="155816"/>
                  <a:pt x="4800600" y="199513"/>
                </a:cubicBezTo>
                <a:cubicBezTo>
                  <a:pt x="4783607" y="193444"/>
                  <a:pt x="4766614" y="186768"/>
                  <a:pt x="4745979" y="179486"/>
                </a:cubicBezTo>
                <a:cubicBezTo>
                  <a:pt x="4745372" y="192231"/>
                  <a:pt x="4744765" y="202548"/>
                  <a:pt x="4744765" y="212258"/>
                </a:cubicBezTo>
                <a:cubicBezTo>
                  <a:pt x="4704709" y="237748"/>
                  <a:pt x="4651302" y="241390"/>
                  <a:pt x="4622778" y="288121"/>
                </a:cubicBezTo>
                <a:cubicBezTo>
                  <a:pt x="4658585" y="268093"/>
                  <a:pt x="4699248" y="328784"/>
                  <a:pt x="4730807" y="279625"/>
                </a:cubicBezTo>
                <a:cubicBezTo>
                  <a:pt x="4725344" y="271735"/>
                  <a:pt x="4720489" y="263845"/>
                  <a:pt x="4713813" y="254135"/>
                </a:cubicBezTo>
                <a:cubicBezTo>
                  <a:pt x="4735055" y="246852"/>
                  <a:pt x="4753262" y="240783"/>
                  <a:pt x="4775717" y="233500"/>
                </a:cubicBezTo>
                <a:cubicBezTo>
                  <a:pt x="4755689" y="266273"/>
                  <a:pt x="4737482" y="296011"/>
                  <a:pt x="4715634" y="332425"/>
                </a:cubicBezTo>
                <a:cubicBezTo>
                  <a:pt x="4745372" y="332425"/>
                  <a:pt x="4769648" y="332425"/>
                  <a:pt x="4798779" y="332425"/>
                </a:cubicBezTo>
                <a:cubicBezTo>
                  <a:pt x="4794531" y="345170"/>
                  <a:pt x="4791497" y="353667"/>
                  <a:pt x="4788462" y="362163"/>
                </a:cubicBezTo>
                <a:cubicBezTo>
                  <a:pt x="4810311" y="369446"/>
                  <a:pt x="4831552" y="380977"/>
                  <a:pt x="4853401" y="382191"/>
                </a:cubicBezTo>
                <a:cubicBezTo>
                  <a:pt x="4861897" y="382798"/>
                  <a:pt x="4871608" y="360343"/>
                  <a:pt x="4880711" y="348205"/>
                </a:cubicBezTo>
                <a:cubicBezTo>
                  <a:pt x="4884353" y="343349"/>
                  <a:pt x="4887994" y="337280"/>
                  <a:pt x="4892849" y="333639"/>
                </a:cubicBezTo>
                <a:cubicBezTo>
                  <a:pt x="4908022" y="322108"/>
                  <a:pt x="4923194" y="311183"/>
                  <a:pt x="4936546" y="301473"/>
                </a:cubicBezTo>
                <a:cubicBezTo>
                  <a:pt x="4958395" y="304508"/>
                  <a:pt x="4982671" y="308149"/>
                  <a:pt x="5007554" y="311790"/>
                </a:cubicBezTo>
                <a:cubicBezTo>
                  <a:pt x="5005126" y="325749"/>
                  <a:pt x="5001485" y="345170"/>
                  <a:pt x="4996023" y="375515"/>
                </a:cubicBezTo>
                <a:cubicBezTo>
                  <a:pt x="4966285" y="382191"/>
                  <a:pt x="4927443" y="390688"/>
                  <a:pt x="4888601" y="399184"/>
                </a:cubicBezTo>
                <a:cubicBezTo>
                  <a:pt x="4889208" y="401612"/>
                  <a:pt x="4889208" y="404646"/>
                  <a:pt x="4889815" y="407074"/>
                </a:cubicBezTo>
                <a:cubicBezTo>
                  <a:pt x="4910450" y="407074"/>
                  <a:pt x="4933512" y="412536"/>
                  <a:pt x="4951719" y="405860"/>
                </a:cubicBezTo>
                <a:cubicBezTo>
                  <a:pt x="4981457" y="395543"/>
                  <a:pt x="5002092" y="407074"/>
                  <a:pt x="5023333" y="422854"/>
                </a:cubicBezTo>
                <a:cubicBezTo>
                  <a:pt x="5053678" y="445309"/>
                  <a:pt x="5080382" y="452592"/>
                  <a:pt x="5102231" y="411929"/>
                </a:cubicBezTo>
                <a:cubicBezTo>
                  <a:pt x="5105265" y="406467"/>
                  <a:pt x="5110727" y="402219"/>
                  <a:pt x="5111334" y="401612"/>
                </a:cubicBezTo>
                <a:cubicBezTo>
                  <a:pt x="5136824" y="405253"/>
                  <a:pt x="5158673" y="408895"/>
                  <a:pt x="5184163" y="412536"/>
                </a:cubicBezTo>
                <a:cubicBezTo>
                  <a:pt x="5157459" y="433778"/>
                  <a:pt x="5133183" y="453199"/>
                  <a:pt x="5105872" y="475654"/>
                </a:cubicBezTo>
                <a:cubicBezTo>
                  <a:pt x="5142893" y="480509"/>
                  <a:pt x="5176273" y="483544"/>
                  <a:pt x="5209046" y="489006"/>
                </a:cubicBezTo>
                <a:cubicBezTo>
                  <a:pt x="5224218" y="491434"/>
                  <a:pt x="5238177" y="498716"/>
                  <a:pt x="5252743" y="504179"/>
                </a:cubicBezTo>
                <a:cubicBezTo>
                  <a:pt x="5252136" y="507820"/>
                  <a:pt x="5251529" y="511461"/>
                  <a:pt x="5250922" y="515710"/>
                </a:cubicBezTo>
                <a:cubicBezTo>
                  <a:pt x="5259419" y="510854"/>
                  <a:pt x="5267915" y="505999"/>
                  <a:pt x="5277626" y="499930"/>
                </a:cubicBezTo>
                <a:cubicBezTo>
                  <a:pt x="5280053" y="505392"/>
                  <a:pt x="5282481" y="509034"/>
                  <a:pt x="5281874" y="512068"/>
                </a:cubicBezTo>
                <a:cubicBezTo>
                  <a:pt x="5279446" y="530882"/>
                  <a:pt x="5278840" y="541806"/>
                  <a:pt x="5306150" y="535737"/>
                </a:cubicBezTo>
                <a:cubicBezTo>
                  <a:pt x="5327392" y="530882"/>
                  <a:pt x="5351668" y="538165"/>
                  <a:pt x="5381406" y="540593"/>
                </a:cubicBezTo>
                <a:cubicBezTo>
                  <a:pt x="5370482" y="556372"/>
                  <a:pt x="5363199" y="567903"/>
                  <a:pt x="5355916" y="578828"/>
                </a:cubicBezTo>
                <a:cubicBezTo>
                  <a:pt x="5381406" y="602497"/>
                  <a:pt x="5426317" y="601890"/>
                  <a:pt x="5453627" y="579434"/>
                </a:cubicBezTo>
                <a:cubicBezTo>
                  <a:pt x="5470621" y="565476"/>
                  <a:pt x="5487007" y="530882"/>
                  <a:pt x="5511283" y="575186"/>
                </a:cubicBezTo>
                <a:cubicBezTo>
                  <a:pt x="5514924" y="581862"/>
                  <a:pt x="5537380" y="576400"/>
                  <a:pt x="5550732" y="579434"/>
                </a:cubicBezTo>
                <a:cubicBezTo>
                  <a:pt x="5563477" y="582469"/>
                  <a:pt x="5575615" y="587931"/>
                  <a:pt x="5587146" y="593393"/>
                </a:cubicBezTo>
                <a:cubicBezTo>
                  <a:pt x="5598677" y="598855"/>
                  <a:pt x="5610208" y="604924"/>
                  <a:pt x="5622346" y="611600"/>
                </a:cubicBezTo>
                <a:cubicBezTo>
                  <a:pt x="5619919" y="621918"/>
                  <a:pt x="5616884" y="634056"/>
                  <a:pt x="5615063" y="641945"/>
                </a:cubicBezTo>
                <a:cubicBezTo>
                  <a:pt x="5672719" y="648621"/>
                  <a:pt x="5727948" y="654690"/>
                  <a:pt x="5795314" y="662580"/>
                </a:cubicBezTo>
                <a:cubicBezTo>
                  <a:pt x="5811700" y="671684"/>
                  <a:pt x="5839617" y="688070"/>
                  <a:pt x="5868142" y="704456"/>
                </a:cubicBezTo>
                <a:cubicBezTo>
                  <a:pt x="5867535" y="708098"/>
                  <a:pt x="5866928" y="712346"/>
                  <a:pt x="5865715" y="715988"/>
                </a:cubicBezTo>
                <a:cubicBezTo>
                  <a:pt x="5840831" y="719022"/>
                  <a:pt x="5815948" y="722057"/>
                  <a:pt x="5791065" y="725091"/>
                </a:cubicBezTo>
                <a:cubicBezTo>
                  <a:pt x="5769824" y="686856"/>
                  <a:pt x="5738872" y="710525"/>
                  <a:pt x="5709133" y="712953"/>
                </a:cubicBezTo>
                <a:cubicBezTo>
                  <a:pt x="5716416" y="725698"/>
                  <a:pt x="5727340" y="736622"/>
                  <a:pt x="5737658" y="736622"/>
                </a:cubicBezTo>
                <a:cubicBezTo>
                  <a:pt x="5753438" y="733588"/>
                  <a:pt x="5771645" y="726305"/>
                  <a:pt x="5789852" y="722057"/>
                </a:cubicBezTo>
                <a:close/>
                <a:moveTo>
                  <a:pt x="6053247" y="964818"/>
                </a:moveTo>
                <a:cubicBezTo>
                  <a:pt x="6058102" y="935686"/>
                  <a:pt x="6048392" y="917479"/>
                  <a:pt x="6018654" y="912017"/>
                </a:cubicBezTo>
                <a:cubicBezTo>
                  <a:pt x="6013192" y="910803"/>
                  <a:pt x="6001054" y="916872"/>
                  <a:pt x="6001054" y="919907"/>
                </a:cubicBezTo>
                <a:cubicBezTo>
                  <a:pt x="6001054" y="927190"/>
                  <a:pt x="6004088" y="937507"/>
                  <a:pt x="6009550" y="941148"/>
                </a:cubicBezTo>
                <a:cubicBezTo>
                  <a:pt x="6022295" y="950252"/>
                  <a:pt x="6036861" y="956321"/>
                  <a:pt x="6053247" y="964818"/>
                </a:cubicBezTo>
                <a:close/>
                <a:moveTo>
                  <a:pt x="2041014" y="6022138"/>
                </a:moveTo>
                <a:cubicBezTo>
                  <a:pt x="2000958" y="5984510"/>
                  <a:pt x="2000958" y="5984510"/>
                  <a:pt x="1972434" y="5997255"/>
                </a:cubicBezTo>
                <a:cubicBezTo>
                  <a:pt x="1983358" y="6023352"/>
                  <a:pt x="1983358" y="6023352"/>
                  <a:pt x="2041014" y="6022138"/>
                </a:cubicBezTo>
                <a:close/>
                <a:moveTo>
                  <a:pt x="5010589" y="434992"/>
                </a:moveTo>
                <a:cubicBezTo>
                  <a:pt x="5019085" y="461695"/>
                  <a:pt x="5022727" y="493861"/>
                  <a:pt x="5070065" y="481723"/>
                </a:cubicBezTo>
                <a:cubicBezTo>
                  <a:pt x="5047003" y="463516"/>
                  <a:pt x="5028796" y="449557"/>
                  <a:pt x="5010589" y="434992"/>
                </a:cubicBezTo>
                <a:close/>
              </a:path>
            </a:pathLst>
          </a:custGeom>
          <a:solidFill>
            <a:schemeClr val="accent1"/>
          </a:solidFill>
          <a:ln w="6069"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5751102" y="3539165"/>
            <a:ext cx="137160" cy="128402"/>
          </a:xfrm>
          <a:custGeom>
            <a:avLst/>
            <a:gdLst>
              <a:gd name="connsiteX0" fmla="*/ 5789852 w 7319245"/>
              <a:gd name="connsiteY0" fmla="*/ 722057 h 6851930"/>
              <a:gd name="connsiteX1" fmla="*/ 5810486 w 7319245"/>
              <a:gd name="connsiteY1" fmla="*/ 753616 h 6851930"/>
              <a:gd name="connsiteX2" fmla="*/ 5737051 w 7319245"/>
              <a:gd name="connsiteY2" fmla="*/ 783961 h 6851930"/>
              <a:gd name="connsiteX3" fmla="*/ 5876639 w 7319245"/>
              <a:gd name="connsiteY3" fmla="*/ 833120 h 6851930"/>
              <a:gd name="connsiteX4" fmla="*/ 5924584 w 7319245"/>
              <a:gd name="connsiteY4" fmla="*/ 833727 h 6851930"/>
              <a:gd name="connsiteX5" fmla="*/ 5968281 w 7319245"/>
              <a:gd name="connsiteY5" fmla="*/ 828265 h 6851930"/>
              <a:gd name="connsiteX6" fmla="*/ 5958571 w 7319245"/>
              <a:gd name="connsiteY6" fmla="*/ 868927 h 6851930"/>
              <a:gd name="connsiteX7" fmla="*/ 6044751 w 7319245"/>
              <a:gd name="connsiteY7" fmla="*/ 878637 h 6851930"/>
              <a:gd name="connsiteX8" fmla="*/ 6070848 w 7319245"/>
              <a:gd name="connsiteY8" fmla="*/ 926583 h 6851930"/>
              <a:gd name="connsiteX9" fmla="*/ 6161883 w 7319245"/>
              <a:gd name="connsiteY9" fmla="*/ 966638 h 6851930"/>
              <a:gd name="connsiteX10" fmla="*/ 6177056 w 7319245"/>
              <a:gd name="connsiteY10" fmla="*/ 969066 h 6851930"/>
              <a:gd name="connsiteX11" fmla="*/ 6210435 w 7319245"/>
              <a:gd name="connsiteY11" fmla="*/ 1018225 h 6851930"/>
              <a:gd name="connsiteX12" fmla="*/ 6229856 w 7319245"/>
              <a:gd name="connsiteY12" fmla="*/ 1029149 h 6851930"/>
              <a:gd name="connsiteX13" fmla="*/ 6265664 w 7319245"/>
              <a:gd name="connsiteY13" fmla="*/ 1047356 h 6851930"/>
              <a:gd name="connsiteX14" fmla="*/ 6303291 w 7319245"/>
              <a:gd name="connsiteY14" fmla="*/ 1074667 h 6851930"/>
              <a:gd name="connsiteX15" fmla="*/ 6294794 w 7319245"/>
              <a:gd name="connsiteY15" fmla="*/ 1086805 h 6851930"/>
              <a:gd name="connsiteX16" fmla="*/ 6260201 w 7319245"/>
              <a:gd name="connsiteY16" fmla="*/ 1064350 h 6851930"/>
              <a:gd name="connsiteX17" fmla="*/ 6255346 w 7319245"/>
              <a:gd name="connsiteY17" fmla="*/ 1097729 h 6851930"/>
              <a:gd name="connsiteX18" fmla="*/ 6357912 w 7319245"/>
              <a:gd name="connsiteY18" fmla="*/ 1104405 h 6851930"/>
              <a:gd name="connsiteX19" fmla="*/ 6358519 w 7319245"/>
              <a:gd name="connsiteY19" fmla="*/ 1114116 h 6851930"/>
              <a:gd name="connsiteX20" fmla="*/ 6295401 w 7319245"/>
              <a:gd name="connsiteY20" fmla="*/ 1126254 h 6851930"/>
              <a:gd name="connsiteX21" fmla="*/ 6397968 w 7319245"/>
              <a:gd name="connsiteY21" fmla="*/ 1165702 h 6851930"/>
              <a:gd name="connsiteX22" fmla="*/ 6296009 w 7319245"/>
              <a:gd name="connsiteY22" fmla="*/ 1203937 h 6851930"/>
              <a:gd name="connsiteX23" fmla="*/ 6336064 w 7319245"/>
              <a:gd name="connsiteY23" fmla="*/ 1229427 h 6851930"/>
              <a:gd name="connsiteX24" fmla="*/ 6380975 w 7319245"/>
              <a:gd name="connsiteY24" fmla="*/ 1234889 h 6851930"/>
              <a:gd name="connsiteX25" fmla="*/ 6434989 w 7319245"/>
              <a:gd name="connsiteY25" fmla="*/ 1250669 h 6851930"/>
              <a:gd name="connsiteX26" fmla="*/ 6453196 w 7319245"/>
              <a:gd name="connsiteY26" fmla="*/ 1319856 h 6851930"/>
              <a:gd name="connsiteX27" fmla="*/ 6485969 w 7319245"/>
              <a:gd name="connsiteY27" fmla="*/ 1384187 h 6851930"/>
              <a:gd name="connsiteX28" fmla="*/ 6505997 w 7319245"/>
              <a:gd name="connsiteY28" fmla="*/ 1408464 h 6851930"/>
              <a:gd name="connsiteX29" fmla="*/ 6575184 w 7319245"/>
              <a:gd name="connsiteY29" fmla="*/ 1470975 h 6851930"/>
              <a:gd name="connsiteX30" fmla="*/ 6612205 w 7319245"/>
              <a:gd name="connsiteY30" fmla="*/ 1508602 h 6851930"/>
              <a:gd name="connsiteX31" fmla="*/ 6637694 w 7319245"/>
              <a:gd name="connsiteY31" fmla="*/ 1531665 h 6851930"/>
              <a:gd name="connsiteX32" fmla="*/ 6692922 w 7319245"/>
              <a:gd name="connsiteY32" fmla="*/ 1550479 h 6851930"/>
              <a:gd name="connsiteX33" fmla="*/ 6648619 w 7319245"/>
              <a:gd name="connsiteY33" fmla="*/ 1569900 h 6851930"/>
              <a:gd name="connsiteX34" fmla="*/ 6683819 w 7319245"/>
              <a:gd name="connsiteY34" fmla="*/ 1577789 h 6851930"/>
              <a:gd name="connsiteX35" fmla="*/ 6647405 w 7319245"/>
              <a:gd name="connsiteY35" fmla="*/ 1609348 h 6851930"/>
              <a:gd name="connsiteX36" fmla="*/ 6703240 w 7319245"/>
              <a:gd name="connsiteY36" fmla="*/ 1619059 h 6851930"/>
              <a:gd name="connsiteX37" fmla="*/ 6633446 w 7319245"/>
              <a:gd name="connsiteY37" fmla="*/ 1658508 h 6851930"/>
              <a:gd name="connsiteX38" fmla="*/ 6683212 w 7319245"/>
              <a:gd name="connsiteY38" fmla="*/ 1718591 h 6851930"/>
              <a:gd name="connsiteX39" fmla="*/ 6736620 w 7319245"/>
              <a:gd name="connsiteY39" fmla="*/ 1675501 h 6851930"/>
              <a:gd name="connsiteX40" fmla="*/ 6761503 w 7319245"/>
              <a:gd name="connsiteY40" fmla="*/ 1674287 h 6851930"/>
              <a:gd name="connsiteX41" fmla="*/ 6765751 w 7319245"/>
              <a:gd name="connsiteY41" fmla="*/ 1687639 h 6851930"/>
              <a:gd name="connsiteX42" fmla="*/ 6746330 w 7319245"/>
              <a:gd name="connsiteY42" fmla="*/ 1704025 h 6851930"/>
              <a:gd name="connsiteX43" fmla="*/ 6719020 w 7319245"/>
              <a:gd name="connsiteY43" fmla="*/ 1706453 h 6851930"/>
              <a:gd name="connsiteX44" fmla="*/ 6762109 w 7319245"/>
              <a:gd name="connsiteY44" fmla="*/ 1748329 h 6851930"/>
              <a:gd name="connsiteX45" fmla="*/ 6743902 w 7319245"/>
              <a:gd name="connsiteY45" fmla="*/ 1765929 h 6851930"/>
              <a:gd name="connsiteX46" fmla="*/ 6702633 w 7319245"/>
              <a:gd name="connsiteY46" fmla="*/ 1742260 h 6851930"/>
              <a:gd name="connsiteX47" fmla="*/ 6703240 w 7319245"/>
              <a:gd name="connsiteY47" fmla="*/ 1776247 h 6851930"/>
              <a:gd name="connsiteX48" fmla="*/ 6798524 w 7319245"/>
              <a:gd name="connsiteY48" fmla="*/ 1801130 h 6851930"/>
              <a:gd name="connsiteX49" fmla="*/ 6872566 w 7319245"/>
              <a:gd name="connsiteY49" fmla="*/ 1893986 h 6851930"/>
              <a:gd name="connsiteX50" fmla="*/ 6826441 w 7319245"/>
              <a:gd name="connsiteY50" fmla="*/ 1910979 h 6851930"/>
              <a:gd name="connsiteX51" fmla="*/ 6836759 w 7319245"/>
              <a:gd name="connsiteY51" fmla="*/ 1943752 h 6851930"/>
              <a:gd name="connsiteX52" fmla="*/ 6892594 w 7319245"/>
              <a:gd name="connsiteY52" fmla="*/ 1996552 h 6851930"/>
              <a:gd name="connsiteX53" fmla="*/ 6922939 w 7319245"/>
              <a:gd name="connsiteY53" fmla="*/ 2032966 h 6851930"/>
              <a:gd name="connsiteX54" fmla="*/ 6986057 w 7319245"/>
              <a:gd name="connsiteY54" fmla="*/ 2062705 h 6851930"/>
              <a:gd name="connsiteX55" fmla="*/ 6953891 w 7319245"/>
              <a:gd name="connsiteY55" fmla="*/ 2097298 h 6851930"/>
              <a:gd name="connsiteX56" fmla="*/ 6981809 w 7319245"/>
              <a:gd name="connsiteY56" fmla="*/ 2105795 h 6851930"/>
              <a:gd name="connsiteX57" fmla="*/ 7042499 w 7319245"/>
              <a:gd name="connsiteY57" fmla="*/ 2212610 h 6851930"/>
              <a:gd name="connsiteX58" fmla="*/ 7008512 w 7319245"/>
              <a:gd name="connsiteY58" fmla="*/ 2286652 h 6851930"/>
              <a:gd name="connsiteX59" fmla="*/ 7023078 w 7319245"/>
              <a:gd name="connsiteY59" fmla="*/ 2318211 h 6851930"/>
              <a:gd name="connsiteX60" fmla="*/ 7037037 w 7319245"/>
              <a:gd name="connsiteY60" fmla="*/ 2394073 h 6851930"/>
              <a:gd name="connsiteX61" fmla="*/ 7160237 w 7319245"/>
              <a:gd name="connsiteY61" fmla="*/ 2430488 h 6851930"/>
              <a:gd name="connsiteX62" fmla="*/ 7166306 w 7319245"/>
              <a:gd name="connsiteY62" fmla="*/ 2445053 h 6851930"/>
              <a:gd name="connsiteX63" fmla="*/ 7129892 w 7319245"/>
              <a:gd name="connsiteY63" fmla="*/ 2457191 h 6851930"/>
              <a:gd name="connsiteX64" fmla="*/ 7187548 w 7319245"/>
              <a:gd name="connsiteY64" fmla="*/ 2489357 h 6851930"/>
              <a:gd name="connsiteX65" fmla="*/ 7098334 w 7319245"/>
              <a:gd name="connsiteY65" fmla="*/ 2528806 h 6851930"/>
              <a:gd name="connsiteX66" fmla="*/ 7188156 w 7319245"/>
              <a:gd name="connsiteY66" fmla="*/ 2590103 h 6851930"/>
              <a:gd name="connsiteX67" fmla="*/ 7184514 w 7319245"/>
              <a:gd name="connsiteY67" fmla="*/ 2601027 h 6851930"/>
              <a:gd name="connsiteX68" fmla="*/ 7121396 w 7319245"/>
              <a:gd name="connsiteY68" fmla="*/ 2610131 h 6851930"/>
              <a:gd name="connsiteX69" fmla="*/ 7070416 w 7319245"/>
              <a:gd name="connsiteY69" fmla="*/ 2630159 h 6851930"/>
              <a:gd name="connsiteX70" fmla="*/ 7114113 w 7319245"/>
              <a:gd name="connsiteY70" fmla="*/ 2664752 h 6851930"/>
              <a:gd name="connsiteX71" fmla="*/ 7101368 w 7319245"/>
              <a:gd name="connsiteY71" fmla="*/ 2687814 h 6851930"/>
              <a:gd name="connsiteX72" fmla="*/ 7137782 w 7319245"/>
              <a:gd name="connsiteY72" fmla="*/ 2696918 h 6851930"/>
              <a:gd name="connsiteX73" fmla="*/ 7138996 w 7319245"/>
              <a:gd name="connsiteY73" fmla="*/ 2706021 h 6851930"/>
              <a:gd name="connsiteX74" fmla="*/ 7086196 w 7319245"/>
              <a:gd name="connsiteY74" fmla="*/ 2719373 h 6851930"/>
              <a:gd name="connsiteX75" fmla="*/ 7083768 w 7319245"/>
              <a:gd name="connsiteY75" fmla="*/ 2732118 h 6851930"/>
              <a:gd name="connsiteX76" fmla="*/ 7156596 w 7319245"/>
              <a:gd name="connsiteY76" fmla="*/ 2751539 h 6851930"/>
              <a:gd name="connsiteX77" fmla="*/ 7214252 w 7319245"/>
              <a:gd name="connsiteY77" fmla="*/ 2808588 h 6851930"/>
              <a:gd name="connsiteX78" fmla="*/ 7233066 w 7319245"/>
              <a:gd name="connsiteY78" fmla="*/ 2908727 h 6851930"/>
              <a:gd name="connsiteX79" fmla="*/ 7267053 w 7319245"/>
              <a:gd name="connsiteY79" fmla="*/ 2959707 h 6851930"/>
              <a:gd name="connsiteX80" fmla="*/ 7262804 w 7319245"/>
              <a:gd name="connsiteY80" fmla="*/ 2978521 h 6851930"/>
              <a:gd name="connsiteX81" fmla="*/ 7227604 w 7319245"/>
              <a:gd name="connsiteY81" fmla="*/ 2971238 h 6851930"/>
              <a:gd name="connsiteX82" fmla="*/ 7214252 w 7319245"/>
              <a:gd name="connsiteY82" fmla="*/ 3011294 h 6851930"/>
              <a:gd name="connsiteX83" fmla="*/ 7292543 w 7319245"/>
              <a:gd name="connsiteY83" fmla="*/ 3037390 h 6851930"/>
              <a:gd name="connsiteX84" fmla="*/ 7250666 w 7319245"/>
              <a:gd name="connsiteY84" fmla="*/ 3090798 h 6851930"/>
              <a:gd name="connsiteX85" fmla="*/ 7298612 w 7319245"/>
              <a:gd name="connsiteY85" fmla="*/ 3138743 h 6851930"/>
              <a:gd name="connsiteX86" fmla="*/ 7225783 w 7319245"/>
              <a:gd name="connsiteY86" fmla="*/ 3178799 h 6851930"/>
              <a:gd name="connsiteX87" fmla="*/ 7253094 w 7319245"/>
              <a:gd name="connsiteY87" fmla="*/ 3237668 h 6851930"/>
              <a:gd name="connsiteX88" fmla="*/ 7258556 w 7319245"/>
              <a:gd name="connsiteY88" fmla="*/ 3303214 h 6851930"/>
              <a:gd name="connsiteX89" fmla="*/ 7260984 w 7319245"/>
              <a:gd name="connsiteY89" fmla="*/ 3397890 h 6851930"/>
              <a:gd name="connsiteX90" fmla="*/ 7288901 w 7319245"/>
              <a:gd name="connsiteY90" fmla="*/ 3469505 h 6851930"/>
              <a:gd name="connsiteX91" fmla="*/ 7322888 w 7319245"/>
              <a:gd name="connsiteY91" fmla="*/ 3516844 h 6851930"/>
              <a:gd name="connsiteX92" fmla="*/ 7286473 w 7319245"/>
              <a:gd name="connsiteY92" fmla="*/ 3579354 h 6851930"/>
              <a:gd name="connsiteX93" fmla="*/ 7309536 w 7319245"/>
              <a:gd name="connsiteY93" fmla="*/ 3641865 h 6851930"/>
              <a:gd name="connsiteX94" fmla="*/ 7263411 w 7319245"/>
              <a:gd name="connsiteY94" fmla="*/ 3691024 h 6851930"/>
              <a:gd name="connsiteX95" fmla="*/ 7288901 w 7319245"/>
              <a:gd name="connsiteY95" fmla="*/ 3757177 h 6851930"/>
              <a:gd name="connsiteX96" fmla="*/ 7312571 w 7319245"/>
              <a:gd name="connsiteY96" fmla="*/ 3845785 h 6851930"/>
              <a:gd name="connsiteX97" fmla="*/ 7305287 w 7319245"/>
              <a:gd name="connsiteY97" fmla="*/ 3868240 h 6851930"/>
              <a:gd name="connsiteX98" fmla="*/ 7270087 w 7319245"/>
              <a:gd name="connsiteY98" fmla="*/ 3931358 h 6851930"/>
              <a:gd name="connsiteX99" fmla="*/ 7224570 w 7319245"/>
              <a:gd name="connsiteY99" fmla="*/ 3941068 h 6851930"/>
              <a:gd name="connsiteX100" fmla="*/ 7248846 w 7319245"/>
              <a:gd name="connsiteY100" fmla="*/ 4024214 h 6851930"/>
              <a:gd name="connsiteX101" fmla="*/ 7210004 w 7319245"/>
              <a:gd name="connsiteY101" fmla="*/ 4119498 h 6851930"/>
              <a:gd name="connsiteX102" fmla="*/ 7231852 w 7319245"/>
              <a:gd name="connsiteY102" fmla="*/ 4173512 h 6851930"/>
              <a:gd name="connsiteX103" fmla="*/ 7168734 w 7319245"/>
              <a:gd name="connsiteY103" fmla="*/ 4227527 h 6851930"/>
              <a:gd name="connsiteX104" fmla="*/ 7105009 w 7319245"/>
              <a:gd name="connsiteY104" fmla="*/ 4323417 h 6851930"/>
              <a:gd name="connsiteX105" fmla="*/ 7121396 w 7319245"/>
              <a:gd name="connsiteY105" fmla="*/ 4363473 h 6851930"/>
              <a:gd name="connsiteX106" fmla="*/ 7123217 w 7319245"/>
              <a:gd name="connsiteY106" fmla="*/ 4375611 h 6851930"/>
              <a:gd name="connsiteX107" fmla="*/ 7089230 w 7319245"/>
              <a:gd name="connsiteY107" fmla="*/ 4426591 h 6851930"/>
              <a:gd name="connsiteX108" fmla="*/ 7116541 w 7319245"/>
              <a:gd name="connsiteY108" fmla="*/ 4446012 h 6851930"/>
              <a:gd name="connsiteX109" fmla="*/ 7118362 w 7319245"/>
              <a:gd name="connsiteY109" fmla="*/ 4471502 h 6851930"/>
              <a:gd name="connsiteX110" fmla="*/ 7090444 w 7319245"/>
              <a:gd name="connsiteY110" fmla="*/ 4515199 h 6851930"/>
              <a:gd name="connsiteX111" fmla="*/ 7043712 w 7319245"/>
              <a:gd name="connsiteY111" fmla="*/ 4566178 h 6851930"/>
              <a:gd name="connsiteX112" fmla="*/ 7052209 w 7319245"/>
              <a:gd name="connsiteY112" fmla="*/ 4570427 h 6851930"/>
              <a:gd name="connsiteX113" fmla="*/ 7009119 w 7319245"/>
              <a:gd name="connsiteY113" fmla="*/ 4628689 h 6851930"/>
              <a:gd name="connsiteX114" fmla="*/ 6959960 w 7319245"/>
              <a:gd name="connsiteY114" fmla="*/ 4685738 h 6851930"/>
              <a:gd name="connsiteX115" fmla="*/ 6984236 w 7319245"/>
              <a:gd name="connsiteY115" fmla="*/ 4705159 h 6851930"/>
              <a:gd name="connsiteX116" fmla="*/ 6979988 w 7319245"/>
              <a:gd name="connsiteY116" fmla="*/ 4713049 h 6851930"/>
              <a:gd name="connsiteX117" fmla="*/ 6942967 w 7319245"/>
              <a:gd name="connsiteY117" fmla="*/ 4708194 h 6851930"/>
              <a:gd name="connsiteX118" fmla="*/ 6874386 w 7319245"/>
              <a:gd name="connsiteY118" fmla="*/ 4827753 h 6851930"/>
              <a:gd name="connsiteX119" fmla="*/ 6909587 w 7319245"/>
              <a:gd name="connsiteY119" fmla="*/ 4827753 h 6851930"/>
              <a:gd name="connsiteX120" fmla="*/ 6860428 w 7319245"/>
              <a:gd name="connsiteY120" fmla="*/ 4863560 h 6851930"/>
              <a:gd name="connsiteX121" fmla="*/ 6842828 w 7319245"/>
              <a:gd name="connsiteY121" fmla="*/ 4916361 h 6851930"/>
              <a:gd name="connsiteX122" fmla="*/ 6810055 w 7319245"/>
              <a:gd name="connsiteY122" fmla="*/ 5006790 h 6851930"/>
              <a:gd name="connsiteX123" fmla="*/ 6808234 w 7319245"/>
              <a:gd name="connsiteY123" fmla="*/ 5070514 h 6851930"/>
              <a:gd name="connsiteX124" fmla="*/ 6760896 w 7319245"/>
              <a:gd name="connsiteY124" fmla="*/ 5117246 h 6851930"/>
              <a:gd name="connsiteX125" fmla="*/ 6683212 w 7319245"/>
              <a:gd name="connsiteY125" fmla="*/ 5144556 h 6851930"/>
              <a:gd name="connsiteX126" fmla="*/ 6722661 w 7319245"/>
              <a:gd name="connsiteY126" fmla="*/ 5169440 h 6851930"/>
              <a:gd name="connsiteX127" fmla="*/ 6632840 w 7319245"/>
              <a:gd name="connsiteY127" fmla="*/ 5339372 h 6851930"/>
              <a:gd name="connsiteX128" fmla="*/ 6501748 w 7319245"/>
              <a:gd name="connsiteY128" fmla="*/ 5424945 h 6851930"/>
              <a:gd name="connsiteX129" fmla="*/ 6546052 w 7319245"/>
              <a:gd name="connsiteY129" fmla="*/ 5454077 h 6851930"/>
              <a:gd name="connsiteX130" fmla="*/ 6442879 w 7319245"/>
              <a:gd name="connsiteY130" fmla="*/ 5512340 h 6851930"/>
              <a:gd name="connsiteX131" fmla="*/ 6401002 w 7319245"/>
              <a:gd name="connsiteY131" fmla="*/ 5554823 h 6851930"/>
              <a:gd name="connsiteX132" fmla="*/ 6374298 w 7319245"/>
              <a:gd name="connsiteY132" fmla="*/ 5574244 h 6851930"/>
              <a:gd name="connsiteX133" fmla="*/ 6309967 w 7319245"/>
              <a:gd name="connsiteY133" fmla="*/ 5662245 h 6851930"/>
              <a:gd name="connsiteX134" fmla="*/ 6255346 w 7319245"/>
              <a:gd name="connsiteY134" fmla="*/ 5707762 h 6851930"/>
              <a:gd name="connsiteX135" fmla="*/ 6235318 w 7319245"/>
              <a:gd name="connsiteY135" fmla="*/ 5737500 h 6851930"/>
              <a:gd name="connsiteX136" fmla="*/ 6095124 w 7319245"/>
              <a:gd name="connsiteY136" fmla="*/ 5830963 h 6851930"/>
              <a:gd name="connsiteX137" fmla="*/ 6070848 w 7319245"/>
              <a:gd name="connsiteY137" fmla="*/ 5823074 h 6851930"/>
              <a:gd name="connsiteX138" fmla="*/ 6063565 w 7319245"/>
              <a:gd name="connsiteY138" fmla="*/ 5869805 h 6851930"/>
              <a:gd name="connsiteX139" fmla="*/ 6024723 w 7319245"/>
              <a:gd name="connsiteY139" fmla="*/ 5815791 h 6851930"/>
              <a:gd name="connsiteX140" fmla="*/ 6018047 w 7319245"/>
              <a:gd name="connsiteY140" fmla="*/ 5848563 h 6851930"/>
              <a:gd name="connsiteX141" fmla="*/ 5970101 w 7319245"/>
              <a:gd name="connsiteY141" fmla="*/ 5909254 h 6851930"/>
              <a:gd name="connsiteX142" fmla="*/ 5886956 w 7319245"/>
              <a:gd name="connsiteY142" fmla="*/ 5955378 h 6851930"/>
              <a:gd name="connsiteX143" fmla="*/ 5911232 w 7319245"/>
              <a:gd name="connsiteY143" fmla="*/ 5977227 h 6851930"/>
              <a:gd name="connsiteX144" fmla="*/ 5655726 w 7319245"/>
              <a:gd name="connsiteY144" fmla="*/ 6093752 h 6851930"/>
              <a:gd name="connsiteX145" fmla="*/ 5642374 w 7319245"/>
              <a:gd name="connsiteY145" fmla="*/ 6166581 h 6851930"/>
              <a:gd name="connsiteX146" fmla="*/ 5525849 w 7319245"/>
              <a:gd name="connsiteY146" fmla="*/ 6238195 h 6851930"/>
              <a:gd name="connsiteX147" fmla="*/ 5386868 w 7319245"/>
              <a:gd name="connsiteY147" fmla="*/ 6300099 h 6851930"/>
              <a:gd name="connsiteX148" fmla="*/ 5267915 w 7319245"/>
              <a:gd name="connsiteY148" fmla="*/ 6374141 h 6851930"/>
              <a:gd name="connsiteX149" fmla="*/ 5264274 w 7319245"/>
              <a:gd name="connsiteY149" fmla="*/ 6340155 h 6851930"/>
              <a:gd name="connsiteX150" fmla="*/ 5188411 w 7319245"/>
              <a:gd name="connsiteY150" fmla="*/ 6382638 h 6851930"/>
              <a:gd name="connsiteX151" fmla="*/ 5188411 w 7319245"/>
              <a:gd name="connsiteY151" fmla="*/ 6434224 h 6851930"/>
              <a:gd name="connsiteX152" fmla="*/ 5112548 w 7319245"/>
              <a:gd name="connsiteY152" fmla="*/ 6420873 h 6851930"/>
              <a:gd name="connsiteX153" fmla="*/ 5096769 w 7319245"/>
              <a:gd name="connsiteY153" fmla="*/ 6426942 h 6851930"/>
              <a:gd name="connsiteX154" fmla="*/ 5118010 w 7319245"/>
              <a:gd name="connsiteY154" fmla="*/ 6457894 h 6851930"/>
              <a:gd name="connsiteX155" fmla="*/ 5044575 w 7319245"/>
              <a:gd name="connsiteY155" fmla="*/ 6435439 h 6851930"/>
              <a:gd name="connsiteX156" fmla="*/ 5015444 w 7319245"/>
              <a:gd name="connsiteY156" fmla="*/ 6457894 h 6851930"/>
              <a:gd name="connsiteX157" fmla="*/ 4977209 w 7319245"/>
              <a:gd name="connsiteY157" fmla="*/ 6445149 h 6851930"/>
              <a:gd name="connsiteX158" fmla="*/ 4946864 w 7319245"/>
              <a:gd name="connsiteY158" fmla="*/ 6485204 h 6851930"/>
              <a:gd name="connsiteX159" fmla="*/ 4904987 w 7319245"/>
              <a:gd name="connsiteY159" fmla="*/ 6500984 h 6851930"/>
              <a:gd name="connsiteX160" fmla="*/ 4861897 w 7319245"/>
              <a:gd name="connsiteY160" fmla="*/ 6515550 h 6851930"/>
              <a:gd name="connsiteX161" fmla="*/ 4794531 w 7319245"/>
              <a:gd name="connsiteY161" fmla="*/ 6538005 h 6851930"/>
              <a:gd name="connsiteX162" fmla="*/ 4788462 w 7319245"/>
              <a:gd name="connsiteY162" fmla="*/ 6501591 h 6851930"/>
              <a:gd name="connsiteX163" fmla="*/ 4779966 w 7319245"/>
              <a:gd name="connsiteY163" fmla="*/ 6499770 h 6851930"/>
              <a:gd name="connsiteX164" fmla="*/ 4769041 w 7319245"/>
              <a:gd name="connsiteY164" fmla="*/ 6530115 h 6851930"/>
              <a:gd name="connsiteX165" fmla="*/ 4738696 w 7319245"/>
              <a:gd name="connsiteY165" fmla="*/ 6496129 h 6851930"/>
              <a:gd name="connsiteX166" fmla="*/ 4736268 w 7319245"/>
              <a:gd name="connsiteY166" fmla="*/ 6517977 h 6851930"/>
              <a:gd name="connsiteX167" fmla="*/ 4672544 w 7319245"/>
              <a:gd name="connsiteY167" fmla="*/ 6539826 h 6851930"/>
              <a:gd name="connsiteX168" fmla="*/ 4661013 w 7319245"/>
              <a:gd name="connsiteY168" fmla="*/ 6598695 h 6851930"/>
              <a:gd name="connsiteX169" fmla="*/ 4573012 w 7319245"/>
              <a:gd name="connsiteY169" fmla="*/ 6571384 h 6851930"/>
              <a:gd name="connsiteX170" fmla="*/ 4560874 w 7319245"/>
              <a:gd name="connsiteY170" fmla="*/ 6611440 h 6851930"/>
              <a:gd name="connsiteX171" fmla="*/ 4472266 w 7319245"/>
              <a:gd name="connsiteY171" fmla="*/ 6611440 h 6851930"/>
              <a:gd name="connsiteX172" fmla="*/ 4472873 w 7319245"/>
              <a:gd name="connsiteY172" fmla="*/ 6614475 h 6851930"/>
              <a:gd name="connsiteX173" fmla="*/ 4419465 w 7319245"/>
              <a:gd name="connsiteY173" fmla="*/ 6622971 h 6851930"/>
              <a:gd name="connsiteX174" fmla="*/ 4402472 w 7319245"/>
              <a:gd name="connsiteY174" fmla="*/ 6628433 h 6851930"/>
              <a:gd name="connsiteX175" fmla="*/ 4353313 w 7319245"/>
              <a:gd name="connsiteY175" fmla="*/ 6643606 h 6851930"/>
              <a:gd name="connsiteX176" fmla="*/ 4284733 w 7319245"/>
              <a:gd name="connsiteY176" fmla="*/ 6656351 h 6851930"/>
              <a:gd name="connsiteX177" fmla="*/ 4233146 w 7319245"/>
              <a:gd name="connsiteY177" fmla="*/ 6633289 h 6851930"/>
              <a:gd name="connsiteX178" fmla="*/ 4248319 w 7319245"/>
              <a:gd name="connsiteY178" fmla="*/ 6670917 h 6851930"/>
              <a:gd name="connsiteX179" fmla="*/ 4023158 w 7319245"/>
              <a:gd name="connsiteY179" fmla="*/ 6740104 h 6851930"/>
              <a:gd name="connsiteX180" fmla="*/ 4018303 w 7319245"/>
              <a:gd name="connsiteY180" fmla="*/ 6761345 h 6851930"/>
              <a:gd name="connsiteX181" fmla="*/ 3958826 w 7319245"/>
              <a:gd name="connsiteY181" fmla="*/ 6766201 h 6851930"/>
              <a:gd name="connsiteX182" fmla="*/ 3871432 w 7319245"/>
              <a:gd name="connsiteY182" fmla="*/ 6753455 h 6851930"/>
              <a:gd name="connsiteX183" fmla="*/ 3838660 w 7319245"/>
              <a:gd name="connsiteY183" fmla="*/ 6752848 h 6851930"/>
              <a:gd name="connsiteX184" fmla="*/ 3641416 w 7319245"/>
              <a:gd name="connsiteY184" fmla="*/ 6793511 h 6851930"/>
              <a:gd name="connsiteX185" fmla="*/ 3603788 w 7319245"/>
              <a:gd name="connsiteY185" fmla="*/ 6815966 h 6851930"/>
              <a:gd name="connsiteX186" fmla="*/ 3540670 w 7319245"/>
              <a:gd name="connsiteY186" fmla="*/ 6819001 h 6851930"/>
              <a:gd name="connsiteX187" fmla="*/ 3512753 w 7319245"/>
              <a:gd name="connsiteY187" fmla="*/ 6854202 h 6851930"/>
              <a:gd name="connsiteX188" fmla="*/ 3413828 w 7319245"/>
              <a:gd name="connsiteY188" fmla="*/ 6831139 h 6851930"/>
              <a:gd name="connsiteX189" fmla="*/ 3419897 w 7319245"/>
              <a:gd name="connsiteY189" fmla="*/ 6798973 h 6851930"/>
              <a:gd name="connsiteX190" fmla="*/ 3368310 w 7319245"/>
              <a:gd name="connsiteY190" fmla="*/ 6783800 h 6851930"/>
              <a:gd name="connsiteX191" fmla="*/ 3371345 w 7319245"/>
              <a:gd name="connsiteY191" fmla="*/ 6810504 h 6851930"/>
              <a:gd name="connsiteX192" fmla="*/ 3178349 w 7319245"/>
              <a:gd name="connsiteY192" fmla="*/ 6795938 h 6851930"/>
              <a:gd name="connsiteX193" fmla="*/ 3062431 w 7319245"/>
              <a:gd name="connsiteY193" fmla="*/ 6768021 h 6851930"/>
              <a:gd name="connsiteX194" fmla="*/ 3002348 w 7319245"/>
              <a:gd name="connsiteY194" fmla="*/ 6748600 h 6851930"/>
              <a:gd name="connsiteX195" fmla="*/ 2966540 w 7319245"/>
              <a:gd name="connsiteY195" fmla="*/ 6741317 h 6851930"/>
              <a:gd name="connsiteX196" fmla="*/ 2870650 w 7319245"/>
              <a:gd name="connsiteY196" fmla="*/ 6710365 h 6851930"/>
              <a:gd name="connsiteX197" fmla="*/ 2860939 w 7319245"/>
              <a:gd name="connsiteY197" fmla="*/ 6704903 h 6851930"/>
              <a:gd name="connsiteX198" fmla="*/ 2777794 w 7319245"/>
              <a:gd name="connsiteY198" fmla="*/ 6659993 h 6851930"/>
              <a:gd name="connsiteX199" fmla="*/ 2769904 w 7319245"/>
              <a:gd name="connsiteY199" fmla="*/ 6624185 h 6851930"/>
              <a:gd name="connsiteX200" fmla="*/ 2741379 w 7319245"/>
              <a:gd name="connsiteY200" fmla="*/ 6624185 h 6851930"/>
              <a:gd name="connsiteX201" fmla="*/ 2697075 w 7319245"/>
              <a:gd name="connsiteY201" fmla="*/ 6614475 h 6851930"/>
              <a:gd name="connsiteX202" fmla="*/ 2568412 w 7319245"/>
              <a:gd name="connsiteY202" fmla="*/ 6521619 h 6851930"/>
              <a:gd name="connsiteX203" fmla="*/ 2398479 w 7319245"/>
              <a:gd name="connsiteY203" fmla="*/ 6386887 h 6851930"/>
              <a:gd name="connsiteX204" fmla="*/ 2308658 w 7319245"/>
              <a:gd name="connsiteY204" fmla="*/ 6340155 h 6851930"/>
              <a:gd name="connsiteX205" fmla="*/ 2224298 w 7319245"/>
              <a:gd name="connsiteY205" fmla="*/ 6261257 h 6851930"/>
              <a:gd name="connsiteX206" fmla="*/ 2099276 w 7319245"/>
              <a:gd name="connsiteY206" fmla="*/ 6199353 h 6851930"/>
              <a:gd name="connsiteX207" fmla="*/ 2073786 w 7319245"/>
              <a:gd name="connsiteY207" fmla="*/ 6193284 h 6851930"/>
              <a:gd name="connsiteX208" fmla="*/ 1973648 w 7319245"/>
              <a:gd name="connsiteY208" fmla="*/ 6155049 h 6851930"/>
              <a:gd name="connsiteX209" fmla="*/ 1923274 w 7319245"/>
              <a:gd name="connsiteY209" fmla="*/ 6083435 h 6851930"/>
              <a:gd name="connsiteX210" fmla="*/ 1877150 w 7319245"/>
              <a:gd name="connsiteY210" fmla="*/ 6005751 h 6851930"/>
              <a:gd name="connsiteX211" fmla="*/ 1746059 w 7319245"/>
              <a:gd name="connsiteY211" fmla="*/ 5927461 h 6851930"/>
              <a:gd name="connsiteX212" fmla="*/ 1728459 w 7319245"/>
              <a:gd name="connsiteY212" fmla="*/ 5912895 h 6851930"/>
              <a:gd name="connsiteX213" fmla="*/ 1652596 w 7319245"/>
              <a:gd name="connsiteY213" fmla="*/ 5808508 h 6851930"/>
              <a:gd name="connsiteX214" fmla="*/ 1645313 w 7319245"/>
              <a:gd name="connsiteY214" fmla="*/ 5794549 h 6851930"/>
              <a:gd name="connsiteX215" fmla="*/ 1638637 w 7319245"/>
              <a:gd name="connsiteY215" fmla="*/ 5734466 h 6851930"/>
              <a:gd name="connsiteX216" fmla="*/ 1483877 w 7319245"/>
              <a:gd name="connsiteY216" fmla="*/ 5685914 h 6851930"/>
              <a:gd name="connsiteX217" fmla="*/ 1486305 w 7319245"/>
              <a:gd name="connsiteY217" fmla="*/ 5711404 h 6851930"/>
              <a:gd name="connsiteX218" fmla="*/ 1170715 w 7319245"/>
              <a:gd name="connsiteY218" fmla="*/ 5602768 h 6851930"/>
              <a:gd name="connsiteX219" fmla="*/ 1201060 w 7319245"/>
              <a:gd name="connsiteY219" fmla="*/ 5579706 h 6851930"/>
              <a:gd name="connsiteX220" fmla="*/ 1089997 w 7319245"/>
              <a:gd name="connsiteY220" fmla="*/ 5514160 h 6851930"/>
              <a:gd name="connsiteX221" fmla="*/ 1075432 w 7319245"/>
              <a:gd name="connsiteY221" fmla="*/ 5502022 h 6851930"/>
              <a:gd name="connsiteX222" fmla="*/ 1008065 w 7319245"/>
              <a:gd name="connsiteY222" fmla="*/ 5466215 h 6851930"/>
              <a:gd name="connsiteX223" fmla="*/ 993500 w 7319245"/>
              <a:gd name="connsiteY223" fmla="*/ 5463787 h 6851930"/>
              <a:gd name="connsiteX224" fmla="*/ 1005031 w 7319245"/>
              <a:gd name="connsiteY224" fmla="*/ 5441939 h 6851930"/>
              <a:gd name="connsiteX225" fmla="*/ 944947 w 7319245"/>
              <a:gd name="connsiteY225" fmla="*/ 5275648 h 6851930"/>
              <a:gd name="connsiteX226" fmla="*/ 875761 w 7319245"/>
              <a:gd name="connsiteY226" fmla="*/ 5298710 h 6851930"/>
              <a:gd name="connsiteX227" fmla="*/ 856947 w 7319245"/>
              <a:gd name="connsiteY227" fmla="*/ 5240447 h 6851930"/>
              <a:gd name="connsiteX228" fmla="*/ 751345 w 7319245"/>
              <a:gd name="connsiteY228" fmla="*/ 5131205 h 6851930"/>
              <a:gd name="connsiteX229" fmla="*/ 778656 w 7319245"/>
              <a:gd name="connsiteY229" fmla="*/ 5057769 h 6851930"/>
              <a:gd name="connsiteX230" fmla="*/ 670021 w 7319245"/>
              <a:gd name="connsiteY230" fmla="*/ 5014072 h 6851930"/>
              <a:gd name="connsiteX231" fmla="*/ 723428 w 7319245"/>
              <a:gd name="connsiteY231" fmla="*/ 4965520 h 6851930"/>
              <a:gd name="connsiteX232" fmla="*/ 637248 w 7319245"/>
              <a:gd name="connsiteY232" fmla="*/ 4935175 h 6851930"/>
              <a:gd name="connsiteX233" fmla="*/ 633606 w 7319245"/>
              <a:gd name="connsiteY233" fmla="*/ 4944886 h 6851930"/>
              <a:gd name="connsiteX234" fmla="*/ 579592 w 7319245"/>
              <a:gd name="connsiteY234" fmla="*/ 4864774 h 6851930"/>
              <a:gd name="connsiteX235" fmla="*/ 599620 w 7319245"/>
              <a:gd name="connsiteY235" fmla="*/ 4790125 h 6851930"/>
              <a:gd name="connsiteX236" fmla="*/ 571702 w 7319245"/>
              <a:gd name="connsiteY236" fmla="*/ 4751891 h 6851930"/>
              <a:gd name="connsiteX237" fmla="*/ 526792 w 7319245"/>
              <a:gd name="connsiteY237" fmla="*/ 4678455 h 6851930"/>
              <a:gd name="connsiteX238" fmla="*/ 452749 w 7319245"/>
              <a:gd name="connsiteY238" fmla="*/ 4679062 h 6851930"/>
              <a:gd name="connsiteX239" fmla="*/ 396307 w 7319245"/>
              <a:gd name="connsiteY239" fmla="*/ 4651752 h 6851930"/>
              <a:gd name="connsiteX240" fmla="*/ 430901 w 7319245"/>
              <a:gd name="connsiteY240" fmla="*/ 4671172 h 6851930"/>
              <a:gd name="connsiteX241" fmla="*/ 360500 w 7319245"/>
              <a:gd name="connsiteY241" fmla="*/ 4611696 h 6851930"/>
              <a:gd name="connsiteX242" fmla="*/ 359893 w 7319245"/>
              <a:gd name="connsiteY242" fmla="*/ 4598344 h 6851930"/>
              <a:gd name="connsiteX243" fmla="*/ 415728 w 7319245"/>
              <a:gd name="connsiteY243" fmla="*/ 4549185 h 6851930"/>
              <a:gd name="connsiteX244" fmla="*/ 370818 w 7319245"/>
              <a:gd name="connsiteY244" fmla="*/ 4520054 h 6851930"/>
              <a:gd name="connsiteX245" fmla="*/ 413301 w 7319245"/>
              <a:gd name="connsiteY245" fmla="*/ 4467860 h 6851930"/>
              <a:gd name="connsiteX246" fmla="*/ 350183 w 7319245"/>
              <a:gd name="connsiteY246" fmla="*/ 4452687 h 6851930"/>
              <a:gd name="connsiteX247" fmla="*/ 354431 w 7319245"/>
              <a:gd name="connsiteY247" fmla="*/ 4426591 h 6851930"/>
              <a:gd name="connsiteX248" fmla="*/ 322265 w 7319245"/>
              <a:gd name="connsiteY248" fmla="*/ 4422342 h 6851930"/>
              <a:gd name="connsiteX249" fmla="*/ 320445 w 7319245"/>
              <a:gd name="connsiteY249" fmla="*/ 4413239 h 6851930"/>
              <a:gd name="connsiteX250" fmla="*/ 412694 w 7319245"/>
              <a:gd name="connsiteY250" fmla="*/ 4377432 h 6851930"/>
              <a:gd name="connsiteX251" fmla="*/ 329548 w 7319245"/>
              <a:gd name="connsiteY251" fmla="*/ 4347693 h 6851930"/>
              <a:gd name="connsiteX252" fmla="*/ 350790 w 7319245"/>
              <a:gd name="connsiteY252" fmla="*/ 4332521 h 6851930"/>
              <a:gd name="connsiteX253" fmla="*/ 305272 w 7319245"/>
              <a:gd name="connsiteY253" fmla="*/ 4292465 h 6851930"/>
              <a:gd name="connsiteX254" fmla="*/ 430294 w 7319245"/>
              <a:gd name="connsiteY254" fmla="*/ 4275472 h 6851930"/>
              <a:gd name="connsiteX255" fmla="*/ 284030 w 7319245"/>
              <a:gd name="connsiteY255" fmla="*/ 4217209 h 6851930"/>
              <a:gd name="connsiteX256" fmla="*/ 235478 w 7319245"/>
              <a:gd name="connsiteY256" fmla="*/ 4171085 h 6851930"/>
              <a:gd name="connsiteX257" fmla="*/ 243975 w 7319245"/>
              <a:gd name="connsiteY257" fmla="*/ 4125567 h 6851930"/>
              <a:gd name="connsiteX258" fmla="*/ 195423 w 7319245"/>
              <a:gd name="connsiteY258" fmla="*/ 4112215 h 6851930"/>
              <a:gd name="connsiteX259" fmla="*/ 191781 w 7319245"/>
              <a:gd name="connsiteY259" fmla="*/ 4055773 h 6851930"/>
              <a:gd name="connsiteX260" fmla="*/ 181464 w 7319245"/>
              <a:gd name="connsiteY260" fmla="*/ 4055166 h 6851930"/>
              <a:gd name="connsiteX261" fmla="*/ 200885 w 7319245"/>
              <a:gd name="connsiteY261" fmla="*/ 4028462 h 6851930"/>
              <a:gd name="connsiteX262" fmla="*/ 159009 w 7319245"/>
              <a:gd name="connsiteY262" fmla="*/ 4013897 h 6851930"/>
              <a:gd name="connsiteX263" fmla="*/ 197850 w 7319245"/>
              <a:gd name="connsiteY263" fmla="*/ 3982945 h 6851930"/>
              <a:gd name="connsiteX264" fmla="*/ 152939 w 7319245"/>
              <a:gd name="connsiteY264" fmla="*/ 3922254 h 6851930"/>
              <a:gd name="connsiteX265" fmla="*/ 175395 w 7319245"/>
              <a:gd name="connsiteY265" fmla="*/ 3895551 h 6851930"/>
              <a:gd name="connsiteX266" fmla="*/ 135946 w 7319245"/>
              <a:gd name="connsiteY266" fmla="*/ 3902227 h 6851930"/>
              <a:gd name="connsiteX267" fmla="*/ 133519 w 7319245"/>
              <a:gd name="connsiteY267" fmla="*/ 3896158 h 6851930"/>
              <a:gd name="connsiteX268" fmla="*/ 196636 w 7319245"/>
              <a:gd name="connsiteY268" fmla="*/ 3862778 h 6851930"/>
              <a:gd name="connsiteX269" fmla="*/ 135339 w 7319245"/>
              <a:gd name="connsiteY269" fmla="*/ 3856709 h 6851930"/>
              <a:gd name="connsiteX270" fmla="*/ 182678 w 7319245"/>
              <a:gd name="connsiteY270" fmla="*/ 3804515 h 6851930"/>
              <a:gd name="connsiteX271" fmla="*/ 152333 w 7319245"/>
              <a:gd name="connsiteY271" fmla="*/ 3801481 h 6851930"/>
              <a:gd name="connsiteX272" fmla="*/ 151726 w 7319245"/>
              <a:gd name="connsiteY272" fmla="*/ 3794805 h 6851930"/>
              <a:gd name="connsiteX273" fmla="*/ 188747 w 7319245"/>
              <a:gd name="connsiteY273" fmla="*/ 3783274 h 6851930"/>
              <a:gd name="connsiteX274" fmla="*/ 143229 w 7319245"/>
              <a:gd name="connsiteY274" fmla="*/ 3728652 h 6851930"/>
              <a:gd name="connsiteX275" fmla="*/ 119560 w 7319245"/>
              <a:gd name="connsiteY275" fmla="*/ 3696487 h 6851930"/>
              <a:gd name="connsiteX276" fmla="*/ 109242 w 7319245"/>
              <a:gd name="connsiteY276" fmla="*/ 3675852 h 6851930"/>
              <a:gd name="connsiteX277" fmla="*/ 128056 w 7319245"/>
              <a:gd name="connsiteY277" fmla="*/ 3660679 h 6851930"/>
              <a:gd name="connsiteX278" fmla="*/ 182678 w 7319245"/>
              <a:gd name="connsiteY278" fmla="*/ 3647934 h 6851930"/>
              <a:gd name="connsiteX279" fmla="*/ 61297 w 7319245"/>
              <a:gd name="connsiteY279" fmla="*/ 3640651 h 6851930"/>
              <a:gd name="connsiteX280" fmla="*/ 101353 w 7319245"/>
              <a:gd name="connsiteY280" fmla="*/ 3604237 h 6851930"/>
              <a:gd name="connsiteX281" fmla="*/ 67366 w 7319245"/>
              <a:gd name="connsiteY281" fmla="*/ 3581175 h 6851930"/>
              <a:gd name="connsiteX282" fmla="*/ 110456 w 7319245"/>
              <a:gd name="connsiteY282" fmla="*/ 3546582 h 6851930"/>
              <a:gd name="connsiteX283" fmla="*/ 98318 w 7319245"/>
              <a:gd name="connsiteY283" fmla="*/ 3494995 h 6851930"/>
              <a:gd name="connsiteX284" fmla="*/ 66152 w 7319245"/>
              <a:gd name="connsiteY284" fmla="*/ 3511988 h 6851930"/>
              <a:gd name="connsiteX285" fmla="*/ 61904 w 7319245"/>
              <a:gd name="connsiteY285" fmla="*/ 3445229 h 6851930"/>
              <a:gd name="connsiteX286" fmla="*/ 87394 w 7319245"/>
              <a:gd name="connsiteY286" fmla="*/ 3431270 h 6851930"/>
              <a:gd name="connsiteX287" fmla="*/ 72828 w 7319245"/>
              <a:gd name="connsiteY287" fmla="*/ 3403353 h 6851930"/>
              <a:gd name="connsiteX288" fmla="*/ 133519 w 7319245"/>
              <a:gd name="connsiteY288" fmla="*/ 3394856 h 6851930"/>
              <a:gd name="connsiteX289" fmla="*/ 99532 w 7319245"/>
              <a:gd name="connsiteY289" fmla="*/ 3292290 h 6851930"/>
              <a:gd name="connsiteX290" fmla="*/ 135339 w 7319245"/>
              <a:gd name="connsiteY290" fmla="*/ 3312924 h 6851930"/>
              <a:gd name="connsiteX291" fmla="*/ 148084 w 7319245"/>
              <a:gd name="connsiteY291" fmla="*/ 3302000 h 6851930"/>
              <a:gd name="connsiteX292" fmla="*/ 165684 w 7319245"/>
              <a:gd name="connsiteY292" fmla="*/ 3294110 h 6851930"/>
              <a:gd name="connsiteX293" fmla="*/ 96498 w 7319245"/>
              <a:gd name="connsiteY293" fmla="*/ 3255268 h 6851930"/>
              <a:gd name="connsiteX294" fmla="*/ 127450 w 7319245"/>
              <a:gd name="connsiteY294" fmla="*/ 3238882 h 6851930"/>
              <a:gd name="connsiteX295" fmla="*/ 42483 w 7319245"/>
              <a:gd name="connsiteY295" fmla="*/ 3182440 h 6851930"/>
              <a:gd name="connsiteX296" fmla="*/ 13959 w 7319245"/>
              <a:gd name="connsiteY296" fmla="*/ 3156950 h 6851930"/>
              <a:gd name="connsiteX297" fmla="*/ 56442 w 7319245"/>
              <a:gd name="connsiteY297" fmla="*/ 3161198 h 6851930"/>
              <a:gd name="connsiteX298" fmla="*/ 52194 w 7319245"/>
              <a:gd name="connsiteY298" fmla="*/ 3064701 h 6851930"/>
              <a:gd name="connsiteX299" fmla="*/ 61904 w 7319245"/>
              <a:gd name="connsiteY299" fmla="*/ 3019790 h 6851930"/>
              <a:gd name="connsiteX300" fmla="*/ 3641 w 7319245"/>
              <a:gd name="connsiteY300" fmla="*/ 3019790 h 6851930"/>
              <a:gd name="connsiteX301" fmla="*/ 0 w 7319245"/>
              <a:gd name="connsiteY301" fmla="*/ 3011294 h 6851930"/>
              <a:gd name="connsiteX302" fmla="*/ 30952 w 7319245"/>
              <a:gd name="connsiteY302" fmla="*/ 2988231 h 6851930"/>
              <a:gd name="connsiteX303" fmla="*/ 72828 w 7319245"/>
              <a:gd name="connsiteY303" fmla="*/ 2876561 h 6851930"/>
              <a:gd name="connsiteX304" fmla="*/ 10317 w 7319245"/>
              <a:gd name="connsiteY304" fmla="*/ 2752146 h 6851930"/>
              <a:gd name="connsiteX305" fmla="*/ 18814 w 7319245"/>
              <a:gd name="connsiteY305" fmla="*/ 2742436 h 6851930"/>
              <a:gd name="connsiteX306" fmla="*/ 54621 w 7319245"/>
              <a:gd name="connsiteY306" fmla="*/ 2755787 h 6851930"/>
              <a:gd name="connsiteX307" fmla="*/ 117739 w 7319245"/>
              <a:gd name="connsiteY307" fmla="*/ 2741222 h 6851930"/>
              <a:gd name="connsiteX308" fmla="*/ 172967 w 7319245"/>
              <a:gd name="connsiteY308" fmla="*/ 2744256 h 6851930"/>
              <a:gd name="connsiteX309" fmla="*/ 148084 w 7319245"/>
              <a:gd name="connsiteY309" fmla="*/ 2638655 h 6851930"/>
              <a:gd name="connsiteX310" fmla="*/ 208168 w 7319245"/>
              <a:gd name="connsiteY310" fmla="*/ 2591924 h 6851930"/>
              <a:gd name="connsiteX311" fmla="*/ 146264 w 7319245"/>
              <a:gd name="connsiteY311" fmla="*/ 2501495 h 6851930"/>
              <a:gd name="connsiteX312" fmla="*/ 172967 w 7319245"/>
              <a:gd name="connsiteY312" fmla="*/ 2430488 h 6851930"/>
              <a:gd name="connsiteX313" fmla="*/ 146870 w 7319245"/>
              <a:gd name="connsiteY313" fmla="*/ 2423812 h 6851930"/>
              <a:gd name="connsiteX314" fmla="*/ 123808 w 7319245"/>
              <a:gd name="connsiteY314" fmla="*/ 2386184 h 6851930"/>
              <a:gd name="connsiteX315" fmla="*/ 131091 w 7319245"/>
              <a:gd name="connsiteY315" fmla="*/ 2323673 h 6851930"/>
              <a:gd name="connsiteX316" fmla="*/ 188747 w 7319245"/>
              <a:gd name="connsiteY316" fmla="*/ 2232031 h 6851930"/>
              <a:gd name="connsiteX317" fmla="*/ 222733 w 7319245"/>
              <a:gd name="connsiteY317" fmla="*/ 2196223 h 6851930"/>
              <a:gd name="connsiteX318" fmla="*/ 189354 w 7319245"/>
              <a:gd name="connsiteY318" fmla="*/ 2167092 h 6851930"/>
              <a:gd name="connsiteX319" fmla="*/ 296775 w 7319245"/>
              <a:gd name="connsiteY319" fmla="*/ 2134926 h 6851930"/>
              <a:gd name="connsiteX320" fmla="*/ 299810 w 7319245"/>
              <a:gd name="connsiteY320" fmla="*/ 2122181 h 6851930"/>
              <a:gd name="connsiteX321" fmla="*/ 267037 w 7319245"/>
              <a:gd name="connsiteY321" fmla="*/ 2098512 h 6851930"/>
              <a:gd name="connsiteX322" fmla="*/ 251258 w 7319245"/>
              <a:gd name="connsiteY322" fmla="*/ 2045711 h 6851930"/>
              <a:gd name="connsiteX323" fmla="*/ 332583 w 7319245"/>
              <a:gd name="connsiteY323" fmla="*/ 2009904 h 6851930"/>
              <a:gd name="connsiteX324" fmla="*/ 386597 w 7319245"/>
              <a:gd name="connsiteY324" fmla="*/ 2000801 h 6851930"/>
              <a:gd name="connsiteX325" fmla="*/ 384776 w 7319245"/>
              <a:gd name="connsiteY325" fmla="*/ 1986842 h 6851930"/>
              <a:gd name="connsiteX326" fmla="*/ 337438 w 7319245"/>
              <a:gd name="connsiteY326" fmla="*/ 1979559 h 6851930"/>
              <a:gd name="connsiteX327" fmla="*/ 379314 w 7319245"/>
              <a:gd name="connsiteY327" fmla="*/ 1934648 h 6851930"/>
              <a:gd name="connsiteX328" fmla="*/ 400556 w 7319245"/>
              <a:gd name="connsiteY328" fmla="*/ 1917048 h 6851930"/>
              <a:gd name="connsiteX329" fmla="*/ 463067 w 7319245"/>
              <a:gd name="connsiteY329" fmla="*/ 1894593 h 6851930"/>
              <a:gd name="connsiteX330" fmla="*/ 460639 w 7319245"/>
              <a:gd name="connsiteY330" fmla="*/ 1884882 h 6851930"/>
              <a:gd name="connsiteX331" fmla="*/ 418156 w 7319245"/>
              <a:gd name="connsiteY331" fmla="*/ 1880634 h 6851930"/>
              <a:gd name="connsiteX332" fmla="*/ 443646 w 7319245"/>
              <a:gd name="connsiteY332" fmla="*/ 1856965 h 6851930"/>
              <a:gd name="connsiteX333" fmla="*/ 429080 w 7319245"/>
              <a:gd name="connsiteY333" fmla="*/ 1830261 h 6851930"/>
              <a:gd name="connsiteX334" fmla="*/ 479453 w 7319245"/>
              <a:gd name="connsiteY334" fmla="*/ 1788992 h 6851930"/>
              <a:gd name="connsiteX335" fmla="*/ 493412 w 7319245"/>
              <a:gd name="connsiteY335" fmla="*/ 1796274 h 6851930"/>
              <a:gd name="connsiteX336" fmla="*/ 493412 w 7319245"/>
              <a:gd name="connsiteY336" fmla="*/ 1762895 h 6851930"/>
              <a:gd name="connsiteX337" fmla="*/ 524971 w 7319245"/>
              <a:gd name="connsiteY337" fmla="*/ 1755612 h 6851930"/>
              <a:gd name="connsiteX338" fmla="*/ 524971 w 7319245"/>
              <a:gd name="connsiteY338" fmla="*/ 1747115 h 6851930"/>
              <a:gd name="connsiteX339" fmla="*/ 495233 w 7319245"/>
              <a:gd name="connsiteY339" fmla="*/ 1742867 h 6851930"/>
              <a:gd name="connsiteX340" fmla="*/ 588089 w 7319245"/>
              <a:gd name="connsiteY340" fmla="*/ 1651225 h 6851930"/>
              <a:gd name="connsiteX341" fmla="*/ 523150 w 7319245"/>
              <a:gd name="connsiteY341" fmla="*/ 1582038 h 6851930"/>
              <a:gd name="connsiteX342" fmla="*/ 590516 w 7319245"/>
              <a:gd name="connsiteY342" fmla="*/ 1586286 h 6851930"/>
              <a:gd name="connsiteX343" fmla="*/ 560778 w 7319245"/>
              <a:gd name="connsiteY343" fmla="*/ 1549872 h 6851930"/>
              <a:gd name="connsiteX344" fmla="*/ 565026 w 7319245"/>
              <a:gd name="connsiteY344" fmla="*/ 1543196 h 6851930"/>
              <a:gd name="connsiteX345" fmla="*/ 614792 w 7319245"/>
              <a:gd name="connsiteY345" fmla="*/ 1575969 h 6851930"/>
              <a:gd name="connsiteX346" fmla="*/ 643924 w 7319245"/>
              <a:gd name="connsiteY346" fmla="*/ 1551693 h 6851930"/>
              <a:gd name="connsiteX347" fmla="*/ 583840 w 7319245"/>
              <a:gd name="connsiteY347" fmla="*/ 1504961 h 6851930"/>
              <a:gd name="connsiteX348" fmla="*/ 518902 w 7319245"/>
              <a:gd name="connsiteY348" fmla="*/ 1492823 h 6851930"/>
              <a:gd name="connsiteX349" fmla="*/ 518295 w 7319245"/>
              <a:gd name="connsiteY349" fmla="*/ 1484326 h 6851930"/>
              <a:gd name="connsiteX350" fmla="*/ 571095 w 7319245"/>
              <a:gd name="connsiteY350" fmla="*/ 1476437 h 6851930"/>
              <a:gd name="connsiteX351" fmla="*/ 577771 w 7319245"/>
              <a:gd name="connsiteY351" fmla="*/ 1453981 h 6851930"/>
              <a:gd name="connsiteX352" fmla="*/ 660310 w 7319245"/>
              <a:gd name="connsiteY352" fmla="*/ 1449126 h 6851930"/>
              <a:gd name="connsiteX353" fmla="*/ 665165 w 7319245"/>
              <a:gd name="connsiteY353" fmla="*/ 1438202 h 6851930"/>
              <a:gd name="connsiteX354" fmla="*/ 632999 w 7319245"/>
              <a:gd name="connsiteY354" fmla="*/ 1413319 h 6851930"/>
              <a:gd name="connsiteX355" fmla="*/ 725856 w 7319245"/>
              <a:gd name="connsiteY355" fmla="*/ 1372656 h 6851930"/>
              <a:gd name="connsiteX356" fmla="*/ 762270 w 7319245"/>
              <a:gd name="connsiteY356" fmla="*/ 1359911 h 6851930"/>
              <a:gd name="connsiteX357" fmla="*/ 804146 w 7319245"/>
              <a:gd name="connsiteY357" fmla="*/ 1366587 h 6851930"/>
              <a:gd name="connsiteX358" fmla="*/ 808394 w 7319245"/>
              <a:gd name="connsiteY358" fmla="*/ 1353842 h 6851930"/>
              <a:gd name="connsiteX359" fmla="*/ 744063 w 7319245"/>
              <a:gd name="connsiteY359" fmla="*/ 1313180 h 6851930"/>
              <a:gd name="connsiteX360" fmla="*/ 744063 w 7319245"/>
              <a:gd name="connsiteY360" fmla="*/ 1347773 h 6851930"/>
              <a:gd name="connsiteX361" fmla="*/ 713718 w 7319245"/>
              <a:gd name="connsiteY361" fmla="*/ 1327745 h 6851930"/>
              <a:gd name="connsiteX362" fmla="*/ 761056 w 7319245"/>
              <a:gd name="connsiteY362" fmla="*/ 1273124 h 6851930"/>
              <a:gd name="connsiteX363" fmla="*/ 851484 w 7319245"/>
              <a:gd name="connsiteY363" fmla="*/ 1274945 h 6851930"/>
              <a:gd name="connsiteX364" fmla="*/ 831457 w 7319245"/>
              <a:gd name="connsiteY364" fmla="*/ 1247027 h 6851930"/>
              <a:gd name="connsiteX365" fmla="*/ 872119 w 7319245"/>
              <a:gd name="connsiteY365" fmla="*/ 1245207 h 6851930"/>
              <a:gd name="connsiteX366" fmla="*/ 874547 w 7319245"/>
              <a:gd name="connsiteY366" fmla="*/ 1267055 h 6851930"/>
              <a:gd name="connsiteX367" fmla="*/ 866657 w 7319245"/>
              <a:gd name="connsiteY367" fmla="*/ 1316214 h 6851930"/>
              <a:gd name="connsiteX368" fmla="*/ 881830 w 7319245"/>
              <a:gd name="connsiteY368" fmla="*/ 1299828 h 6851930"/>
              <a:gd name="connsiteX369" fmla="*/ 907926 w 7319245"/>
              <a:gd name="connsiteY369" fmla="*/ 1268876 h 6851930"/>
              <a:gd name="connsiteX370" fmla="*/ 929775 w 7319245"/>
              <a:gd name="connsiteY370" fmla="*/ 1222751 h 6851930"/>
              <a:gd name="connsiteX371" fmla="*/ 930382 w 7319245"/>
              <a:gd name="connsiteY371" fmla="*/ 1165702 h 6851930"/>
              <a:gd name="connsiteX372" fmla="*/ 964975 w 7319245"/>
              <a:gd name="connsiteY372" fmla="*/ 1165702 h 6851930"/>
              <a:gd name="connsiteX373" fmla="*/ 946768 w 7319245"/>
              <a:gd name="connsiteY373" fmla="*/ 1138999 h 6851930"/>
              <a:gd name="connsiteX374" fmla="*/ 994713 w 7319245"/>
              <a:gd name="connsiteY374" fmla="*/ 1120185 h 6851930"/>
              <a:gd name="connsiteX375" fmla="*/ 943127 w 7319245"/>
              <a:gd name="connsiteY375" fmla="*/ 1103798 h 6851930"/>
              <a:gd name="connsiteX376" fmla="*/ 946768 w 7319245"/>
              <a:gd name="connsiteY376" fmla="*/ 1058888 h 6851930"/>
              <a:gd name="connsiteX377" fmla="*/ 938878 w 7319245"/>
              <a:gd name="connsiteY377" fmla="*/ 1049784 h 6851930"/>
              <a:gd name="connsiteX378" fmla="*/ 1061473 w 7319245"/>
              <a:gd name="connsiteY378" fmla="*/ 1013370 h 6851930"/>
              <a:gd name="connsiteX379" fmla="*/ 1045086 w 7319245"/>
              <a:gd name="connsiteY379" fmla="*/ 1002446 h 6851930"/>
              <a:gd name="connsiteX380" fmla="*/ 1048121 w 7319245"/>
              <a:gd name="connsiteY380" fmla="*/ 990308 h 6851930"/>
              <a:gd name="connsiteX381" fmla="*/ 1106991 w 7319245"/>
              <a:gd name="connsiteY381" fmla="*/ 1004873 h 6851930"/>
              <a:gd name="connsiteX382" fmla="*/ 1121556 w 7319245"/>
              <a:gd name="connsiteY382" fmla="*/ 958142 h 6851930"/>
              <a:gd name="connsiteX383" fmla="*/ 1225337 w 7319245"/>
              <a:gd name="connsiteY383" fmla="*/ 924155 h 6851930"/>
              <a:gd name="connsiteX384" fmla="*/ 1232012 w 7319245"/>
              <a:gd name="connsiteY384" fmla="*/ 874996 h 6851930"/>
              <a:gd name="connsiteX385" fmla="*/ 1302413 w 7319245"/>
              <a:gd name="connsiteY385" fmla="*/ 825230 h 6851930"/>
              <a:gd name="connsiteX386" fmla="*/ 1401945 w 7319245"/>
              <a:gd name="connsiteY386" fmla="*/ 764540 h 6851930"/>
              <a:gd name="connsiteX387" fmla="*/ 1373421 w 7319245"/>
              <a:gd name="connsiteY387" fmla="*/ 690498 h 6851930"/>
              <a:gd name="connsiteX388" fmla="*/ 1493587 w 7319245"/>
              <a:gd name="connsiteY388" fmla="*/ 629200 h 6851930"/>
              <a:gd name="connsiteX389" fmla="*/ 1573699 w 7319245"/>
              <a:gd name="connsiteY389" fmla="*/ 579434 h 6851930"/>
              <a:gd name="connsiteX390" fmla="*/ 1583409 w 7319245"/>
              <a:gd name="connsiteY390" fmla="*/ 575186 h 6851930"/>
              <a:gd name="connsiteX391" fmla="*/ 1709038 w 7319245"/>
              <a:gd name="connsiteY391" fmla="*/ 504179 h 6851930"/>
              <a:gd name="connsiteX392" fmla="*/ 1680513 w 7319245"/>
              <a:gd name="connsiteY392" fmla="*/ 478082 h 6851930"/>
              <a:gd name="connsiteX393" fmla="*/ 1716928 w 7319245"/>
              <a:gd name="connsiteY393" fmla="*/ 462302 h 6851930"/>
              <a:gd name="connsiteX394" fmla="*/ 1789149 w 7319245"/>
              <a:gd name="connsiteY394" fmla="*/ 430743 h 6851930"/>
              <a:gd name="connsiteX395" fmla="*/ 1817067 w 7319245"/>
              <a:gd name="connsiteY395" fmla="*/ 414357 h 6851930"/>
              <a:gd name="connsiteX396" fmla="*/ 1892323 w 7319245"/>
              <a:gd name="connsiteY396" fmla="*/ 363377 h 6851930"/>
              <a:gd name="connsiteX397" fmla="*/ 1946337 w 7319245"/>
              <a:gd name="connsiteY397" fmla="*/ 353060 h 6851930"/>
              <a:gd name="connsiteX398" fmla="*/ 2127194 w 7319245"/>
              <a:gd name="connsiteY398" fmla="*/ 320287 h 6851930"/>
              <a:gd name="connsiteX399" fmla="*/ 2127194 w 7319245"/>
              <a:gd name="connsiteY399" fmla="*/ 288728 h 6851930"/>
              <a:gd name="connsiteX400" fmla="*/ 2169070 w 7319245"/>
              <a:gd name="connsiteY400" fmla="*/ 293583 h 6851930"/>
              <a:gd name="connsiteX401" fmla="*/ 2256464 w 7319245"/>
              <a:gd name="connsiteY401" fmla="*/ 266880 h 6851930"/>
              <a:gd name="connsiteX402" fmla="*/ 2305623 w 7319245"/>
              <a:gd name="connsiteY402" fmla="*/ 184948 h 6851930"/>
              <a:gd name="connsiteX403" fmla="*/ 2395445 w 7319245"/>
              <a:gd name="connsiteY403" fmla="*/ 204976 h 6851930"/>
              <a:gd name="connsiteX404" fmla="*/ 2397872 w 7319245"/>
              <a:gd name="connsiteY404" fmla="*/ 169775 h 6851930"/>
              <a:gd name="connsiteX405" fmla="*/ 2481625 w 7319245"/>
              <a:gd name="connsiteY405" fmla="*/ 130933 h 6851930"/>
              <a:gd name="connsiteX406" fmla="*/ 2542922 w 7319245"/>
              <a:gd name="connsiteY406" fmla="*/ 138216 h 6851930"/>
              <a:gd name="connsiteX407" fmla="*/ 2659448 w 7319245"/>
              <a:gd name="connsiteY407" fmla="*/ 143678 h 6851930"/>
              <a:gd name="connsiteX408" fmla="*/ 2728634 w 7319245"/>
              <a:gd name="connsiteY408" fmla="*/ 103623 h 6851930"/>
              <a:gd name="connsiteX409" fmla="*/ 2752304 w 7319245"/>
              <a:gd name="connsiteY409" fmla="*/ 106050 h 6851930"/>
              <a:gd name="connsiteX410" fmla="*/ 2845160 w 7319245"/>
              <a:gd name="connsiteY410" fmla="*/ 93912 h 6851930"/>
              <a:gd name="connsiteX411" fmla="*/ 2969575 w 7319245"/>
              <a:gd name="connsiteY411" fmla="*/ 45967 h 6851930"/>
              <a:gd name="connsiteX412" fmla="*/ 2978678 w 7319245"/>
              <a:gd name="connsiteY412" fmla="*/ 95126 h 6851930"/>
              <a:gd name="connsiteX413" fmla="*/ 3024803 w 7319245"/>
              <a:gd name="connsiteY413" fmla="*/ 53250 h 6851930"/>
              <a:gd name="connsiteX414" fmla="*/ 3071534 w 7319245"/>
              <a:gd name="connsiteY414" fmla="*/ 24119 h 6851930"/>
              <a:gd name="connsiteX415" fmla="*/ 3150432 w 7319245"/>
              <a:gd name="connsiteY415" fmla="*/ 8339 h 6851930"/>
              <a:gd name="connsiteX416" fmla="*/ 3322185 w 7319245"/>
              <a:gd name="connsiteY416" fmla="*/ 29581 h 6851930"/>
              <a:gd name="connsiteX417" fmla="*/ 3317937 w 7319245"/>
              <a:gd name="connsiteY417" fmla="*/ 64781 h 6851930"/>
              <a:gd name="connsiteX418" fmla="*/ 3423538 w 7319245"/>
              <a:gd name="connsiteY418" fmla="*/ 449 h 6851930"/>
              <a:gd name="connsiteX419" fmla="*/ 3449028 w 7319245"/>
              <a:gd name="connsiteY419" fmla="*/ 12587 h 6851930"/>
              <a:gd name="connsiteX420" fmla="*/ 3529746 w 7319245"/>
              <a:gd name="connsiteY420" fmla="*/ 33222 h 6851930"/>
              <a:gd name="connsiteX421" fmla="*/ 3562519 w 7319245"/>
              <a:gd name="connsiteY421" fmla="*/ 26546 h 6851930"/>
              <a:gd name="connsiteX422" fmla="*/ 3535208 w 7319245"/>
              <a:gd name="connsiteY422" fmla="*/ 52036 h 6851930"/>
              <a:gd name="connsiteX423" fmla="*/ 3601968 w 7319245"/>
              <a:gd name="connsiteY423" fmla="*/ 18656 h 6851930"/>
              <a:gd name="connsiteX424" fmla="*/ 3712423 w 7319245"/>
              <a:gd name="connsiteY424" fmla="*/ 24725 h 6851930"/>
              <a:gd name="connsiteX425" fmla="*/ 3711817 w 7319245"/>
              <a:gd name="connsiteY425" fmla="*/ 16229 h 6851930"/>
              <a:gd name="connsiteX426" fmla="*/ 3793142 w 7319245"/>
              <a:gd name="connsiteY426" fmla="*/ 54464 h 6851930"/>
              <a:gd name="connsiteX427" fmla="*/ 3800424 w 7319245"/>
              <a:gd name="connsiteY427" fmla="*/ 46574 h 6851930"/>
              <a:gd name="connsiteX428" fmla="*/ 3792535 w 7319245"/>
              <a:gd name="connsiteY428" fmla="*/ 32008 h 6851930"/>
              <a:gd name="connsiteX429" fmla="*/ 4013447 w 7319245"/>
              <a:gd name="connsiteY429" fmla="*/ 58712 h 6851930"/>
              <a:gd name="connsiteX430" fmla="*/ 4004344 w 7319245"/>
              <a:gd name="connsiteY430" fmla="*/ 65995 h 6851930"/>
              <a:gd name="connsiteX431" fmla="*/ 4306581 w 7319245"/>
              <a:gd name="connsiteY431" fmla="*/ 78133 h 6851930"/>
              <a:gd name="connsiteX432" fmla="*/ 4277450 w 7319245"/>
              <a:gd name="connsiteY432" fmla="*/ 102409 h 6851930"/>
              <a:gd name="connsiteX433" fmla="*/ 4342996 w 7319245"/>
              <a:gd name="connsiteY433" fmla="*/ 160672 h 6851930"/>
              <a:gd name="connsiteX434" fmla="*/ 4372734 w 7319245"/>
              <a:gd name="connsiteY434" fmla="*/ 134575 h 6851930"/>
              <a:gd name="connsiteX435" fmla="*/ 4339961 w 7319245"/>
              <a:gd name="connsiteY435" fmla="*/ 110906 h 6851930"/>
              <a:gd name="connsiteX436" fmla="*/ 4430997 w 7319245"/>
              <a:gd name="connsiteY436" fmla="*/ 156423 h 6851930"/>
              <a:gd name="connsiteX437" fmla="*/ 4429783 w 7319245"/>
              <a:gd name="connsiteY437" fmla="*/ 155210 h 6851930"/>
              <a:gd name="connsiteX438" fmla="*/ 4434031 w 7319245"/>
              <a:gd name="connsiteY438" fmla="*/ 204369 h 6851930"/>
              <a:gd name="connsiteX439" fmla="*/ 4512322 w 7319245"/>
              <a:gd name="connsiteY439" fmla="*/ 174630 h 6851930"/>
              <a:gd name="connsiteX440" fmla="*/ 4578474 w 7319245"/>
              <a:gd name="connsiteY440" fmla="*/ 173417 h 6851930"/>
              <a:gd name="connsiteX441" fmla="*/ 4693785 w 7319245"/>
              <a:gd name="connsiteY441" fmla="*/ 193444 h 6851930"/>
              <a:gd name="connsiteX442" fmla="*/ 4691358 w 7319245"/>
              <a:gd name="connsiteY442" fmla="*/ 173417 h 6851930"/>
              <a:gd name="connsiteX443" fmla="*/ 4800600 w 7319245"/>
              <a:gd name="connsiteY443" fmla="*/ 199513 h 6851930"/>
              <a:gd name="connsiteX444" fmla="*/ 4745979 w 7319245"/>
              <a:gd name="connsiteY444" fmla="*/ 179486 h 6851930"/>
              <a:gd name="connsiteX445" fmla="*/ 4744765 w 7319245"/>
              <a:gd name="connsiteY445" fmla="*/ 212258 h 6851930"/>
              <a:gd name="connsiteX446" fmla="*/ 4622778 w 7319245"/>
              <a:gd name="connsiteY446" fmla="*/ 288121 h 6851930"/>
              <a:gd name="connsiteX447" fmla="*/ 4730807 w 7319245"/>
              <a:gd name="connsiteY447" fmla="*/ 279625 h 6851930"/>
              <a:gd name="connsiteX448" fmla="*/ 4713813 w 7319245"/>
              <a:gd name="connsiteY448" fmla="*/ 254135 h 6851930"/>
              <a:gd name="connsiteX449" fmla="*/ 4775717 w 7319245"/>
              <a:gd name="connsiteY449" fmla="*/ 233500 h 6851930"/>
              <a:gd name="connsiteX450" fmla="*/ 4715634 w 7319245"/>
              <a:gd name="connsiteY450" fmla="*/ 332425 h 6851930"/>
              <a:gd name="connsiteX451" fmla="*/ 4798779 w 7319245"/>
              <a:gd name="connsiteY451" fmla="*/ 332425 h 6851930"/>
              <a:gd name="connsiteX452" fmla="*/ 4788462 w 7319245"/>
              <a:gd name="connsiteY452" fmla="*/ 362163 h 6851930"/>
              <a:gd name="connsiteX453" fmla="*/ 4853401 w 7319245"/>
              <a:gd name="connsiteY453" fmla="*/ 382191 h 6851930"/>
              <a:gd name="connsiteX454" fmla="*/ 4880711 w 7319245"/>
              <a:gd name="connsiteY454" fmla="*/ 348205 h 6851930"/>
              <a:gd name="connsiteX455" fmla="*/ 4892849 w 7319245"/>
              <a:gd name="connsiteY455" fmla="*/ 333639 h 6851930"/>
              <a:gd name="connsiteX456" fmla="*/ 4936546 w 7319245"/>
              <a:gd name="connsiteY456" fmla="*/ 301473 h 6851930"/>
              <a:gd name="connsiteX457" fmla="*/ 5007554 w 7319245"/>
              <a:gd name="connsiteY457" fmla="*/ 311790 h 6851930"/>
              <a:gd name="connsiteX458" fmla="*/ 4996023 w 7319245"/>
              <a:gd name="connsiteY458" fmla="*/ 375515 h 6851930"/>
              <a:gd name="connsiteX459" fmla="*/ 4888601 w 7319245"/>
              <a:gd name="connsiteY459" fmla="*/ 399184 h 6851930"/>
              <a:gd name="connsiteX460" fmla="*/ 4889815 w 7319245"/>
              <a:gd name="connsiteY460" fmla="*/ 407074 h 6851930"/>
              <a:gd name="connsiteX461" fmla="*/ 4951719 w 7319245"/>
              <a:gd name="connsiteY461" fmla="*/ 405860 h 6851930"/>
              <a:gd name="connsiteX462" fmla="*/ 5023333 w 7319245"/>
              <a:gd name="connsiteY462" fmla="*/ 422854 h 6851930"/>
              <a:gd name="connsiteX463" fmla="*/ 5102231 w 7319245"/>
              <a:gd name="connsiteY463" fmla="*/ 411929 h 6851930"/>
              <a:gd name="connsiteX464" fmla="*/ 5111334 w 7319245"/>
              <a:gd name="connsiteY464" fmla="*/ 401612 h 6851930"/>
              <a:gd name="connsiteX465" fmla="*/ 5184163 w 7319245"/>
              <a:gd name="connsiteY465" fmla="*/ 412536 h 6851930"/>
              <a:gd name="connsiteX466" fmla="*/ 5105872 w 7319245"/>
              <a:gd name="connsiteY466" fmla="*/ 475654 h 6851930"/>
              <a:gd name="connsiteX467" fmla="*/ 5209046 w 7319245"/>
              <a:gd name="connsiteY467" fmla="*/ 489006 h 6851930"/>
              <a:gd name="connsiteX468" fmla="*/ 5252743 w 7319245"/>
              <a:gd name="connsiteY468" fmla="*/ 504179 h 6851930"/>
              <a:gd name="connsiteX469" fmla="*/ 5250922 w 7319245"/>
              <a:gd name="connsiteY469" fmla="*/ 515710 h 6851930"/>
              <a:gd name="connsiteX470" fmla="*/ 5277626 w 7319245"/>
              <a:gd name="connsiteY470" fmla="*/ 499930 h 6851930"/>
              <a:gd name="connsiteX471" fmla="*/ 5281874 w 7319245"/>
              <a:gd name="connsiteY471" fmla="*/ 512068 h 6851930"/>
              <a:gd name="connsiteX472" fmla="*/ 5306150 w 7319245"/>
              <a:gd name="connsiteY472" fmla="*/ 535737 h 6851930"/>
              <a:gd name="connsiteX473" fmla="*/ 5381406 w 7319245"/>
              <a:gd name="connsiteY473" fmla="*/ 540593 h 6851930"/>
              <a:gd name="connsiteX474" fmla="*/ 5355916 w 7319245"/>
              <a:gd name="connsiteY474" fmla="*/ 578828 h 6851930"/>
              <a:gd name="connsiteX475" fmla="*/ 5453627 w 7319245"/>
              <a:gd name="connsiteY475" fmla="*/ 579434 h 6851930"/>
              <a:gd name="connsiteX476" fmla="*/ 5511283 w 7319245"/>
              <a:gd name="connsiteY476" fmla="*/ 575186 h 6851930"/>
              <a:gd name="connsiteX477" fmla="*/ 5550732 w 7319245"/>
              <a:gd name="connsiteY477" fmla="*/ 579434 h 6851930"/>
              <a:gd name="connsiteX478" fmla="*/ 5587146 w 7319245"/>
              <a:gd name="connsiteY478" fmla="*/ 593393 h 6851930"/>
              <a:gd name="connsiteX479" fmla="*/ 5622346 w 7319245"/>
              <a:gd name="connsiteY479" fmla="*/ 611600 h 6851930"/>
              <a:gd name="connsiteX480" fmla="*/ 5615063 w 7319245"/>
              <a:gd name="connsiteY480" fmla="*/ 641945 h 6851930"/>
              <a:gd name="connsiteX481" fmla="*/ 5795314 w 7319245"/>
              <a:gd name="connsiteY481" fmla="*/ 662580 h 6851930"/>
              <a:gd name="connsiteX482" fmla="*/ 5868142 w 7319245"/>
              <a:gd name="connsiteY482" fmla="*/ 704456 h 6851930"/>
              <a:gd name="connsiteX483" fmla="*/ 5865715 w 7319245"/>
              <a:gd name="connsiteY483" fmla="*/ 715988 h 6851930"/>
              <a:gd name="connsiteX484" fmla="*/ 5791065 w 7319245"/>
              <a:gd name="connsiteY484" fmla="*/ 725091 h 6851930"/>
              <a:gd name="connsiteX485" fmla="*/ 5709133 w 7319245"/>
              <a:gd name="connsiteY485" fmla="*/ 712953 h 6851930"/>
              <a:gd name="connsiteX486" fmla="*/ 5737658 w 7319245"/>
              <a:gd name="connsiteY486" fmla="*/ 736622 h 6851930"/>
              <a:gd name="connsiteX487" fmla="*/ 5789852 w 7319245"/>
              <a:gd name="connsiteY487" fmla="*/ 722057 h 6851930"/>
              <a:gd name="connsiteX488" fmla="*/ 6053247 w 7319245"/>
              <a:gd name="connsiteY488" fmla="*/ 964818 h 6851930"/>
              <a:gd name="connsiteX489" fmla="*/ 6018654 w 7319245"/>
              <a:gd name="connsiteY489" fmla="*/ 912017 h 6851930"/>
              <a:gd name="connsiteX490" fmla="*/ 6001054 w 7319245"/>
              <a:gd name="connsiteY490" fmla="*/ 919907 h 6851930"/>
              <a:gd name="connsiteX491" fmla="*/ 6009550 w 7319245"/>
              <a:gd name="connsiteY491" fmla="*/ 941148 h 6851930"/>
              <a:gd name="connsiteX492" fmla="*/ 6053247 w 7319245"/>
              <a:gd name="connsiteY492" fmla="*/ 964818 h 6851930"/>
              <a:gd name="connsiteX493" fmla="*/ 2041014 w 7319245"/>
              <a:gd name="connsiteY493" fmla="*/ 6022138 h 6851930"/>
              <a:gd name="connsiteX494" fmla="*/ 1972434 w 7319245"/>
              <a:gd name="connsiteY494" fmla="*/ 5997255 h 6851930"/>
              <a:gd name="connsiteX495" fmla="*/ 2041014 w 7319245"/>
              <a:gd name="connsiteY495" fmla="*/ 6022138 h 6851930"/>
              <a:gd name="connsiteX496" fmla="*/ 5010589 w 7319245"/>
              <a:gd name="connsiteY496" fmla="*/ 434992 h 6851930"/>
              <a:gd name="connsiteX497" fmla="*/ 5070065 w 7319245"/>
              <a:gd name="connsiteY497" fmla="*/ 481723 h 6851930"/>
              <a:gd name="connsiteX498" fmla="*/ 5010589 w 7319245"/>
              <a:gd name="connsiteY498" fmla="*/ 434992 h 6851930"/>
            </a:gdLst>
            <a:ahLst/>
            <a:cxnLst/>
            <a:rect l="l" t="t" r="r" b="b"/>
            <a:pathLst>
              <a:path w="7319245" h="6851930">
                <a:moveTo>
                  <a:pt x="5789852" y="722057"/>
                </a:moveTo>
                <a:cubicBezTo>
                  <a:pt x="5797134" y="733588"/>
                  <a:pt x="5805024" y="745119"/>
                  <a:pt x="5810486" y="753616"/>
                </a:cubicBezTo>
                <a:cubicBezTo>
                  <a:pt x="5792279" y="760898"/>
                  <a:pt x="5764362" y="772430"/>
                  <a:pt x="5737051" y="783961"/>
                </a:cubicBezTo>
                <a:cubicBezTo>
                  <a:pt x="5783783" y="800954"/>
                  <a:pt x="5829907" y="818554"/>
                  <a:pt x="5876639" y="833120"/>
                </a:cubicBezTo>
                <a:cubicBezTo>
                  <a:pt x="5891204" y="837975"/>
                  <a:pt x="5908198" y="834334"/>
                  <a:pt x="5924584" y="833727"/>
                </a:cubicBezTo>
                <a:cubicBezTo>
                  <a:pt x="5937936" y="833120"/>
                  <a:pt x="5950681" y="830692"/>
                  <a:pt x="5968281" y="828265"/>
                </a:cubicBezTo>
                <a:cubicBezTo>
                  <a:pt x="5964032" y="845258"/>
                  <a:pt x="5961605" y="856182"/>
                  <a:pt x="5958571" y="868927"/>
                </a:cubicBezTo>
                <a:cubicBezTo>
                  <a:pt x="5989522" y="871962"/>
                  <a:pt x="6019261" y="868927"/>
                  <a:pt x="6044751" y="878637"/>
                </a:cubicBezTo>
                <a:cubicBezTo>
                  <a:pt x="6057496" y="883493"/>
                  <a:pt x="6062351" y="910196"/>
                  <a:pt x="6070848" y="926583"/>
                </a:cubicBezTo>
                <a:cubicBezTo>
                  <a:pt x="6098158" y="980597"/>
                  <a:pt x="6098158" y="980597"/>
                  <a:pt x="6161883" y="966638"/>
                </a:cubicBezTo>
                <a:cubicBezTo>
                  <a:pt x="6166738" y="965425"/>
                  <a:pt x="6171593" y="967852"/>
                  <a:pt x="6177056" y="969066"/>
                </a:cubicBezTo>
                <a:cubicBezTo>
                  <a:pt x="6161883" y="1011549"/>
                  <a:pt x="6161883" y="1010942"/>
                  <a:pt x="6210435" y="1018225"/>
                </a:cubicBezTo>
                <a:cubicBezTo>
                  <a:pt x="6217111" y="1019439"/>
                  <a:pt x="6223180" y="1025508"/>
                  <a:pt x="6229856" y="1029149"/>
                </a:cubicBezTo>
                <a:cubicBezTo>
                  <a:pt x="6241994" y="1035218"/>
                  <a:pt x="6254739" y="1040074"/>
                  <a:pt x="6265664" y="1047356"/>
                </a:cubicBezTo>
                <a:cubicBezTo>
                  <a:pt x="6279015" y="1055246"/>
                  <a:pt x="6291153" y="1065564"/>
                  <a:pt x="6303291" y="1074667"/>
                </a:cubicBezTo>
                <a:cubicBezTo>
                  <a:pt x="6300257" y="1078915"/>
                  <a:pt x="6297829" y="1082557"/>
                  <a:pt x="6294794" y="1086805"/>
                </a:cubicBezTo>
                <a:cubicBezTo>
                  <a:pt x="6283871" y="1079522"/>
                  <a:pt x="6272946" y="1072240"/>
                  <a:pt x="6260201" y="1064350"/>
                </a:cubicBezTo>
                <a:cubicBezTo>
                  <a:pt x="6258987" y="1073453"/>
                  <a:pt x="6257167" y="1084378"/>
                  <a:pt x="6255346" y="1097729"/>
                </a:cubicBezTo>
                <a:cubicBezTo>
                  <a:pt x="6289332" y="1100157"/>
                  <a:pt x="6323926" y="1101978"/>
                  <a:pt x="6357912" y="1104405"/>
                </a:cubicBezTo>
                <a:cubicBezTo>
                  <a:pt x="6357912" y="1107440"/>
                  <a:pt x="6358519" y="1110474"/>
                  <a:pt x="6358519" y="1114116"/>
                </a:cubicBezTo>
                <a:cubicBezTo>
                  <a:pt x="6340919" y="1117757"/>
                  <a:pt x="6323319" y="1120792"/>
                  <a:pt x="6295401" y="1126254"/>
                </a:cubicBezTo>
                <a:cubicBezTo>
                  <a:pt x="6331815" y="1154171"/>
                  <a:pt x="6379154" y="1127468"/>
                  <a:pt x="6397968" y="1165702"/>
                </a:cubicBezTo>
                <a:cubicBezTo>
                  <a:pt x="6360947" y="1179661"/>
                  <a:pt x="6325746" y="1193013"/>
                  <a:pt x="6296009" y="1203937"/>
                </a:cubicBezTo>
                <a:cubicBezTo>
                  <a:pt x="6308753" y="1212434"/>
                  <a:pt x="6321498" y="1223358"/>
                  <a:pt x="6336064" y="1229427"/>
                </a:cubicBezTo>
                <a:cubicBezTo>
                  <a:pt x="6350022" y="1234889"/>
                  <a:pt x="6370050" y="1240352"/>
                  <a:pt x="6380975" y="1234889"/>
                </a:cubicBezTo>
                <a:cubicBezTo>
                  <a:pt x="6407071" y="1220931"/>
                  <a:pt x="6425885" y="1236103"/>
                  <a:pt x="6434989" y="1250669"/>
                </a:cubicBezTo>
                <a:cubicBezTo>
                  <a:pt x="6446520" y="1269483"/>
                  <a:pt x="6468368" y="1286476"/>
                  <a:pt x="6453196" y="1319856"/>
                </a:cubicBezTo>
                <a:cubicBezTo>
                  <a:pt x="6447127" y="1333208"/>
                  <a:pt x="6473224" y="1362339"/>
                  <a:pt x="6485969" y="1384187"/>
                </a:cubicBezTo>
                <a:cubicBezTo>
                  <a:pt x="6491431" y="1393291"/>
                  <a:pt x="6499928" y="1399967"/>
                  <a:pt x="6505997" y="1408464"/>
                </a:cubicBezTo>
                <a:cubicBezTo>
                  <a:pt x="6523597" y="1435167"/>
                  <a:pt x="6537555" y="1463085"/>
                  <a:pt x="6575184" y="1470975"/>
                </a:cubicBezTo>
                <a:cubicBezTo>
                  <a:pt x="6589749" y="1474009"/>
                  <a:pt x="6600067" y="1495857"/>
                  <a:pt x="6612205" y="1508602"/>
                </a:cubicBezTo>
                <a:cubicBezTo>
                  <a:pt x="6620094" y="1517099"/>
                  <a:pt x="6627984" y="1526810"/>
                  <a:pt x="6637694" y="1531665"/>
                </a:cubicBezTo>
                <a:cubicBezTo>
                  <a:pt x="6651653" y="1538948"/>
                  <a:pt x="6668040" y="1542589"/>
                  <a:pt x="6692922" y="1550479"/>
                </a:cubicBezTo>
                <a:cubicBezTo>
                  <a:pt x="6672895" y="1558975"/>
                  <a:pt x="6662577" y="1563831"/>
                  <a:pt x="6648619" y="1569900"/>
                </a:cubicBezTo>
                <a:cubicBezTo>
                  <a:pt x="6661364" y="1572934"/>
                  <a:pt x="6670467" y="1574755"/>
                  <a:pt x="6683819" y="1577789"/>
                </a:cubicBezTo>
                <a:cubicBezTo>
                  <a:pt x="6672288" y="1588107"/>
                  <a:pt x="6663185" y="1595389"/>
                  <a:pt x="6647405" y="1609348"/>
                </a:cubicBezTo>
                <a:cubicBezTo>
                  <a:pt x="6669254" y="1612990"/>
                  <a:pt x="6683212" y="1615417"/>
                  <a:pt x="6703240" y="1619059"/>
                </a:cubicBezTo>
                <a:cubicBezTo>
                  <a:pt x="6688674" y="1656080"/>
                  <a:pt x="6648619" y="1645156"/>
                  <a:pt x="6633446" y="1658508"/>
                </a:cubicBezTo>
                <a:cubicBezTo>
                  <a:pt x="6650439" y="1679142"/>
                  <a:pt x="6667433" y="1699170"/>
                  <a:pt x="6683212" y="1718591"/>
                </a:cubicBezTo>
                <a:cubicBezTo>
                  <a:pt x="6697778" y="1706453"/>
                  <a:pt x="6715985" y="1690066"/>
                  <a:pt x="6736620" y="1675501"/>
                </a:cubicBezTo>
                <a:cubicBezTo>
                  <a:pt x="6742689" y="1671252"/>
                  <a:pt x="6753006" y="1673073"/>
                  <a:pt x="6761503" y="1674287"/>
                </a:cubicBezTo>
                <a:cubicBezTo>
                  <a:pt x="6763930" y="1674894"/>
                  <a:pt x="6767572" y="1685211"/>
                  <a:pt x="6765751" y="1687639"/>
                </a:cubicBezTo>
                <a:cubicBezTo>
                  <a:pt x="6760896" y="1694315"/>
                  <a:pt x="6753613" y="1700991"/>
                  <a:pt x="6746330" y="1704025"/>
                </a:cubicBezTo>
                <a:cubicBezTo>
                  <a:pt x="6737833" y="1707060"/>
                  <a:pt x="6727516" y="1705846"/>
                  <a:pt x="6719020" y="1706453"/>
                </a:cubicBezTo>
                <a:cubicBezTo>
                  <a:pt x="6734799" y="1721625"/>
                  <a:pt x="6748151" y="1734977"/>
                  <a:pt x="6762109" y="1748329"/>
                </a:cubicBezTo>
                <a:cubicBezTo>
                  <a:pt x="6756040" y="1754398"/>
                  <a:pt x="6747544" y="1767143"/>
                  <a:pt x="6743902" y="1765929"/>
                </a:cubicBezTo>
                <a:cubicBezTo>
                  <a:pt x="6731158" y="1761681"/>
                  <a:pt x="6720233" y="1752577"/>
                  <a:pt x="6702633" y="1742260"/>
                </a:cubicBezTo>
                <a:cubicBezTo>
                  <a:pt x="6702633" y="1753184"/>
                  <a:pt x="6697778" y="1768357"/>
                  <a:pt x="6703240" y="1776247"/>
                </a:cubicBezTo>
                <a:cubicBezTo>
                  <a:pt x="6728730" y="1812054"/>
                  <a:pt x="6766965" y="1802343"/>
                  <a:pt x="6798524" y="1801130"/>
                </a:cubicBezTo>
                <a:cubicBezTo>
                  <a:pt x="6824014" y="1833295"/>
                  <a:pt x="6848290" y="1863034"/>
                  <a:pt x="6872566" y="1893986"/>
                </a:cubicBezTo>
                <a:cubicBezTo>
                  <a:pt x="6851931" y="1900662"/>
                  <a:pt x="6836152" y="1902482"/>
                  <a:pt x="6826441" y="1910979"/>
                </a:cubicBezTo>
                <a:cubicBezTo>
                  <a:pt x="6822800" y="1914013"/>
                  <a:pt x="6828869" y="1935862"/>
                  <a:pt x="6836759" y="1943752"/>
                </a:cubicBezTo>
                <a:cubicBezTo>
                  <a:pt x="6853752" y="1962566"/>
                  <a:pt x="6878028" y="1975918"/>
                  <a:pt x="6892594" y="1996552"/>
                </a:cubicBezTo>
                <a:cubicBezTo>
                  <a:pt x="6901697" y="2009904"/>
                  <a:pt x="6941752" y="1998373"/>
                  <a:pt x="6922939" y="2032966"/>
                </a:cubicBezTo>
                <a:cubicBezTo>
                  <a:pt x="6942360" y="2042070"/>
                  <a:pt x="6961781" y="2051173"/>
                  <a:pt x="6986057" y="2062705"/>
                </a:cubicBezTo>
                <a:cubicBezTo>
                  <a:pt x="6979381" y="2069987"/>
                  <a:pt x="6967850" y="2082125"/>
                  <a:pt x="6953891" y="2097298"/>
                </a:cubicBezTo>
                <a:cubicBezTo>
                  <a:pt x="6965422" y="2100940"/>
                  <a:pt x="6973312" y="2102760"/>
                  <a:pt x="6981809" y="2105795"/>
                </a:cubicBezTo>
                <a:cubicBezTo>
                  <a:pt x="6952070" y="2163450"/>
                  <a:pt x="6988484" y="2189547"/>
                  <a:pt x="7042499" y="2212610"/>
                </a:cubicBezTo>
                <a:cubicBezTo>
                  <a:pt x="6995767" y="2228389"/>
                  <a:pt x="6988484" y="2249631"/>
                  <a:pt x="7008512" y="2286652"/>
                </a:cubicBezTo>
                <a:cubicBezTo>
                  <a:pt x="7012154" y="2293935"/>
                  <a:pt x="7020043" y="2307286"/>
                  <a:pt x="7023078" y="2318211"/>
                </a:cubicBezTo>
                <a:cubicBezTo>
                  <a:pt x="7029753" y="2341273"/>
                  <a:pt x="7032181" y="2365549"/>
                  <a:pt x="7037037" y="2394073"/>
                </a:cubicBezTo>
                <a:cubicBezTo>
                  <a:pt x="7071023" y="2404391"/>
                  <a:pt x="7115934" y="2417136"/>
                  <a:pt x="7160237" y="2430488"/>
                </a:cubicBezTo>
                <a:cubicBezTo>
                  <a:pt x="7162058" y="2435343"/>
                  <a:pt x="7163879" y="2440198"/>
                  <a:pt x="7166306" y="2445053"/>
                </a:cubicBezTo>
                <a:cubicBezTo>
                  <a:pt x="7155383" y="2448695"/>
                  <a:pt x="7145065" y="2452336"/>
                  <a:pt x="7129892" y="2457191"/>
                </a:cubicBezTo>
                <a:cubicBezTo>
                  <a:pt x="7155383" y="2471757"/>
                  <a:pt x="7171162" y="2480254"/>
                  <a:pt x="7187548" y="2489357"/>
                </a:cubicBezTo>
                <a:cubicBezTo>
                  <a:pt x="7159024" y="2502102"/>
                  <a:pt x="7131713" y="2514240"/>
                  <a:pt x="7098334" y="2528806"/>
                </a:cubicBezTo>
                <a:cubicBezTo>
                  <a:pt x="7132320" y="2551868"/>
                  <a:pt x="7160237" y="2571289"/>
                  <a:pt x="7188156" y="2590103"/>
                </a:cubicBezTo>
                <a:cubicBezTo>
                  <a:pt x="7186941" y="2593744"/>
                  <a:pt x="7185728" y="2597386"/>
                  <a:pt x="7184514" y="2601027"/>
                </a:cubicBezTo>
                <a:cubicBezTo>
                  <a:pt x="7163272" y="2604062"/>
                  <a:pt x="7142030" y="2605276"/>
                  <a:pt x="7121396" y="2610131"/>
                </a:cubicBezTo>
                <a:cubicBezTo>
                  <a:pt x="7103796" y="2614379"/>
                  <a:pt x="7087409" y="2623483"/>
                  <a:pt x="7070416" y="2630159"/>
                </a:cubicBezTo>
                <a:cubicBezTo>
                  <a:pt x="7083768" y="2641083"/>
                  <a:pt x="7097120" y="2651400"/>
                  <a:pt x="7114113" y="2664752"/>
                </a:cubicBezTo>
                <a:cubicBezTo>
                  <a:pt x="7112293" y="2667787"/>
                  <a:pt x="7107437" y="2676890"/>
                  <a:pt x="7101368" y="2687814"/>
                </a:cubicBezTo>
                <a:cubicBezTo>
                  <a:pt x="7114720" y="2691456"/>
                  <a:pt x="7126251" y="2693883"/>
                  <a:pt x="7137782" y="2696918"/>
                </a:cubicBezTo>
                <a:cubicBezTo>
                  <a:pt x="7138389" y="2699952"/>
                  <a:pt x="7138389" y="2702987"/>
                  <a:pt x="7138996" y="2706021"/>
                </a:cubicBezTo>
                <a:cubicBezTo>
                  <a:pt x="7121396" y="2710270"/>
                  <a:pt x="7103796" y="2714518"/>
                  <a:pt x="7086196" y="2719373"/>
                </a:cubicBezTo>
                <a:cubicBezTo>
                  <a:pt x="7085589" y="2723622"/>
                  <a:pt x="7084982" y="2727870"/>
                  <a:pt x="7083768" y="2732118"/>
                </a:cubicBezTo>
                <a:cubicBezTo>
                  <a:pt x="7106830" y="2738187"/>
                  <a:pt x="7129892" y="2744256"/>
                  <a:pt x="7156596" y="2751539"/>
                </a:cubicBezTo>
                <a:cubicBezTo>
                  <a:pt x="7149314" y="2785526"/>
                  <a:pt x="7183907" y="2794022"/>
                  <a:pt x="7214252" y="2808588"/>
                </a:cubicBezTo>
                <a:cubicBezTo>
                  <a:pt x="7195438" y="2846823"/>
                  <a:pt x="7203935" y="2877168"/>
                  <a:pt x="7233066" y="2908727"/>
                </a:cubicBezTo>
                <a:cubicBezTo>
                  <a:pt x="7245811" y="2922079"/>
                  <a:pt x="7246418" y="2948176"/>
                  <a:pt x="7267053" y="2959707"/>
                </a:cubicBezTo>
                <a:cubicBezTo>
                  <a:pt x="7268873" y="2960921"/>
                  <a:pt x="7263411" y="2978521"/>
                  <a:pt x="7262804" y="2978521"/>
                </a:cubicBezTo>
                <a:cubicBezTo>
                  <a:pt x="7251273" y="2977307"/>
                  <a:pt x="7239742" y="2974272"/>
                  <a:pt x="7227604" y="2971238"/>
                </a:cubicBezTo>
                <a:cubicBezTo>
                  <a:pt x="7225783" y="2977307"/>
                  <a:pt x="7220928" y="2991873"/>
                  <a:pt x="7214252" y="3011294"/>
                </a:cubicBezTo>
                <a:cubicBezTo>
                  <a:pt x="7237921" y="3019183"/>
                  <a:pt x="7260984" y="3027073"/>
                  <a:pt x="7292543" y="3037390"/>
                </a:cubicBezTo>
                <a:cubicBezTo>
                  <a:pt x="7280404" y="3052563"/>
                  <a:pt x="7269480" y="3067128"/>
                  <a:pt x="7250666" y="3090798"/>
                </a:cubicBezTo>
                <a:cubicBezTo>
                  <a:pt x="7260376" y="3100508"/>
                  <a:pt x="7279191" y="3119322"/>
                  <a:pt x="7298612" y="3138743"/>
                </a:cubicBezTo>
                <a:cubicBezTo>
                  <a:pt x="7274942" y="3152095"/>
                  <a:pt x="7254915" y="3163019"/>
                  <a:pt x="7225783" y="3178799"/>
                </a:cubicBezTo>
                <a:cubicBezTo>
                  <a:pt x="7266445" y="3193364"/>
                  <a:pt x="7277370" y="3206109"/>
                  <a:pt x="7253094" y="3237668"/>
                </a:cubicBezTo>
                <a:cubicBezTo>
                  <a:pt x="7242777" y="3250413"/>
                  <a:pt x="7250059" y="3283793"/>
                  <a:pt x="7258556" y="3303214"/>
                </a:cubicBezTo>
                <a:cubicBezTo>
                  <a:pt x="7274335" y="3340842"/>
                  <a:pt x="7274335" y="3374828"/>
                  <a:pt x="7260984" y="3397890"/>
                </a:cubicBezTo>
                <a:cubicBezTo>
                  <a:pt x="7272514" y="3427629"/>
                  <a:pt x="7278583" y="3449477"/>
                  <a:pt x="7288901" y="3469505"/>
                </a:cubicBezTo>
                <a:cubicBezTo>
                  <a:pt x="7298005" y="3486498"/>
                  <a:pt x="7311356" y="3501671"/>
                  <a:pt x="7322888" y="3516844"/>
                </a:cubicBezTo>
                <a:cubicBezTo>
                  <a:pt x="7322888" y="3544761"/>
                  <a:pt x="7270087" y="3539906"/>
                  <a:pt x="7286473" y="3579354"/>
                </a:cubicBezTo>
                <a:cubicBezTo>
                  <a:pt x="7294970" y="3599382"/>
                  <a:pt x="7259163" y="3630334"/>
                  <a:pt x="7309536" y="3641865"/>
                </a:cubicBezTo>
                <a:cubicBezTo>
                  <a:pt x="7291329" y="3661286"/>
                  <a:pt x="7277370" y="3675852"/>
                  <a:pt x="7263411" y="3691024"/>
                </a:cubicBezTo>
                <a:cubicBezTo>
                  <a:pt x="7273122" y="3713480"/>
                  <a:pt x="7321067" y="3720763"/>
                  <a:pt x="7288901" y="3757177"/>
                </a:cubicBezTo>
                <a:cubicBezTo>
                  <a:pt x="7337453" y="3775384"/>
                  <a:pt x="7280404" y="3822116"/>
                  <a:pt x="7312571" y="3845785"/>
                </a:cubicBezTo>
                <a:cubicBezTo>
                  <a:pt x="7314998" y="3847606"/>
                  <a:pt x="7308929" y="3860957"/>
                  <a:pt x="7305287" y="3868240"/>
                </a:cubicBezTo>
                <a:cubicBezTo>
                  <a:pt x="7294364" y="3889482"/>
                  <a:pt x="7285260" y="3913151"/>
                  <a:pt x="7270087" y="3931358"/>
                </a:cubicBezTo>
                <a:cubicBezTo>
                  <a:pt x="7262804" y="3939854"/>
                  <a:pt x="7243384" y="3937427"/>
                  <a:pt x="7224570" y="3941068"/>
                </a:cubicBezTo>
                <a:cubicBezTo>
                  <a:pt x="7205755" y="3971413"/>
                  <a:pt x="7199686" y="4004186"/>
                  <a:pt x="7248846" y="4024214"/>
                </a:cubicBezTo>
                <a:cubicBezTo>
                  <a:pt x="7234887" y="4056987"/>
                  <a:pt x="7217893" y="4087332"/>
                  <a:pt x="7210004" y="4119498"/>
                </a:cubicBezTo>
                <a:cubicBezTo>
                  <a:pt x="7206969" y="4132850"/>
                  <a:pt x="7222142" y="4151057"/>
                  <a:pt x="7231852" y="4173512"/>
                </a:cubicBezTo>
                <a:cubicBezTo>
                  <a:pt x="7213645" y="4189292"/>
                  <a:pt x="7191190" y="4208106"/>
                  <a:pt x="7168734" y="4227527"/>
                </a:cubicBezTo>
                <a:cubicBezTo>
                  <a:pt x="7191190" y="4258478"/>
                  <a:pt x="7186335" y="4266368"/>
                  <a:pt x="7105009" y="4323417"/>
                </a:cubicBezTo>
                <a:cubicBezTo>
                  <a:pt x="7120182" y="4332521"/>
                  <a:pt x="7149314" y="4336769"/>
                  <a:pt x="7121396" y="4363473"/>
                </a:cubicBezTo>
                <a:cubicBezTo>
                  <a:pt x="7119575" y="4365294"/>
                  <a:pt x="7121396" y="4371969"/>
                  <a:pt x="7123217" y="4375611"/>
                </a:cubicBezTo>
                <a:cubicBezTo>
                  <a:pt x="7138389" y="4405349"/>
                  <a:pt x="7128072" y="4421129"/>
                  <a:pt x="7089230" y="4426591"/>
                </a:cubicBezTo>
                <a:cubicBezTo>
                  <a:pt x="7101975" y="4435087"/>
                  <a:pt x="7112293" y="4438729"/>
                  <a:pt x="7116541" y="4446012"/>
                </a:cubicBezTo>
                <a:cubicBezTo>
                  <a:pt x="7120789" y="4452687"/>
                  <a:pt x="7121396" y="4464825"/>
                  <a:pt x="7118362" y="4471502"/>
                </a:cubicBezTo>
                <a:cubicBezTo>
                  <a:pt x="7110472" y="4486674"/>
                  <a:pt x="7094692" y="4499419"/>
                  <a:pt x="7090444" y="4515199"/>
                </a:cubicBezTo>
                <a:cubicBezTo>
                  <a:pt x="7080733" y="4549792"/>
                  <a:pt x="7078306" y="4555861"/>
                  <a:pt x="7043712" y="4566178"/>
                </a:cubicBezTo>
                <a:cubicBezTo>
                  <a:pt x="7049781" y="4569213"/>
                  <a:pt x="7055850" y="4572247"/>
                  <a:pt x="7052209" y="4570427"/>
                </a:cubicBezTo>
                <a:cubicBezTo>
                  <a:pt x="7037037" y="4591061"/>
                  <a:pt x="7024292" y="4610482"/>
                  <a:pt x="7009119" y="4628689"/>
                </a:cubicBezTo>
                <a:cubicBezTo>
                  <a:pt x="6993339" y="4648110"/>
                  <a:pt x="6975740" y="4666924"/>
                  <a:pt x="6959960" y="4685738"/>
                </a:cubicBezTo>
                <a:cubicBezTo>
                  <a:pt x="6969671" y="4693628"/>
                  <a:pt x="6976953" y="4699090"/>
                  <a:pt x="6984236" y="4705159"/>
                </a:cubicBezTo>
                <a:cubicBezTo>
                  <a:pt x="6983022" y="4707586"/>
                  <a:pt x="6981201" y="4710621"/>
                  <a:pt x="6979988" y="4713049"/>
                </a:cubicBezTo>
                <a:cubicBezTo>
                  <a:pt x="6968456" y="4711835"/>
                  <a:pt x="6956925" y="4710014"/>
                  <a:pt x="6942967" y="4708194"/>
                </a:cubicBezTo>
                <a:cubicBezTo>
                  <a:pt x="6981809" y="4784056"/>
                  <a:pt x="6903518" y="4789518"/>
                  <a:pt x="6874386" y="4827753"/>
                </a:cubicBezTo>
                <a:cubicBezTo>
                  <a:pt x="6886524" y="4827753"/>
                  <a:pt x="6897449" y="4827753"/>
                  <a:pt x="6909587" y="4827753"/>
                </a:cubicBezTo>
                <a:cubicBezTo>
                  <a:pt x="6902911" y="4854457"/>
                  <a:pt x="6902911" y="4854457"/>
                  <a:pt x="6860428" y="4863560"/>
                </a:cubicBezTo>
                <a:cubicBezTo>
                  <a:pt x="6853145" y="4883588"/>
                  <a:pt x="6837972" y="4903616"/>
                  <a:pt x="6842828" y="4916361"/>
                </a:cubicBezTo>
                <a:cubicBezTo>
                  <a:pt x="6859821" y="4959451"/>
                  <a:pt x="6824621" y="4978265"/>
                  <a:pt x="6810055" y="5006790"/>
                </a:cubicBezTo>
                <a:cubicBezTo>
                  <a:pt x="6801558" y="5023783"/>
                  <a:pt x="6808234" y="5048059"/>
                  <a:pt x="6808234" y="5070514"/>
                </a:cubicBezTo>
                <a:cubicBezTo>
                  <a:pt x="6779103" y="5075370"/>
                  <a:pt x="6743902" y="5072942"/>
                  <a:pt x="6760896" y="5117246"/>
                </a:cubicBezTo>
                <a:cubicBezTo>
                  <a:pt x="6734192" y="5128170"/>
                  <a:pt x="6695350" y="5097825"/>
                  <a:pt x="6683212" y="5144556"/>
                </a:cubicBezTo>
                <a:cubicBezTo>
                  <a:pt x="6697171" y="5153660"/>
                  <a:pt x="6709916" y="5161550"/>
                  <a:pt x="6722661" y="5169440"/>
                </a:cubicBezTo>
                <a:cubicBezTo>
                  <a:pt x="6701419" y="5232557"/>
                  <a:pt x="6622522" y="5263509"/>
                  <a:pt x="6632840" y="5339372"/>
                </a:cubicBezTo>
                <a:cubicBezTo>
                  <a:pt x="6589142" y="5365469"/>
                  <a:pt x="6533307" y="5373359"/>
                  <a:pt x="6501748" y="5424945"/>
                </a:cubicBezTo>
                <a:cubicBezTo>
                  <a:pt x="6513279" y="5432835"/>
                  <a:pt x="6524811" y="5440118"/>
                  <a:pt x="6546052" y="5454077"/>
                </a:cubicBezTo>
                <a:cubicBezTo>
                  <a:pt x="6509031" y="5474712"/>
                  <a:pt x="6478686" y="5492312"/>
                  <a:pt x="6442879" y="5512340"/>
                </a:cubicBezTo>
                <a:cubicBezTo>
                  <a:pt x="6451376" y="5535402"/>
                  <a:pt x="6440451" y="5554216"/>
                  <a:pt x="6401002" y="5554823"/>
                </a:cubicBezTo>
                <a:cubicBezTo>
                  <a:pt x="6391899" y="5554823"/>
                  <a:pt x="6379761" y="5565140"/>
                  <a:pt x="6374298" y="5574244"/>
                </a:cubicBezTo>
                <a:cubicBezTo>
                  <a:pt x="6356091" y="5604589"/>
                  <a:pt x="6300863" y="5606409"/>
                  <a:pt x="6309967" y="5662245"/>
                </a:cubicBezTo>
                <a:cubicBezTo>
                  <a:pt x="6311788" y="5673776"/>
                  <a:pt x="6274160" y="5691983"/>
                  <a:pt x="6255346" y="5707762"/>
                </a:cubicBezTo>
                <a:cubicBezTo>
                  <a:pt x="6246242" y="5715652"/>
                  <a:pt x="6238960" y="5725362"/>
                  <a:pt x="6235318" y="5737500"/>
                </a:cubicBezTo>
                <a:cubicBezTo>
                  <a:pt x="6191014" y="5767239"/>
                  <a:pt x="6146710" y="5796977"/>
                  <a:pt x="6095124" y="5830963"/>
                </a:cubicBezTo>
                <a:cubicBezTo>
                  <a:pt x="6095124" y="5830963"/>
                  <a:pt x="6084199" y="5827322"/>
                  <a:pt x="6070848" y="5823074"/>
                </a:cubicBezTo>
                <a:cubicBezTo>
                  <a:pt x="6069027" y="5835819"/>
                  <a:pt x="6067206" y="5846743"/>
                  <a:pt x="6063565" y="5869805"/>
                </a:cubicBezTo>
                <a:cubicBezTo>
                  <a:pt x="6048392" y="5849171"/>
                  <a:pt x="6039895" y="5836425"/>
                  <a:pt x="6024723" y="5815791"/>
                </a:cubicBezTo>
                <a:cubicBezTo>
                  <a:pt x="6021081" y="5832177"/>
                  <a:pt x="6017440" y="5840674"/>
                  <a:pt x="6018047" y="5848563"/>
                </a:cubicBezTo>
                <a:cubicBezTo>
                  <a:pt x="6021688" y="5898937"/>
                  <a:pt x="6019868" y="5896509"/>
                  <a:pt x="5970101" y="5909254"/>
                </a:cubicBezTo>
                <a:cubicBezTo>
                  <a:pt x="5941577" y="5916537"/>
                  <a:pt x="5916694" y="5938385"/>
                  <a:pt x="5886956" y="5955378"/>
                </a:cubicBezTo>
                <a:cubicBezTo>
                  <a:pt x="5895453" y="5963268"/>
                  <a:pt x="5902735" y="5969944"/>
                  <a:pt x="5911232" y="5977227"/>
                </a:cubicBezTo>
                <a:cubicBezTo>
                  <a:pt x="5825052" y="6016069"/>
                  <a:pt x="5740692" y="6054910"/>
                  <a:pt x="5655726" y="6093752"/>
                </a:cubicBezTo>
                <a:cubicBezTo>
                  <a:pt x="5683644" y="6120456"/>
                  <a:pt x="5659974" y="6153836"/>
                  <a:pt x="5642374" y="6166581"/>
                </a:cubicBezTo>
                <a:cubicBezTo>
                  <a:pt x="5605353" y="6192677"/>
                  <a:pt x="5582898" y="6249119"/>
                  <a:pt x="5525849" y="6238195"/>
                </a:cubicBezTo>
                <a:cubicBezTo>
                  <a:pt x="5482152" y="6275823"/>
                  <a:pt x="5434207" y="6300099"/>
                  <a:pt x="5386868" y="6300099"/>
                </a:cubicBezTo>
                <a:cubicBezTo>
                  <a:pt x="5342564" y="6328017"/>
                  <a:pt x="5305543" y="6350472"/>
                  <a:pt x="5267915" y="6374141"/>
                </a:cubicBezTo>
                <a:cubicBezTo>
                  <a:pt x="5267308" y="6368679"/>
                  <a:pt x="5265488" y="6354720"/>
                  <a:pt x="5264274" y="6340155"/>
                </a:cubicBezTo>
                <a:cubicBezTo>
                  <a:pt x="5255777" y="6381424"/>
                  <a:pt x="5232715" y="6399025"/>
                  <a:pt x="5188411" y="6382638"/>
                </a:cubicBezTo>
                <a:cubicBezTo>
                  <a:pt x="5188411" y="6400238"/>
                  <a:pt x="5188411" y="6414197"/>
                  <a:pt x="5188411" y="6434224"/>
                </a:cubicBezTo>
                <a:cubicBezTo>
                  <a:pt x="5162314" y="6429370"/>
                  <a:pt x="5137431" y="6424514"/>
                  <a:pt x="5112548" y="6420873"/>
                </a:cubicBezTo>
                <a:cubicBezTo>
                  <a:pt x="5107693" y="6420266"/>
                  <a:pt x="5101624" y="6424514"/>
                  <a:pt x="5096769" y="6426942"/>
                </a:cubicBezTo>
                <a:cubicBezTo>
                  <a:pt x="5101017" y="6433618"/>
                  <a:pt x="5105872" y="6439687"/>
                  <a:pt x="5118010" y="6457894"/>
                </a:cubicBezTo>
                <a:cubicBezTo>
                  <a:pt x="5088272" y="6448790"/>
                  <a:pt x="5067030" y="6442114"/>
                  <a:pt x="5044575" y="6435439"/>
                </a:cubicBezTo>
                <a:cubicBezTo>
                  <a:pt x="5039720" y="6439080"/>
                  <a:pt x="5029402" y="6452432"/>
                  <a:pt x="5015444" y="6457894"/>
                </a:cubicBezTo>
                <a:cubicBezTo>
                  <a:pt x="5006947" y="6460928"/>
                  <a:pt x="4994202" y="6451218"/>
                  <a:pt x="4977209" y="6445149"/>
                </a:cubicBezTo>
                <a:cubicBezTo>
                  <a:pt x="4969926" y="6455466"/>
                  <a:pt x="4960822" y="6473066"/>
                  <a:pt x="4946864" y="6485204"/>
                </a:cubicBezTo>
                <a:cubicBezTo>
                  <a:pt x="4936546" y="6494308"/>
                  <a:pt x="4919553" y="6496129"/>
                  <a:pt x="4904987" y="6500984"/>
                </a:cubicBezTo>
                <a:cubicBezTo>
                  <a:pt x="4890422" y="6505839"/>
                  <a:pt x="4875856" y="6510694"/>
                  <a:pt x="4861897" y="6515550"/>
                </a:cubicBezTo>
                <a:cubicBezTo>
                  <a:pt x="4840656" y="6522832"/>
                  <a:pt x="4818807" y="6530115"/>
                  <a:pt x="4794531" y="6538005"/>
                </a:cubicBezTo>
                <a:cubicBezTo>
                  <a:pt x="4792104" y="6521619"/>
                  <a:pt x="4790283" y="6511908"/>
                  <a:pt x="4788462" y="6501591"/>
                </a:cubicBezTo>
                <a:cubicBezTo>
                  <a:pt x="4785428" y="6500984"/>
                  <a:pt x="4783000" y="6500377"/>
                  <a:pt x="4779966" y="6499770"/>
                </a:cubicBezTo>
                <a:cubicBezTo>
                  <a:pt x="4776324" y="6510087"/>
                  <a:pt x="4772683" y="6519798"/>
                  <a:pt x="4769041" y="6530115"/>
                </a:cubicBezTo>
                <a:cubicBezTo>
                  <a:pt x="4760545" y="6521012"/>
                  <a:pt x="4752655" y="6511908"/>
                  <a:pt x="4738696" y="6496129"/>
                </a:cubicBezTo>
                <a:cubicBezTo>
                  <a:pt x="4736876" y="6513729"/>
                  <a:pt x="4736268" y="6521619"/>
                  <a:pt x="4736268" y="6517977"/>
                </a:cubicBezTo>
                <a:cubicBezTo>
                  <a:pt x="4709565" y="6526474"/>
                  <a:pt x="4685289" y="6527081"/>
                  <a:pt x="4672544" y="6539826"/>
                </a:cubicBezTo>
                <a:cubicBezTo>
                  <a:pt x="4661620" y="6550750"/>
                  <a:pt x="4664654" y="6575026"/>
                  <a:pt x="4661013" y="6598695"/>
                </a:cubicBezTo>
                <a:cubicBezTo>
                  <a:pt x="4637343" y="6592019"/>
                  <a:pt x="4599715" y="6610833"/>
                  <a:pt x="4573012" y="6571384"/>
                </a:cubicBezTo>
                <a:cubicBezTo>
                  <a:pt x="4568763" y="6585950"/>
                  <a:pt x="4565122" y="6597481"/>
                  <a:pt x="4560874" y="6611440"/>
                </a:cubicBezTo>
                <a:cubicBezTo>
                  <a:pt x="4531135" y="6611440"/>
                  <a:pt x="4502004" y="6611440"/>
                  <a:pt x="4472266" y="6611440"/>
                </a:cubicBezTo>
                <a:cubicBezTo>
                  <a:pt x="4472266" y="6612654"/>
                  <a:pt x="4472266" y="6613261"/>
                  <a:pt x="4472873" y="6614475"/>
                </a:cubicBezTo>
                <a:cubicBezTo>
                  <a:pt x="4455273" y="6617510"/>
                  <a:pt x="4437672" y="6619937"/>
                  <a:pt x="4419465" y="6622971"/>
                </a:cubicBezTo>
                <a:cubicBezTo>
                  <a:pt x="4413396" y="6624185"/>
                  <a:pt x="4407934" y="6626613"/>
                  <a:pt x="4402472" y="6628433"/>
                </a:cubicBezTo>
                <a:cubicBezTo>
                  <a:pt x="4386086" y="6633896"/>
                  <a:pt x="4369699" y="6639358"/>
                  <a:pt x="4353313" y="6643606"/>
                </a:cubicBezTo>
                <a:cubicBezTo>
                  <a:pt x="4330858" y="6649068"/>
                  <a:pt x="4307188" y="6657565"/>
                  <a:pt x="4284733" y="6656351"/>
                </a:cubicBezTo>
                <a:cubicBezTo>
                  <a:pt x="4267133" y="6655137"/>
                  <a:pt x="4250746" y="6641786"/>
                  <a:pt x="4233146" y="6633289"/>
                </a:cubicBezTo>
                <a:cubicBezTo>
                  <a:pt x="4236788" y="6641786"/>
                  <a:pt x="4240429" y="6651496"/>
                  <a:pt x="4248319" y="6670917"/>
                </a:cubicBezTo>
                <a:cubicBezTo>
                  <a:pt x="4173063" y="6693979"/>
                  <a:pt x="4100234" y="6716434"/>
                  <a:pt x="4023158" y="6740104"/>
                </a:cubicBezTo>
                <a:cubicBezTo>
                  <a:pt x="4021944" y="6743745"/>
                  <a:pt x="4020123" y="6753455"/>
                  <a:pt x="4018303" y="6761345"/>
                </a:cubicBezTo>
                <a:cubicBezTo>
                  <a:pt x="3997061" y="6763166"/>
                  <a:pt x="3977640" y="6763166"/>
                  <a:pt x="3958826" y="6766201"/>
                </a:cubicBezTo>
                <a:cubicBezTo>
                  <a:pt x="3928481" y="6771055"/>
                  <a:pt x="3898136" y="6783800"/>
                  <a:pt x="3871432" y="6753455"/>
                </a:cubicBezTo>
                <a:cubicBezTo>
                  <a:pt x="3866577" y="6747994"/>
                  <a:pt x="3846549" y="6747994"/>
                  <a:pt x="3838660" y="6752848"/>
                </a:cubicBezTo>
                <a:cubicBezTo>
                  <a:pt x="3777362" y="6791084"/>
                  <a:pt x="3712423" y="6804435"/>
                  <a:pt x="3641416" y="6793511"/>
                </a:cubicBezTo>
                <a:cubicBezTo>
                  <a:pt x="3629885" y="6791690"/>
                  <a:pt x="3612892" y="6805042"/>
                  <a:pt x="3603788" y="6815966"/>
                </a:cubicBezTo>
                <a:cubicBezTo>
                  <a:pt x="3583760" y="6840242"/>
                  <a:pt x="3565553" y="6853594"/>
                  <a:pt x="3540670" y="6819001"/>
                </a:cubicBezTo>
                <a:cubicBezTo>
                  <a:pt x="3528532" y="6834173"/>
                  <a:pt x="3520036" y="6845098"/>
                  <a:pt x="3512753" y="6854202"/>
                </a:cubicBezTo>
                <a:cubicBezTo>
                  <a:pt x="3479373" y="6846312"/>
                  <a:pt x="3447814" y="6839029"/>
                  <a:pt x="3413828" y="6831139"/>
                </a:cubicBezTo>
                <a:cubicBezTo>
                  <a:pt x="3416255" y="6819001"/>
                  <a:pt x="3418076" y="6809291"/>
                  <a:pt x="3419897" y="6798973"/>
                </a:cubicBezTo>
                <a:cubicBezTo>
                  <a:pt x="3403510" y="6794118"/>
                  <a:pt x="3387731" y="6789263"/>
                  <a:pt x="3368310" y="6783800"/>
                </a:cubicBezTo>
                <a:cubicBezTo>
                  <a:pt x="3368917" y="6792297"/>
                  <a:pt x="3370131" y="6800187"/>
                  <a:pt x="3371345" y="6810504"/>
                </a:cubicBezTo>
                <a:cubicBezTo>
                  <a:pt x="3305799" y="6818394"/>
                  <a:pt x="3240253" y="6837815"/>
                  <a:pt x="3178349" y="6795938"/>
                </a:cubicBezTo>
                <a:cubicBezTo>
                  <a:pt x="3143149" y="6771662"/>
                  <a:pt x="3106128" y="6763166"/>
                  <a:pt x="3062431" y="6768021"/>
                </a:cubicBezTo>
                <a:cubicBezTo>
                  <a:pt x="3043617" y="6770449"/>
                  <a:pt x="3022375" y="6754669"/>
                  <a:pt x="3002348" y="6748600"/>
                </a:cubicBezTo>
                <a:cubicBezTo>
                  <a:pt x="2990816" y="6744959"/>
                  <a:pt x="2978678" y="6742531"/>
                  <a:pt x="2966540" y="6741317"/>
                </a:cubicBezTo>
                <a:cubicBezTo>
                  <a:pt x="2932554" y="6737069"/>
                  <a:pt x="2890678" y="6758917"/>
                  <a:pt x="2870650" y="6710365"/>
                </a:cubicBezTo>
                <a:cubicBezTo>
                  <a:pt x="2869436" y="6707331"/>
                  <a:pt x="2863367" y="6704296"/>
                  <a:pt x="2860939" y="6704903"/>
                </a:cubicBezTo>
                <a:cubicBezTo>
                  <a:pt x="2816028" y="6722503"/>
                  <a:pt x="2804497" y="6676986"/>
                  <a:pt x="2777794" y="6659993"/>
                </a:cubicBezTo>
                <a:cubicBezTo>
                  <a:pt x="2771725" y="6655744"/>
                  <a:pt x="2772938" y="6639965"/>
                  <a:pt x="2769904" y="6624185"/>
                </a:cubicBezTo>
                <a:cubicBezTo>
                  <a:pt x="2766262" y="6624185"/>
                  <a:pt x="2753517" y="6625399"/>
                  <a:pt x="2741379" y="6624185"/>
                </a:cubicBezTo>
                <a:cubicBezTo>
                  <a:pt x="2726207" y="6622364"/>
                  <a:pt x="2703751" y="6623579"/>
                  <a:pt x="2697075" y="6614475"/>
                </a:cubicBezTo>
                <a:cubicBezTo>
                  <a:pt x="2664303" y="6569564"/>
                  <a:pt x="2604826" y="6568350"/>
                  <a:pt x="2568412" y="6521619"/>
                </a:cubicBezTo>
                <a:cubicBezTo>
                  <a:pt x="2525322" y="6465784"/>
                  <a:pt x="2459777" y="6425121"/>
                  <a:pt x="2398479" y="6386887"/>
                </a:cubicBezTo>
                <a:cubicBezTo>
                  <a:pt x="2370562" y="6369286"/>
                  <a:pt x="2338396" y="6357148"/>
                  <a:pt x="2308658" y="6340155"/>
                </a:cubicBezTo>
                <a:cubicBezTo>
                  <a:pt x="2271030" y="6318913"/>
                  <a:pt x="2256464" y="6281285"/>
                  <a:pt x="2224298" y="6261257"/>
                </a:cubicBezTo>
                <a:cubicBezTo>
                  <a:pt x="2184850" y="6236981"/>
                  <a:pt x="2141760" y="6219381"/>
                  <a:pt x="2099276" y="6199353"/>
                </a:cubicBezTo>
                <a:cubicBezTo>
                  <a:pt x="2091387" y="6195712"/>
                  <a:pt x="2076821" y="6198140"/>
                  <a:pt x="2073786" y="6193284"/>
                </a:cubicBezTo>
                <a:cubicBezTo>
                  <a:pt x="2051331" y="6152622"/>
                  <a:pt x="2010062" y="6165367"/>
                  <a:pt x="1973648" y="6155049"/>
                </a:cubicBezTo>
                <a:cubicBezTo>
                  <a:pt x="1982144" y="6114387"/>
                  <a:pt x="1957261" y="6096787"/>
                  <a:pt x="1923274" y="6083435"/>
                </a:cubicBezTo>
                <a:cubicBezTo>
                  <a:pt x="1895357" y="6072511"/>
                  <a:pt x="1872295" y="6031241"/>
                  <a:pt x="1877150" y="6005751"/>
                </a:cubicBezTo>
                <a:cubicBezTo>
                  <a:pt x="1826777" y="5991186"/>
                  <a:pt x="1777011" y="5974799"/>
                  <a:pt x="1746059" y="5927461"/>
                </a:cubicBezTo>
                <a:cubicBezTo>
                  <a:pt x="1741811" y="5921392"/>
                  <a:pt x="1735135" y="5915323"/>
                  <a:pt x="1728459" y="5912895"/>
                </a:cubicBezTo>
                <a:cubicBezTo>
                  <a:pt x="1679907" y="5894688"/>
                  <a:pt x="1664127" y="5853419"/>
                  <a:pt x="1652596" y="5808508"/>
                </a:cubicBezTo>
                <a:cubicBezTo>
                  <a:pt x="1651382" y="5803653"/>
                  <a:pt x="1648348" y="5798798"/>
                  <a:pt x="1645313" y="5794549"/>
                </a:cubicBezTo>
                <a:cubicBezTo>
                  <a:pt x="1623465" y="5765418"/>
                  <a:pt x="1623465" y="5765418"/>
                  <a:pt x="1638637" y="5734466"/>
                </a:cubicBezTo>
                <a:cubicBezTo>
                  <a:pt x="1587657" y="5718686"/>
                  <a:pt x="1536678" y="5702300"/>
                  <a:pt x="1483877" y="5685914"/>
                </a:cubicBezTo>
                <a:cubicBezTo>
                  <a:pt x="1484484" y="5688948"/>
                  <a:pt x="1485091" y="5695624"/>
                  <a:pt x="1486305" y="5711404"/>
                </a:cubicBezTo>
                <a:cubicBezTo>
                  <a:pt x="1395269" y="5631292"/>
                  <a:pt x="1283599" y="5627651"/>
                  <a:pt x="1170715" y="5602768"/>
                </a:cubicBezTo>
                <a:cubicBezTo>
                  <a:pt x="1185281" y="5591844"/>
                  <a:pt x="1195598" y="5583954"/>
                  <a:pt x="1201060" y="5579706"/>
                </a:cubicBezTo>
                <a:cubicBezTo>
                  <a:pt x="1165253" y="5558464"/>
                  <a:pt x="1127625" y="5536616"/>
                  <a:pt x="1089997" y="5514160"/>
                </a:cubicBezTo>
                <a:cubicBezTo>
                  <a:pt x="1084535" y="5511126"/>
                  <a:pt x="1075432" y="5506271"/>
                  <a:pt x="1075432" y="5502022"/>
                </a:cubicBezTo>
                <a:cubicBezTo>
                  <a:pt x="1077252" y="5443760"/>
                  <a:pt x="1039624" y="5461967"/>
                  <a:pt x="1008065" y="5466215"/>
                </a:cubicBezTo>
                <a:cubicBezTo>
                  <a:pt x="1004424" y="5466822"/>
                  <a:pt x="1000783" y="5465001"/>
                  <a:pt x="993500" y="5463787"/>
                </a:cubicBezTo>
                <a:cubicBezTo>
                  <a:pt x="998355" y="5454077"/>
                  <a:pt x="1003210" y="5446187"/>
                  <a:pt x="1005031" y="5441939"/>
                </a:cubicBezTo>
                <a:cubicBezTo>
                  <a:pt x="974686" y="5389745"/>
                  <a:pt x="915816" y="5355152"/>
                  <a:pt x="944947" y="5275648"/>
                </a:cubicBezTo>
                <a:cubicBezTo>
                  <a:pt x="920671" y="5283537"/>
                  <a:pt x="904892" y="5288999"/>
                  <a:pt x="875761" y="5298710"/>
                </a:cubicBezTo>
                <a:cubicBezTo>
                  <a:pt x="929775" y="5245909"/>
                  <a:pt x="889719" y="5244089"/>
                  <a:pt x="856947" y="5240447"/>
                </a:cubicBezTo>
                <a:cubicBezTo>
                  <a:pt x="873333" y="5212529"/>
                  <a:pt x="811429" y="5147591"/>
                  <a:pt x="751345" y="5131205"/>
                </a:cubicBezTo>
                <a:cubicBezTo>
                  <a:pt x="760449" y="5106929"/>
                  <a:pt x="769553" y="5083259"/>
                  <a:pt x="778656" y="5057769"/>
                </a:cubicBezTo>
                <a:cubicBezTo>
                  <a:pt x="745276" y="5044417"/>
                  <a:pt x="708255" y="5029245"/>
                  <a:pt x="670021" y="5014072"/>
                </a:cubicBezTo>
                <a:cubicBezTo>
                  <a:pt x="687014" y="4998900"/>
                  <a:pt x="702793" y="4983727"/>
                  <a:pt x="723428" y="4965520"/>
                </a:cubicBezTo>
                <a:cubicBezTo>
                  <a:pt x="691262" y="4953989"/>
                  <a:pt x="663952" y="4944278"/>
                  <a:pt x="637248" y="4935175"/>
                </a:cubicBezTo>
                <a:cubicBezTo>
                  <a:pt x="636034" y="4938209"/>
                  <a:pt x="634820" y="4941851"/>
                  <a:pt x="633606" y="4944886"/>
                </a:cubicBezTo>
                <a:cubicBezTo>
                  <a:pt x="614792" y="4917575"/>
                  <a:pt x="596585" y="4889657"/>
                  <a:pt x="579592" y="4864774"/>
                </a:cubicBezTo>
                <a:cubicBezTo>
                  <a:pt x="587482" y="4838678"/>
                  <a:pt x="598406" y="4815008"/>
                  <a:pt x="599620" y="4790125"/>
                </a:cubicBezTo>
                <a:cubicBezTo>
                  <a:pt x="600227" y="4777380"/>
                  <a:pt x="584447" y="4760387"/>
                  <a:pt x="571702" y="4751891"/>
                </a:cubicBezTo>
                <a:cubicBezTo>
                  <a:pt x="545606" y="4734290"/>
                  <a:pt x="515867" y="4721545"/>
                  <a:pt x="526792" y="4678455"/>
                </a:cubicBezTo>
                <a:cubicBezTo>
                  <a:pt x="498267" y="4687559"/>
                  <a:pt x="472777" y="4731863"/>
                  <a:pt x="452749" y="4679062"/>
                </a:cubicBezTo>
                <a:cubicBezTo>
                  <a:pt x="406018" y="4693021"/>
                  <a:pt x="396307" y="4688166"/>
                  <a:pt x="396307" y="4651752"/>
                </a:cubicBezTo>
                <a:cubicBezTo>
                  <a:pt x="407839" y="4657821"/>
                  <a:pt x="419370" y="4664496"/>
                  <a:pt x="430901" y="4671172"/>
                </a:cubicBezTo>
                <a:cubicBezTo>
                  <a:pt x="413908" y="4642041"/>
                  <a:pt x="428473" y="4579530"/>
                  <a:pt x="360500" y="4611696"/>
                </a:cubicBezTo>
                <a:cubicBezTo>
                  <a:pt x="360500" y="4607447"/>
                  <a:pt x="359893" y="4603199"/>
                  <a:pt x="359893" y="4598344"/>
                </a:cubicBezTo>
                <a:cubicBezTo>
                  <a:pt x="377493" y="4583171"/>
                  <a:pt x="395094" y="4567392"/>
                  <a:pt x="415728" y="4549185"/>
                </a:cubicBezTo>
                <a:cubicBezTo>
                  <a:pt x="402983" y="4540688"/>
                  <a:pt x="387811" y="4530978"/>
                  <a:pt x="370818" y="4520054"/>
                </a:cubicBezTo>
                <a:cubicBezTo>
                  <a:pt x="386597" y="4501240"/>
                  <a:pt x="401163" y="4482426"/>
                  <a:pt x="413301" y="4467860"/>
                </a:cubicBezTo>
                <a:cubicBezTo>
                  <a:pt x="391452" y="4463005"/>
                  <a:pt x="370818" y="4458756"/>
                  <a:pt x="350183" y="4452687"/>
                </a:cubicBezTo>
                <a:cubicBezTo>
                  <a:pt x="348969" y="4452081"/>
                  <a:pt x="352610" y="4436301"/>
                  <a:pt x="354431" y="4426591"/>
                </a:cubicBezTo>
                <a:cubicBezTo>
                  <a:pt x="345328" y="4425377"/>
                  <a:pt x="333796" y="4423556"/>
                  <a:pt x="322265" y="4422342"/>
                </a:cubicBezTo>
                <a:cubicBezTo>
                  <a:pt x="321658" y="4419308"/>
                  <a:pt x="321052" y="4416273"/>
                  <a:pt x="320445" y="4413239"/>
                </a:cubicBezTo>
                <a:cubicBezTo>
                  <a:pt x="351397" y="4401101"/>
                  <a:pt x="382349" y="4389570"/>
                  <a:pt x="412694" y="4377432"/>
                </a:cubicBezTo>
                <a:cubicBezTo>
                  <a:pt x="382349" y="4368328"/>
                  <a:pt x="349576" y="4386535"/>
                  <a:pt x="329548" y="4347693"/>
                </a:cubicBezTo>
                <a:cubicBezTo>
                  <a:pt x="338652" y="4341624"/>
                  <a:pt x="346541" y="4335555"/>
                  <a:pt x="350790" y="4332521"/>
                </a:cubicBezTo>
                <a:cubicBezTo>
                  <a:pt x="336831" y="4319776"/>
                  <a:pt x="322872" y="4307638"/>
                  <a:pt x="305272" y="4292465"/>
                </a:cubicBezTo>
                <a:cubicBezTo>
                  <a:pt x="347148" y="4287003"/>
                  <a:pt x="383562" y="4281541"/>
                  <a:pt x="430294" y="4275472"/>
                </a:cubicBezTo>
                <a:cubicBezTo>
                  <a:pt x="374459" y="4253623"/>
                  <a:pt x="327727" y="4238451"/>
                  <a:pt x="284030" y="4217209"/>
                </a:cubicBezTo>
                <a:cubicBezTo>
                  <a:pt x="264610" y="4208106"/>
                  <a:pt x="247616" y="4189898"/>
                  <a:pt x="235478" y="4171085"/>
                </a:cubicBezTo>
                <a:cubicBezTo>
                  <a:pt x="230016" y="4163195"/>
                  <a:pt x="239727" y="4144988"/>
                  <a:pt x="243975" y="4125567"/>
                </a:cubicBezTo>
                <a:cubicBezTo>
                  <a:pt x="228195" y="4121318"/>
                  <a:pt x="209988" y="4116463"/>
                  <a:pt x="195423" y="4112215"/>
                </a:cubicBezTo>
                <a:cubicBezTo>
                  <a:pt x="194209" y="4092794"/>
                  <a:pt x="192995" y="4074587"/>
                  <a:pt x="191781" y="4055773"/>
                </a:cubicBezTo>
                <a:cubicBezTo>
                  <a:pt x="188140" y="4055773"/>
                  <a:pt x="184498" y="4055166"/>
                  <a:pt x="181464" y="4055166"/>
                </a:cubicBezTo>
                <a:cubicBezTo>
                  <a:pt x="186926" y="4047276"/>
                  <a:pt x="192995" y="4039387"/>
                  <a:pt x="200885" y="4028462"/>
                </a:cubicBezTo>
                <a:cubicBezTo>
                  <a:pt x="186319" y="4023607"/>
                  <a:pt x="174788" y="4019359"/>
                  <a:pt x="159009" y="4013897"/>
                </a:cubicBezTo>
                <a:cubicBezTo>
                  <a:pt x="171753" y="4003579"/>
                  <a:pt x="182678" y="3995083"/>
                  <a:pt x="197850" y="3982945"/>
                </a:cubicBezTo>
                <a:cubicBezTo>
                  <a:pt x="183285" y="3962917"/>
                  <a:pt x="168719" y="3944103"/>
                  <a:pt x="152939" y="3922254"/>
                </a:cubicBezTo>
                <a:cubicBezTo>
                  <a:pt x="156581" y="3917399"/>
                  <a:pt x="163864" y="3909509"/>
                  <a:pt x="175395" y="3895551"/>
                </a:cubicBezTo>
                <a:cubicBezTo>
                  <a:pt x="158402" y="3898585"/>
                  <a:pt x="147477" y="3900406"/>
                  <a:pt x="135946" y="3902227"/>
                </a:cubicBezTo>
                <a:cubicBezTo>
                  <a:pt x="135339" y="3900406"/>
                  <a:pt x="134732" y="3897978"/>
                  <a:pt x="133519" y="3896158"/>
                </a:cubicBezTo>
                <a:cubicBezTo>
                  <a:pt x="153546" y="3885840"/>
                  <a:pt x="173574" y="3874916"/>
                  <a:pt x="196636" y="3862778"/>
                </a:cubicBezTo>
                <a:cubicBezTo>
                  <a:pt x="178429" y="3860957"/>
                  <a:pt x="162650" y="3859744"/>
                  <a:pt x="135339" y="3856709"/>
                </a:cubicBezTo>
                <a:cubicBezTo>
                  <a:pt x="154760" y="3834860"/>
                  <a:pt x="168112" y="3820295"/>
                  <a:pt x="182678" y="3804515"/>
                </a:cubicBezTo>
                <a:cubicBezTo>
                  <a:pt x="171753" y="3803301"/>
                  <a:pt x="162043" y="3802695"/>
                  <a:pt x="152333" y="3801481"/>
                </a:cubicBezTo>
                <a:cubicBezTo>
                  <a:pt x="152333" y="3799053"/>
                  <a:pt x="151726" y="3797232"/>
                  <a:pt x="151726" y="3794805"/>
                </a:cubicBezTo>
                <a:cubicBezTo>
                  <a:pt x="163864" y="3791163"/>
                  <a:pt x="176002" y="3786915"/>
                  <a:pt x="188747" y="3783274"/>
                </a:cubicBezTo>
                <a:cubicBezTo>
                  <a:pt x="151119" y="3780846"/>
                  <a:pt x="145050" y="3758391"/>
                  <a:pt x="143229" y="3728652"/>
                </a:cubicBezTo>
                <a:cubicBezTo>
                  <a:pt x="142622" y="3717728"/>
                  <a:pt x="127450" y="3707411"/>
                  <a:pt x="119560" y="3696487"/>
                </a:cubicBezTo>
                <a:cubicBezTo>
                  <a:pt x="114705" y="3689811"/>
                  <a:pt x="107422" y="3681314"/>
                  <a:pt x="109242" y="3675852"/>
                </a:cubicBezTo>
                <a:cubicBezTo>
                  <a:pt x="111063" y="3669783"/>
                  <a:pt x="120774" y="3662500"/>
                  <a:pt x="128056" y="3660679"/>
                </a:cubicBezTo>
                <a:cubicBezTo>
                  <a:pt x="145657" y="3657038"/>
                  <a:pt x="163864" y="3657038"/>
                  <a:pt x="182678" y="3647934"/>
                </a:cubicBezTo>
                <a:cubicBezTo>
                  <a:pt x="143836" y="3645507"/>
                  <a:pt x="104387" y="3643079"/>
                  <a:pt x="61297" y="3640651"/>
                </a:cubicBezTo>
                <a:cubicBezTo>
                  <a:pt x="74042" y="3629121"/>
                  <a:pt x="86180" y="3617589"/>
                  <a:pt x="101353" y="3604237"/>
                </a:cubicBezTo>
                <a:cubicBezTo>
                  <a:pt x="89822" y="3596348"/>
                  <a:pt x="80111" y="3590279"/>
                  <a:pt x="67366" y="3581175"/>
                </a:cubicBezTo>
                <a:cubicBezTo>
                  <a:pt x="81325" y="3569644"/>
                  <a:pt x="94677" y="3559327"/>
                  <a:pt x="110456" y="3546582"/>
                </a:cubicBezTo>
                <a:cubicBezTo>
                  <a:pt x="107422" y="3532623"/>
                  <a:pt x="103173" y="3515630"/>
                  <a:pt x="98318" y="3494995"/>
                </a:cubicBezTo>
                <a:cubicBezTo>
                  <a:pt x="87394" y="3501064"/>
                  <a:pt x="77077" y="3506526"/>
                  <a:pt x="66152" y="3511988"/>
                </a:cubicBezTo>
                <a:cubicBezTo>
                  <a:pt x="64939" y="3490140"/>
                  <a:pt x="63725" y="3470719"/>
                  <a:pt x="61904" y="3445229"/>
                </a:cubicBezTo>
                <a:cubicBezTo>
                  <a:pt x="65545" y="3443408"/>
                  <a:pt x="75256" y="3437946"/>
                  <a:pt x="87394" y="3431270"/>
                </a:cubicBezTo>
                <a:cubicBezTo>
                  <a:pt x="81932" y="3420953"/>
                  <a:pt x="77684" y="3412456"/>
                  <a:pt x="72828" y="3403353"/>
                </a:cubicBezTo>
                <a:cubicBezTo>
                  <a:pt x="93463" y="3400318"/>
                  <a:pt x="112884" y="3397890"/>
                  <a:pt x="133519" y="3394856"/>
                </a:cubicBezTo>
                <a:cubicBezTo>
                  <a:pt x="122594" y="3362083"/>
                  <a:pt x="112884" y="3332952"/>
                  <a:pt x="99532" y="3292290"/>
                </a:cubicBezTo>
                <a:cubicBezTo>
                  <a:pt x="114705" y="3300786"/>
                  <a:pt x="123201" y="3305641"/>
                  <a:pt x="135339" y="3312924"/>
                </a:cubicBezTo>
                <a:cubicBezTo>
                  <a:pt x="136553" y="3311710"/>
                  <a:pt x="141408" y="3306248"/>
                  <a:pt x="148084" y="3302000"/>
                </a:cubicBezTo>
                <a:cubicBezTo>
                  <a:pt x="152939" y="3298965"/>
                  <a:pt x="158402" y="3297145"/>
                  <a:pt x="165684" y="3294110"/>
                </a:cubicBezTo>
                <a:cubicBezTo>
                  <a:pt x="146264" y="3269227"/>
                  <a:pt x="100139" y="3305034"/>
                  <a:pt x="96498" y="3255268"/>
                </a:cubicBezTo>
                <a:cubicBezTo>
                  <a:pt x="106208" y="3249806"/>
                  <a:pt x="117739" y="3243737"/>
                  <a:pt x="127450" y="3238882"/>
                </a:cubicBezTo>
                <a:cubicBezTo>
                  <a:pt x="111063" y="3202468"/>
                  <a:pt x="93463" y="3167267"/>
                  <a:pt x="42483" y="3182440"/>
                </a:cubicBezTo>
                <a:cubicBezTo>
                  <a:pt x="37628" y="3183654"/>
                  <a:pt x="28524" y="3170302"/>
                  <a:pt x="13959" y="3156950"/>
                </a:cubicBezTo>
                <a:cubicBezTo>
                  <a:pt x="35200" y="3159378"/>
                  <a:pt x="46125" y="3159985"/>
                  <a:pt x="56442" y="3161198"/>
                </a:cubicBezTo>
                <a:cubicBezTo>
                  <a:pt x="67973" y="3127212"/>
                  <a:pt x="84359" y="3096260"/>
                  <a:pt x="52194" y="3064701"/>
                </a:cubicBezTo>
                <a:cubicBezTo>
                  <a:pt x="46732" y="3059239"/>
                  <a:pt x="57656" y="3037997"/>
                  <a:pt x="61904" y="3019790"/>
                </a:cubicBezTo>
                <a:cubicBezTo>
                  <a:pt x="40056" y="3019790"/>
                  <a:pt x="21848" y="3019790"/>
                  <a:pt x="3641" y="3019790"/>
                </a:cubicBezTo>
                <a:cubicBezTo>
                  <a:pt x="2428" y="3016756"/>
                  <a:pt x="1214" y="3013721"/>
                  <a:pt x="0" y="3011294"/>
                </a:cubicBezTo>
                <a:cubicBezTo>
                  <a:pt x="10317" y="3003404"/>
                  <a:pt x="20635" y="2996121"/>
                  <a:pt x="30952" y="2988231"/>
                </a:cubicBezTo>
                <a:cubicBezTo>
                  <a:pt x="20635" y="2941500"/>
                  <a:pt x="32166" y="2902051"/>
                  <a:pt x="72828" y="2876561"/>
                </a:cubicBezTo>
                <a:cubicBezTo>
                  <a:pt x="51587" y="2834078"/>
                  <a:pt x="30952" y="2792809"/>
                  <a:pt x="10317" y="2752146"/>
                </a:cubicBezTo>
                <a:cubicBezTo>
                  <a:pt x="13352" y="2749112"/>
                  <a:pt x="15779" y="2746077"/>
                  <a:pt x="18814" y="2742436"/>
                </a:cubicBezTo>
                <a:cubicBezTo>
                  <a:pt x="30952" y="2746684"/>
                  <a:pt x="44911" y="2748505"/>
                  <a:pt x="54621" y="2755787"/>
                </a:cubicBezTo>
                <a:cubicBezTo>
                  <a:pt x="82539" y="2777029"/>
                  <a:pt x="108636" y="2760643"/>
                  <a:pt x="117739" y="2741222"/>
                </a:cubicBezTo>
                <a:cubicBezTo>
                  <a:pt x="135339" y="2704201"/>
                  <a:pt x="148084" y="2721801"/>
                  <a:pt x="172967" y="2744256"/>
                </a:cubicBezTo>
                <a:cubicBezTo>
                  <a:pt x="163257" y="2703594"/>
                  <a:pt x="155974" y="2672035"/>
                  <a:pt x="148084" y="2638655"/>
                </a:cubicBezTo>
                <a:cubicBezTo>
                  <a:pt x="164471" y="2625910"/>
                  <a:pt x="186319" y="2608917"/>
                  <a:pt x="208168" y="2591924"/>
                </a:cubicBezTo>
                <a:cubicBezTo>
                  <a:pt x="143836" y="2585855"/>
                  <a:pt x="176002" y="2522737"/>
                  <a:pt x="146264" y="2501495"/>
                </a:cubicBezTo>
                <a:cubicBezTo>
                  <a:pt x="155367" y="2477826"/>
                  <a:pt x="163864" y="2455371"/>
                  <a:pt x="172967" y="2430488"/>
                </a:cubicBezTo>
                <a:cubicBezTo>
                  <a:pt x="168112" y="2429274"/>
                  <a:pt x="154153" y="2430488"/>
                  <a:pt x="146870" y="2423812"/>
                </a:cubicBezTo>
                <a:cubicBezTo>
                  <a:pt x="135946" y="2414101"/>
                  <a:pt x="125022" y="2399536"/>
                  <a:pt x="123808" y="2386184"/>
                </a:cubicBezTo>
                <a:cubicBezTo>
                  <a:pt x="121987" y="2365549"/>
                  <a:pt x="126843" y="2344308"/>
                  <a:pt x="131091" y="2323673"/>
                </a:cubicBezTo>
                <a:cubicBezTo>
                  <a:pt x="138374" y="2286045"/>
                  <a:pt x="142015" y="2247203"/>
                  <a:pt x="188747" y="2232031"/>
                </a:cubicBezTo>
                <a:cubicBezTo>
                  <a:pt x="202705" y="2227175"/>
                  <a:pt x="212416" y="2207754"/>
                  <a:pt x="222733" y="2196223"/>
                </a:cubicBezTo>
                <a:cubicBezTo>
                  <a:pt x="213630" y="2188334"/>
                  <a:pt x="201492" y="2177409"/>
                  <a:pt x="189354" y="2167092"/>
                </a:cubicBezTo>
                <a:cubicBezTo>
                  <a:pt x="213023" y="2119147"/>
                  <a:pt x="251865" y="2119147"/>
                  <a:pt x="296775" y="2134926"/>
                </a:cubicBezTo>
                <a:cubicBezTo>
                  <a:pt x="297989" y="2130678"/>
                  <a:pt x="298596" y="2126429"/>
                  <a:pt x="299810" y="2122181"/>
                </a:cubicBezTo>
                <a:cubicBezTo>
                  <a:pt x="288886" y="2114291"/>
                  <a:pt x="278568" y="2105188"/>
                  <a:pt x="267037" y="2098512"/>
                </a:cubicBezTo>
                <a:cubicBezTo>
                  <a:pt x="243368" y="2085767"/>
                  <a:pt x="234871" y="2070594"/>
                  <a:pt x="251258" y="2045711"/>
                </a:cubicBezTo>
                <a:cubicBezTo>
                  <a:pt x="270679" y="2016580"/>
                  <a:pt x="290706" y="1994125"/>
                  <a:pt x="332583" y="2009904"/>
                </a:cubicBezTo>
                <a:cubicBezTo>
                  <a:pt x="347148" y="2015366"/>
                  <a:pt x="368390" y="2004442"/>
                  <a:pt x="386597" y="2000801"/>
                </a:cubicBezTo>
                <a:cubicBezTo>
                  <a:pt x="385990" y="1995945"/>
                  <a:pt x="385383" y="1991697"/>
                  <a:pt x="384776" y="1986842"/>
                </a:cubicBezTo>
                <a:cubicBezTo>
                  <a:pt x="368997" y="1984414"/>
                  <a:pt x="353217" y="1981987"/>
                  <a:pt x="337438" y="1979559"/>
                </a:cubicBezTo>
                <a:cubicBezTo>
                  <a:pt x="361107" y="1973490"/>
                  <a:pt x="386597" y="1970455"/>
                  <a:pt x="379314" y="1934648"/>
                </a:cubicBezTo>
                <a:cubicBezTo>
                  <a:pt x="378707" y="1930400"/>
                  <a:pt x="392059" y="1920689"/>
                  <a:pt x="400556" y="1917048"/>
                </a:cubicBezTo>
                <a:cubicBezTo>
                  <a:pt x="420584" y="1908551"/>
                  <a:pt x="441825" y="1901875"/>
                  <a:pt x="463067" y="1894593"/>
                </a:cubicBezTo>
                <a:cubicBezTo>
                  <a:pt x="462460" y="1891558"/>
                  <a:pt x="461853" y="1887917"/>
                  <a:pt x="460639" y="1884882"/>
                </a:cubicBezTo>
                <a:cubicBezTo>
                  <a:pt x="449108" y="1883668"/>
                  <a:pt x="436970" y="1882455"/>
                  <a:pt x="418156" y="1880634"/>
                </a:cubicBezTo>
                <a:cubicBezTo>
                  <a:pt x="428473" y="1870923"/>
                  <a:pt x="435149" y="1864854"/>
                  <a:pt x="443646" y="1856965"/>
                </a:cubicBezTo>
                <a:cubicBezTo>
                  <a:pt x="438791" y="1848468"/>
                  <a:pt x="433329" y="1838757"/>
                  <a:pt x="429080" y="1830261"/>
                </a:cubicBezTo>
                <a:cubicBezTo>
                  <a:pt x="445467" y="1816909"/>
                  <a:pt x="460639" y="1804164"/>
                  <a:pt x="479453" y="1788992"/>
                </a:cubicBezTo>
                <a:cubicBezTo>
                  <a:pt x="479453" y="1788992"/>
                  <a:pt x="485522" y="1792026"/>
                  <a:pt x="493412" y="1796274"/>
                </a:cubicBezTo>
                <a:cubicBezTo>
                  <a:pt x="493412" y="1784743"/>
                  <a:pt x="493412" y="1775033"/>
                  <a:pt x="493412" y="1762895"/>
                </a:cubicBezTo>
                <a:cubicBezTo>
                  <a:pt x="503729" y="1760467"/>
                  <a:pt x="514047" y="1758040"/>
                  <a:pt x="524971" y="1755612"/>
                </a:cubicBezTo>
                <a:cubicBezTo>
                  <a:pt x="524971" y="1752577"/>
                  <a:pt x="524971" y="1750150"/>
                  <a:pt x="524971" y="1747115"/>
                </a:cubicBezTo>
                <a:cubicBezTo>
                  <a:pt x="515260" y="1745901"/>
                  <a:pt x="505550" y="1744081"/>
                  <a:pt x="495233" y="1742867"/>
                </a:cubicBezTo>
                <a:cubicBezTo>
                  <a:pt x="489770" y="1682784"/>
                  <a:pt x="527398" y="1639087"/>
                  <a:pt x="588089" y="1651225"/>
                </a:cubicBezTo>
                <a:cubicBezTo>
                  <a:pt x="561992" y="1623914"/>
                  <a:pt x="541964" y="1602065"/>
                  <a:pt x="523150" y="1582038"/>
                </a:cubicBezTo>
                <a:cubicBezTo>
                  <a:pt x="540750" y="1583251"/>
                  <a:pt x="562599" y="1584465"/>
                  <a:pt x="590516" y="1586286"/>
                </a:cubicBezTo>
                <a:cubicBezTo>
                  <a:pt x="578985" y="1571720"/>
                  <a:pt x="569882" y="1560796"/>
                  <a:pt x="560778" y="1549872"/>
                </a:cubicBezTo>
                <a:cubicBezTo>
                  <a:pt x="561992" y="1547444"/>
                  <a:pt x="563813" y="1545017"/>
                  <a:pt x="565026" y="1543196"/>
                </a:cubicBezTo>
                <a:cubicBezTo>
                  <a:pt x="581413" y="1554120"/>
                  <a:pt x="597799" y="1565044"/>
                  <a:pt x="614792" y="1575969"/>
                </a:cubicBezTo>
                <a:cubicBezTo>
                  <a:pt x="622075" y="1569900"/>
                  <a:pt x="631786" y="1562010"/>
                  <a:pt x="643924" y="1551693"/>
                </a:cubicBezTo>
                <a:cubicBezTo>
                  <a:pt x="619041" y="1540768"/>
                  <a:pt x="579592" y="1551086"/>
                  <a:pt x="583840" y="1504961"/>
                </a:cubicBezTo>
                <a:cubicBezTo>
                  <a:pt x="563206" y="1501320"/>
                  <a:pt x="541357" y="1497071"/>
                  <a:pt x="518902" y="1492823"/>
                </a:cubicBezTo>
                <a:cubicBezTo>
                  <a:pt x="518902" y="1489788"/>
                  <a:pt x="518295" y="1487361"/>
                  <a:pt x="518295" y="1484326"/>
                </a:cubicBezTo>
                <a:cubicBezTo>
                  <a:pt x="538323" y="1481292"/>
                  <a:pt x="558350" y="1478257"/>
                  <a:pt x="571095" y="1476437"/>
                </a:cubicBezTo>
                <a:cubicBezTo>
                  <a:pt x="573523" y="1467333"/>
                  <a:pt x="574737" y="1453981"/>
                  <a:pt x="577771" y="1453981"/>
                </a:cubicBezTo>
                <a:cubicBezTo>
                  <a:pt x="605082" y="1450947"/>
                  <a:pt x="632999" y="1450340"/>
                  <a:pt x="660310" y="1449126"/>
                </a:cubicBezTo>
                <a:cubicBezTo>
                  <a:pt x="662131" y="1445485"/>
                  <a:pt x="663345" y="1441843"/>
                  <a:pt x="665165" y="1438202"/>
                </a:cubicBezTo>
                <a:cubicBezTo>
                  <a:pt x="654848" y="1430312"/>
                  <a:pt x="644531" y="1421815"/>
                  <a:pt x="632999" y="1413319"/>
                </a:cubicBezTo>
                <a:cubicBezTo>
                  <a:pt x="654241" y="1386008"/>
                  <a:pt x="680945" y="1362339"/>
                  <a:pt x="725856" y="1372656"/>
                </a:cubicBezTo>
                <a:cubicBezTo>
                  <a:pt x="735566" y="1375084"/>
                  <a:pt x="748311" y="1365373"/>
                  <a:pt x="762270" y="1359911"/>
                </a:cubicBezTo>
                <a:cubicBezTo>
                  <a:pt x="773194" y="1361732"/>
                  <a:pt x="788367" y="1364160"/>
                  <a:pt x="804146" y="1366587"/>
                </a:cubicBezTo>
                <a:cubicBezTo>
                  <a:pt x="805360" y="1362339"/>
                  <a:pt x="807181" y="1358091"/>
                  <a:pt x="808394" y="1353842"/>
                </a:cubicBezTo>
                <a:cubicBezTo>
                  <a:pt x="788367" y="1341097"/>
                  <a:pt x="768946" y="1328352"/>
                  <a:pt x="744063" y="1313180"/>
                </a:cubicBezTo>
                <a:cubicBezTo>
                  <a:pt x="744063" y="1328352"/>
                  <a:pt x="744063" y="1335028"/>
                  <a:pt x="744063" y="1347773"/>
                </a:cubicBezTo>
                <a:cubicBezTo>
                  <a:pt x="731925" y="1339884"/>
                  <a:pt x="723428" y="1334421"/>
                  <a:pt x="713718" y="1327745"/>
                </a:cubicBezTo>
                <a:cubicBezTo>
                  <a:pt x="730104" y="1308932"/>
                  <a:pt x="742849" y="1293759"/>
                  <a:pt x="761056" y="1273124"/>
                </a:cubicBezTo>
                <a:cubicBezTo>
                  <a:pt x="784725" y="1284655"/>
                  <a:pt x="815677" y="1325318"/>
                  <a:pt x="851484" y="1274945"/>
                </a:cubicBezTo>
                <a:cubicBezTo>
                  <a:pt x="846629" y="1267662"/>
                  <a:pt x="840560" y="1259772"/>
                  <a:pt x="831457" y="1247027"/>
                </a:cubicBezTo>
                <a:cubicBezTo>
                  <a:pt x="847843" y="1245814"/>
                  <a:pt x="860588" y="1243993"/>
                  <a:pt x="872119" y="1245207"/>
                </a:cubicBezTo>
                <a:cubicBezTo>
                  <a:pt x="873940" y="1245207"/>
                  <a:pt x="876367" y="1260379"/>
                  <a:pt x="874547" y="1267055"/>
                </a:cubicBezTo>
                <a:cubicBezTo>
                  <a:pt x="870905" y="1282228"/>
                  <a:pt x="864836" y="1296793"/>
                  <a:pt x="866657" y="1316214"/>
                </a:cubicBezTo>
                <a:cubicBezTo>
                  <a:pt x="871512" y="1310752"/>
                  <a:pt x="876974" y="1305290"/>
                  <a:pt x="881830" y="1299828"/>
                </a:cubicBezTo>
                <a:cubicBezTo>
                  <a:pt x="890933" y="1289511"/>
                  <a:pt x="900644" y="1280407"/>
                  <a:pt x="907926" y="1268876"/>
                </a:cubicBezTo>
                <a:cubicBezTo>
                  <a:pt x="917030" y="1254310"/>
                  <a:pt x="926133" y="1239138"/>
                  <a:pt x="929775" y="1222751"/>
                </a:cubicBezTo>
                <a:cubicBezTo>
                  <a:pt x="933416" y="1206365"/>
                  <a:pt x="930382" y="1188158"/>
                  <a:pt x="930382" y="1165702"/>
                </a:cubicBezTo>
                <a:cubicBezTo>
                  <a:pt x="933416" y="1165702"/>
                  <a:pt x="946161" y="1165702"/>
                  <a:pt x="964975" y="1165702"/>
                </a:cubicBezTo>
                <a:cubicBezTo>
                  <a:pt x="957086" y="1154778"/>
                  <a:pt x="952230" y="1146888"/>
                  <a:pt x="946768" y="1138999"/>
                </a:cubicBezTo>
                <a:cubicBezTo>
                  <a:pt x="958906" y="1134144"/>
                  <a:pt x="971044" y="1129895"/>
                  <a:pt x="994713" y="1120185"/>
                </a:cubicBezTo>
                <a:cubicBezTo>
                  <a:pt x="970437" y="1112295"/>
                  <a:pt x="956479" y="1108047"/>
                  <a:pt x="943127" y="1103798"/>
                </a:cubicBezTo>
                <a:cubicBezTo>
                  <a:pt x="944341" y="1089233"/>
                  <a:pt x="945554" y="1074060"/>
                  <a:pt x="946768" y="1058888"/>
                </a:cubicBezTo>
                <a:cubicBezTo>
                  <a:pt x="944341" y="1055853"/>
                  <a:pt x="941913" y="1052819"/>
                  <a:pt x="938878" y="1049784"/>
                </a:cubicBezTo>
                <a:cubicBezTo>
                  <a:pt x="979541" y="1037646"/>
                  <a:pt x="1020203" y="1025508"/>
                  <a:pt x="1061473" y="1013370"/>
                </a:cubicBezTo>
                <a:cubicBezTo>
                  <a:pt x="1059045" y="1011549"/>
                  <a:pt x="1051762" y="1006694"/>
                  <a:pt x="1045086" y="1002446"/>
                </a:cubicBezTo>
                <a:cubicBezTo>
                  <a:pt x="1046300" y="998197"/>
                  <a:pt x="1046907" y="994556"/>
                  <a:pt x="1048121" y="990308"/>
                </a:cubicBezTo>
                <a:cubicBezTo>
                  <a:pt x="1066328" y="994556"/>
                  <a:pt x="1083928" y="998804"/>
                  <a:pt x="1106991" y="1004873"/>
                </a:cubicBezTo>
                <a:cubicBezTo>
                  <a:pt x="1110632" y="993342"/>
                  <a:pt x="1116701" y="974528"/>
                  <a:pt x="1121556" y="958142"/>
                </a:cubicBezTo>
                <a:cubicBezTo>
                  <a:pt x="1153115" y="947824"/>
                  <a:pt x="1185888" y="936900"/>
                  <a:pt x="1225337" y="924155"/>
                </a:cubicBezTo>
                <a:cubicBezTo>
                  <a:pt x="1193171" y="891989"/>
                  <a:pt x="1189529" y="881065"/>
                  <a:pt x="1232012" y="874996"/>
                </a:cubicBezTo>
                <a:cubicBezTo>
                  <a:pt x="1258109" y="871355"/>
                  <a:pt x="1289061" y="848292"/>
                  <a:pt x="1302413" y="825230"/>
                </a:cubicBezTo>
                <a:cubicBezTo>
                  <a:pt x="1328510" y="781533"/>
                  <a:pt x="1364317" y="766360"/>
                  <a:pt x="1401945" y="764540"/>
                </a:cubicBezTo>
                <a:cubicBezTo>
                  <a:pt x="1394055" y="743905"/>
                  <a:pt x="1385559" y="722664"/>
                  <a:pt x="1373421" y="690498"/>
                </a:cubicBezTo>
                <a:cubicBezTo>
                  <a:pt x="1454746" y="734802"/>
                  <a:pt x="1458387" y="654083"/>
                  <a:pt x="1493587" y="629200"/>
                </a:cubicBezTo>
                <a:cubicBezTo>
                  <a:pt x="1519684" y="610993"/>
                  <a:pt x="1533036" y="575186"/>
                  <a:pt x="1573699" y="579434"/>
                </a:cubicBezTo>
                <a:cubicBezTo>
                  <a:pt x="1576733" y="580041"/>
                  <a:pt x="1582802" y="577614"/>
                  <a:pt x="1583409" y="575186"/>
                </a:cubicBezTo>
                <a:cubicBezTo>
                  <a:pt x="1603437" y="516317"/>
                  <a:pt x="1664127" y="528455"/>
                  <a:pt x="1709038" y="504179"/>
                </a:cubicBezTo>
                <a:cubicBezTo>
                  <a:pt x="1699327" y="495682"/>
                  <a:pt x="1692045" y="489006"/>
                  <a:pt x="1680513" y="478082"/>
                </a:cubicBezTo>
                <a:cubicBezTo>
                  <a:pt x="1695079" y="471406"/>
                  <a:pt x="1709038" y="459268"/>
                  <a:pt x="1716928" y="462302"/>
                </a:cubicBezTo>
                <a:cubicBezTo>
                  <a:pt x="1753342" y="476868"/>
                  <a:pt x="1769121" y="451378"/>
                  <a:pt x="1789149" y="430743"/>
                </a:cubicBezTo>
                <a:cubicBezTo>
                  <a:pt x="1796432" y="423460"/>
                  <a:pt x="1807356" y="417998"/>
                  <a:pt x="1817067" y="414357"/>
                </a:cubicBezTo>
                <a:cubicBezTo>
                  <a:pt x="1846198" y="403433"/>
                  <a:pt x="1878971" y="402219"/>
                  <a:pt x="1892323" y="363377"/>
                </a:cubicBezTo>
                <a:cubicBezTo>
                  <a:pt x="1895964" y="353060"/>
                  <a:pt x="1926916" y="353060"/>
                  <a:pt x="1946337" y="353060"/>
                </a:cubicBezTo>
                <a:cubicBezTo>
                  <a:pt x="2000958" y="317859"/>
                  <a:pt x="2053759" y="275376"/>
                  <a:pt x="2127194" y="320287"/>
                </a:cubicBezTo>
                <a:cubicBezTo>
                  <a:pt x="2127194" y="306328"/>
                  <a:pt x="2127194" y="299045"/>
                  <a:pt x="2127194" y="288728"/>
                </a:cubicBezTo>
                <a:cubicBezTo>
                  <a:pt x="2141760" y="289942"/>
                  <a:pt x="2159360" y="286907"/>
                  <a:pt x="2169070" y="293583"/>
                </a:cubicBezTo>
                <a:cubicBezTo>
                  <a:pt x="2211553" y="325142"/>
                  <a:pt x="2234616" y="288121"/>
                  <a:pt x="2256464" y="266880"/>
                </a:cubicBezTo>
                <a:cubicBezTo>
                  <a:pt x="2277706" y="245638"/>
                  <a:pt x="2288630" y="214079"/>
                  <a:pt x="2305623" y="184948"/>
                </a:cubicBezTo>
                <a:cubicBezTo>
                  <a:pt x="2334148" y="191624"/>
                  <a:pt x="2364493" y="198300"/>
                  <a:pt x="2395445" y="204976"/>
                </a:cubicBezTo>
                <a:cubicBezTo>
                  <a:pt x="2396659" y="189803"/>
                  <a:pt x="2397872" y="177058"/>
                  <a:pt x="2397872" y="169775"/>
                </a:cubicBezTo>
                <a:cubicBezTo>
                  <a:pt x="2428218" y="155210"/>
                  <a:pt x="2453708" y="138216"/>
                  <a:pt x="2481625" y="130933"/>
                </a:cubicBezTo>
                <a:cubicBezTo>
                  <a:pt x="2500439" y="126078"/>
                  <a:pt x="2527750" y="127899"/>
                  <a:pt x="2542922" y="138216"/>
                </a:cubicBezTo>
                <a:cubicBezTo>
                  <a:pt x="2593295" y="174023"/>
                  <a:pt x="2606647" y="174630"/>
                  <a:pt x="2659448" y="143678"/>
                </a:cubicBezTo>
                <a:cubicBezTo>
                  <a:pt x="2682510" y="130326"/>
                  <a:pt x="2713462" y="132147"/>
                  <a:pt x="2728634" y="103623"/>
                </a:cubicBezTo>
                <a:cubicBezTo>
                  <a:pt x="2729848" y="101195"/>
                  <a:pt x="2744414" y="106657"/>
                  <a:pt x="2752304" y="106050"/>
                </a:cubicBezTo>
                <a:cubicBezTo>
                  <a:pt x="2783256" y="103016"/>
                  <a:pt x="2816028" y="103016"/>
                  <a:pt x="2845160" y="93912"/>
                </a:cubicBezTo>
                <a:cubicBezTo>
                  <a:pt x="2887036" y="81774"/>
                  <a:pt x="2927092" y="62353"/>
                  <a:pt x="2969575" y="45967"/>
                </a:cubicBezTo>
                <a:cubicBezTo>
                  <a:pt x="2972002" y="59926"/>
                  <a:pt x="2973823" y="70850"/>
                  <a:pt x="2978678" y="95126"/>
                </a:cubicBezTo>
                <a:cubicBezTo>
                  <a:pt x="2998099" y="76919"/>
                  <a:pt x="3010844" y="64174"/>
                  <a:pt x="3024803" y="53250"/>
                </a:cubicBezTo>
                <a:cubicBezTo>
                  <a:pt x="3039369" y="42326"/>
                  <a:pt x="3054541" y="29581"/>
                  <a:pt x="3071534" y="24119"/>
                </a:cubicBezTo>
                <a:cubicBezTo>
                  <a:pt x="3096417" y="16229"/>
                  <a:pt x="3123728" y="13194"/>
                  <a:pt x="3150432" y="8339"/>
                </a:cubicBezTo>
                <a:cubicBezTo>
                  <a:pt x="3197163" y="59926"/>
                  <a:pt x="3262709" y="19263"/>
                  <a:pt x="3322185" y="29581"/>
                </a:cubicBezTo>
                <a:cubicBezTo>
                  <a:pt x="3320971" y="41112"/>
                  <a:pt x="3319758" y="52643"/>
                  <a:pt x="3317937" y="64781"/>
                </a:cubicBezTo>
                <a:cubicBezTo>
                  <a:pt x="3333716" y="10160"/>
                  <a:pt x="3387731" y="19870"/>
                  <a:pt x="3423538" y="449"/>
                </a:cubicBezTo>
                <a:cubicBezTo>
                  <a:pt x="3428393" y="-1978"/>
                  <a:pt x="3445386" y="5911"/>
                  <a:pt x="3449028" y="12587"/>
                </a:cubicBezTo>
                <a:cubicBezTo>
                  <a:pt x="3468449" y="52643"/>
                  <a:pt x="3495152" y="55677"/>
                  <a:pt x="3529746" y="33222"/>
                </a:cubicBezTo>
                <a:cubicBezTo>
                  <a:pt x="3535815" y="28974"/>
                  <a:pt x="3545525" y="29581"/>
                  <a:pt x="3562519" y="26546"/>
                </a:cubicBezTo>
                <a:cubicBezTo>
                  <a:pt x="3547953" y="38077"/>
                  <a:pt x="3541884" y="44146"/>
                  <a:pt x="3535208" y="52036"/>
                </a:cubicBezTo>
                <a:cubicBezTo>
                  <a:pt x="3579512" y="65388"/>
                  <a:pt x="3603181" y="51429"/>
                  <a:pt x="3601968" y="18656"/>
                </a:cubicBezTo>
                <a:cubicBezTo>
                  <a:pt x="3638382" y="20477"/>
                  <a:pt x="3675403" y="22905"/>
                  <a:pt x="3712423" y="24725"/>
                </a:cubicBezTo>
                <a:cubicBezTo>
                  <a:pt x="3712423" y="21691"/>
                  <a:pt x="3711817" y="19263"/>
                  <a:pt x="3711817" y="16229"/>
                </a:cubicBezTo>
                <a:cubicBezTo>
                  <a:pt x="3739127" y="28974"/>
                  <a:pt x="3765831" y="41719"/>
                  <a:pt x="3793142" y="54464"/>
                </a:cubicBezTo>
                <a:cubicBezTo>
                  <a:pt x="3795569" y="52036"/>
                  <a:pt x="3797997" y="49002"/>
                  <a:pt x="3800424" y="46574"/>
                </a:cubicBezTo>
                <a:cubicBezTo>
                  <a:pt x="3796176" y="39291"/>
                  <a:pt x="3792535" y="32008"/>
                  <a:pt x="3792535" y="32008"/>
                </a:cubicBezTo>
                <a:cubicBezTo>
                  <a:pt x="3861722" y="40505"/>
                  <a:pt x="3937585" y="49608"/>
                  <a:pt x="4013447" y="58712"/>
                </a:cubicBezTo>
                <a:cubicBezTo>
                  <a:pt x="4010413" y="61140"/>
                  <a:pt x="4004951" y="65388"/>
                  <a:pt x="4004344" y="65995"/>
                </a:cubicBezTo>
                <a:cubicBezTo>
                  <a:pt x="4098414" y="69636"/>
                  <a:pt x="4197339" y="73885"/>
                  <a:pt x="4306581" y="78133"/>
                </a:cubicBezTo>
                <a:cubicBezTo>
                  <a:pt x="4289588" y="92092"/>
                  <a:pt x="4283519" y="97554"/>
                  <a:pt x="4277450" y="102409"/>
                </a:cubicBezTo>
                <a:cubicBezTo>
                  <a:pt x="4302940" y="122437"/>
                  <a:pt x="4299299" y="169775"/>
                  <a:pt x="4342996" y="160672"/>
                </a:cubicBezTo>
                <a:cubicBezTo>
                  <a:pt x="4353313" y="158244"/>
                  <a:pt x="4361203" y="144892"/>
                  <a:pt x="4372734" y="134575"/>
                </a:cubicBezTo>
                <a:cubicBezTo>
                  <a:pt x="4361203" y="126078"/>
                  <a:pt x="4351492" y="118795"/>
                  <a:pt x="4339961" y="110906"/>
                </a:cubicBezTo>
                <a:cubicBezTo>
                  <a:pt x="4376982" y="96947"/>
                  <a:pt x="4376982" y="96947"/>
                  <a:pt x="4430997" y="156423"/>
                </a:cubicBezTo>
                <a:lnTo>
                  <a:pt x="4429783" y="155210"/>
                </a:lnTo>
                <a:cubicBezTo>
                  <a:pt x="4430997" y="168561"/>
                  <a:pt x="4432210" y="181913"/>
                  <a:pt x="4434031" y="204369"/>
                </a:cubicBezTo>
                <a:cubicBezTo>
                  <a:pt x="4460735" y="193444"/>
                  <a:pt x="4485618" y="180699"/>
                  <a:pt x="4512322" y="174630"/>
                </a:cubicBezTo>
                <a:cubicBezTo>
                  <a:pt x="4532956" y="169775"/>
                  <a:pt x="4550556" y="158244"/>
                  <a:pt x="4578474" y="173417"/>
                </a:cubicBezTo>
                <a:cubicBezTo>
                  <a:pt x="4610033" y="191017"/>
                  <a:pt x="4653123" y="187375"/>
                  <a:pt x="4693785" y="193444"/>
                </a:cubicBezTo>
                <a:cubicBezTo>
                  <a:pt x="4693179" y="187375"/>
                  <a:pt x="4691965" y="180699"/>
                  <a:pt x="4691358" y="173417"/>
                </a:cubicBezTo>
                <a:cubicBezTo>
                  <a:pt x="4731413" y="163099"/>
                  <a:pt x="4770862" y="155816"/>
                  <a:pt x="4800600" y="199513"/>
                </a:cubicBezTo>
                <a:cubicBezTo>
                  <a:pt x="4783607" y="193444"/>
                  <a:pt x="4766614" y="186768"/>
                  <a:pt x="4745979" y="179486"/>
                </a:cubicBezTo>
                <a:cubicBezTo>
                  <a:pt x="4745372" y="192231"/>
                  <a:pt x="4744765" y="202548"/>
                  <a:pt x="4744765" y="212258"/>
                </a:cubicBezTo>
                <a:cubicBezTo>
                  <a:pt x="4704709" y="237748"/>
                  <a:pt x="4651302" y="241390"/>
                  <a:pt x="4622778" y="288121"/>
                </a:cubicBezTo>
                <a:cubicBezTo>
                  <a:pt x="4658585" y="268093"/>
                  <a:pt x="4699248" y="328784"/>
                  <a:pt x="4730807" y="279625"/>
                </a:cubicBezTo>
                <a:cubicBezTo>
                  <a:pt x="4725344" y="271735"/>
                  <a:pt x="4720489" y="263845"/>
                  <a:pt x="4713813" y="254135"/>
                </a:cubicBezTo>
                <a:cubicBezTo>
                  <a:pt x="4735055" y="246852"/>
                  <a:pt x="4753262" y="240783"/>
                  <a:pt x="4775717" y="233500"/>
                </a:cubicBezTo>
                <a:cubicBezTo>
                  <a:pt x="4755689" y="266273"/>
                  <a:pt x="4737482" y="296011"/>
                  <a:pt x="4715634" y="332425"/>
                </a:cubicBezTo>
                <a:cubicBezTo>
                  <a:pt x="4745372" y="332425"/>
                  <a:pt x="4769648" y="332425"/>
                  <a:pt x="4798779" y="332425"/>
                </a:cubicBezTo>
                <a:cubicBezTo>
                  <a:pt x="4794531" y="345170"/>
                  <a:pt x="4791497" y="353667"/>
                  <a:pt x="4788462" y="362163"/>
                </a:cubicBezTo>
                <a:cubicBezTo>
                  <a:pt x="4810311" y="369446"/>
                  <a:pt x="4831552" y="380977"/>
                  <a:pt x="4853401" y="382191"/>
                </a:cubicBezTo>
                <a:cubicBezTo>
                  <a:pt x="4861897" y="382798"/>
                  <a:pt x="4871608" y="360343"/>
                  <a:pt x="4880711" y="348205"/>
                </a:cubicBezTo>
                <a:cubicBezTo>
                  <a:pt x="4884353" y="343349"/>
                  <a:pt x="4887994" y="337280"/>
                  <a:pt x="4892849" y="333639"/>
                </a:cubicBezTo>
                <a:cubicBezTo>
                  <a:pt x="4908022" y="322108"/>
                  <a:pt x="4923194" y="311183"/>
                  <a:pt x="4936546" y="301473"/>
                </a:cubicBezTo>
                <a:cubicBezTo>
                  <a:pt x="4958395" y="304508"/>
                  <a:pt x="4982671" y="308149"/>
                  <a:pt x="5007554" y="311790"/>
                </a:cubicBezTo>
                <a:cubicBezTo>
                  <a:pt x="5005126" y="325749"/>
                  <a:pt x="5001485" y="345170"/>
                  <a:pt x="4996023" y="375515"/>
                </a:cubicBezTo>
                <a:cubicBezTo>
                  <a:pt x="4966285" y="382191"/>
                  <a:pt x="4927443" y="390688"/>
                  <a:pt x="4888601" y="399184"/>
                </a:cubicBezTo>
                <a:cubicBezTo>
                  <a:pt x="4889208" y="401612"/>
                  <a:pt x="4889208" y="404646"/>
                  <a:pt x="4889815" y="407074"/>
                </a:cubicBezTo>
                <a:cubicBezTo>
                  <a:pt x="4910450" y="407074"/>
                  <a:pt x="4933512" y="412536"/>
                  <a:pt x="4951719" y="405860"/>
                </a:cubicBezTo>
                <a:cubicBezTo>
                  <a:pt x="4981457" y="395543"/>
                  <a:pt x="5002092" y="407074"/>
                  <a:pt x="5023333" y="422854"/>
                </a:cubicBezTo>
                <a:cubicBezTo>
                  <a:pt x="5053678" y="445309"/>
                  <a:pt x="5080382" y="452592"/>
                  <a:pt x="5102231" y="411929"/>
                </a:cubicBezTo>
                <a:cubicBezTo>
                  <a:pt x="5105265" y="406467"/>
                  <a:pt x="5110727" y="402219"/>
                  <a:pt x="5111334" y="401612"/>
                </a:cubicBezTo>
                <a:cubicBezTo>
                  <a:pt x="5136824" y="405253"/>
                  <a:pt x="5158673" y="408895"/>
                  <a:pt x="5184163" y="412536"/>
                </a:cubicBezTo>
                <a:cubicBezTo>
                  <a:pt x="5157459" y="433778"/>
                  <a:pt x="5133183" y="453199"/>
                  <a:pt x="5105872" y="475654"/>
                </a:cubicBezTo>
                <a:cubicBezTo>
                  <a:pt x="5142893" y="480509"/>
                  <a:pt x="5176273" y="483544"/>
                  <a:pt x="5209046" y="489006"/>
                </a:cubicBezTo>
                <a:cubicBezTo>
                  <a:pt x="5224218" y="491434"/>
                  <a:pt x="5238177" y="498716"/>
                  <a:pt x="5252743" y="504179"/>
                </a:cubicBezTo>
                <a:cubicBezTo>
                  <a:pt x="5252136" y="507820"/>
                  <a:pt x="5251529" y="511461"/>
                  <a:pt x="5250922" y="515710"/>
                </a:cubicBezTo>
                <a:cubicBezTo>
                  <a:pt x="5259419" y="510854"/>
                  <a:pt x="5267915" y="505999"/>
                  <a:pt x="5277626" y="499930"/>
                </a:cubicBezTo>
                <a:cubicBezTo>
                  <a:pt x="5280053" y="505392"/>
                  <a:pt x="5282481" y="509034"/>
                  <a:pt x="5281874" y="512068"/>
                </a:cubicBezTo>
                <a:cubicBezTo>
                  <a:pt x="5279446" y="530882"/>
                  <a:pt x="5278840" y="541806"/>
                  <a:pt x="5306150" y="535737"/>
                </a:cubicBezTo>
                <a:cubicBezTo>
                  <a:pt x="5327392" y="530882"/>
                  <a:pt x="5351668" y="538165"/>
                  <a:pt x="5381406" y="540593"/>
                </a:cubicBezTo>
                <a:cubicBezTo>
                  <a:pt x="5370482" y="556372"/>
                  <a:pt x="5363199" y="567903"/>
                  <a:pt x="5355916" y="578828"/>
                </a:cubicBezTo>
                <a:cubicBezTo>
                  <a:pt x="5381406" y="602497"/>
                  <a:pt x="5426317" y="601890"/>
                  <a:pt x="5453627" y="579434"/>
                </a:cubicBezTo>
                <a:cubicBezTo>
                  <a:pt x="5470621" y="565476"/>
                  <a:pt x="5487007" y="530882"/>
                  <a:pt x="5511283" y="575186"/>
                </a:cubicBezTo>
                <a:cubicBezTo>
                  <a:pt x="5514924" y="581862"/>
                  <a:pt x="5537380" y="576400"/>
                  <a:pt x="5550732" y="579434"/>
                </a:cubicBezTo>
                <a:cubicBezTo>
                  <a:pt x="5563477" y="582469"/>
                  <a:pt x="5575615" y="587931"/>
                  <a:pt x="5587146" y="593393"/>
                </a:cubicBezTo>
                <a:cubicBezTo>
                  <a:pt x="5598677" y="598855"/>
                  <a:pt x="5610208" y="604924"/>
                  <a:pt x="5622346" y="611600"/>
                </a:cubicBezTo>
                <a:cubicBezTo>
                  <a:pt x="5619919" y="621918"/>
                  <a:pt x="5616884" y="634056"/>
                  <a:pt x="5615063" y="641945"/>
                </a:cubicBezTo>
                <a:cubicBezTo>
                  <a:pt x="5672719" y="648621"/>
                  <a:pt x="5727948" y="654690"/>
                  <a:pt x="5795314" y="662580"/>
                </a:cubicBezTo>
                <a:cubicBezTo>
                  <a:pt x="5811700" y="671684"/>
                  <a:pt x="5839617" y="688070"/>
                  <a:pt x="5868142" y="704456"/>
                </a:cubicBezTo>
                <a:cubicBezTo>
                  <a:pt x="5867535" y="708098"/>
                  <a:pt x="5866928" y="712346"/>
                  <a:pt x="5865715" y="715988"/>
                </a:cubicBezTo>
                <a:cubicBezTo>
                  <a:pt x="5840831" y="719022"/>
                  <a:pt x="5815948" y="722057"/>
                  <a:pt x="5791065" y="725091"/>
                </a:cubicBezTo>
                <a:cubicBezTo>
                  <a:pt x="5769824" y="686856"/>
                  <a:pt x="5738872" y="710525"/>
                  <a:pt x="5709133" y="712953"/>
                </a:cubicBezTo>
                <a:cubicBezTo>
                  <a:pt x="5716416" y="725698"/>
                  <a:pt x="5727340" y="736622"/>
                  <a:pt x="5737658" y="736622"/>
                </a:cubicBezTo>
                <a:cubicBezTo>
                  <a:pt x="5753438" y="733588"/>
                  <a:pt x="5771645" y="726305"/>
                  <a:pt x="5789852" y="722057"/>
                </a:cubicBezTo>
                <a:close/>
                <a:moveTo>
                  <a:pt x="6053247" y="964818"/>
                </a:moveTo>
                <a:cubicBezTo>
                  <a:pt x="6058102" y="935686"/>
                  <a:pt x="6048392" y="917479"/>
                  <a:pt x="6018654" y="912017"/>
                </a:cubicBezTo>
                <a:cubicBezTo>
                  <a:pt x="6013192" y="910803"/>
                  <a:pt x="6001054" y="916872"/>
                  <a:pt x="6001054" y="919907"/>
                </a:cubicBezTo>
                <a:cubicBezTo>
                  <a:pt x="6001054" y="927190"/>
                  <a:pt x="6004088" y="937507"/>
                  <a:pt x="6009550" y="941148"/>
                </a:cubicBezTo>
                <a:cubicBezTo>
                  <a:pt x="6022295" y="950252"/>
                  <a:pt x="6036861" y="956321"/>
                  <a:pt x="6053247" y="964818"/>
                </a:cubicBezTo>
                <a:close/>
                <a:moveTo>
                  <a:pt x="2041014" y="6022138"/>
                </a:moveTo>
                <a:cubicBezTo>
                  <a:pt x="2000958" y="5984510"/>
                  <a:pt x="2000958" y="5984510"/>
                  <a:pt x="1972434" y="5997255"/>
                </a:cubicBezTo>
                <a:cubicBezTo>
                  <a:pt x="1983358" y="6023352"/>
                  <a:pt x="1983358" y="6023352"/>
                  <a:pt x="2041014" y="6022138"/>
                </a:cubicBezTo>
                <a:close/>
                <a:moveTo>
                  <a:pt x="5010589" y="434992"/>
                </a:moveTo>
                <a:cubicBezTo>
                  <a:pt x="5019085" y="461695"/>
                  <a:pt x="5022727" y="493861"/>
                  <a:pt x="5070065" y="481723"/>
                </a:cubicBezTo>
                <a:cubicBezTo>
                  <a:pt x="5047003" y="463516"/>
                  <a:pt x="5028796" y="449557"/>
                  <a:pt x="5010589" y="434992"/>
                </a:cubicBezTo>
                <a:close/>
              </a:path>
            </a:pathLst>
          </a:custGeom>
          <a:solidFill>
            <a:schemeClr val="accent2"/>
          </a:solidFill>
          <a:ln w="6069"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5731065" y="4735170"/>
            <a:ext cx="4879173" cy="463413"/>
          </a:xfrm>
          <a:prstGeom prst="rect">
            <a:avLst/>
          </a:prstGeom>
          <a:noFill/>
          <a:ln w="12700" cap="sq">
            <a:noFill/>
            <a:miter/>
          </a:ln>
        </p:spPr>
        <p:txBody>
          <a:bodyPr vert="horz" wrap="square" lIns="0" tIns="0" rIns="0" bIns="0" rtlCol="0" anchor="b"/>
          <a:lstStyle/>
          <a:p>
            <a:pPr algn="l">
              <a:lnSpc>
                <a:spcPct val="110000"/>
              </a:lnSpc>
            </a:pPr>
            <a:r>
              <a:rPr kumimoji="1" lang="en-US" altLang="zh-CN" sz="1600">
                <a:ln w="12700">
                  <a:noFill/>
                </a:ln>
                <a:solidFill>
                  <a:srgbClr val="0051FF">
                    <a:alpha val="100000"/>
                  </a:srgbClr>
                </a:solidFill>
                <a:latin typeface="Source Han Sans CN Bold" panose="020B0800000000000000" charset="-122"/>
                <a:ea typeface="Source Han Sans CN Bold" panose="020B0800000000000000" charset="-122"/>
                <a:cs typeface="Source Han Sans CN Bold" panose="020B0800000000000000" charset="-122"/>
              </a:rPr>
              <a:t>弱势群体金融支持</a:t>
            </a:r>
            <a:endParaRPr kumimoji="1" lang="zh-CN" altLang="en-US"/>
          </a:p>
        </p:txBody>
      </p:sp>
      <p:sp>
        <p:nvSpPr>
          <p:cNvPr id="11" name="标题 1"/>
          <p:cNvSpPr txBox="1"/>
          <p:nvPr/>
        </p:nvSpPr>
        <p:spPr>
          <a:xfrm>
            <a:off x="5731065" y="5244303"/>
            <a:ext cx="4894494" cy="889797"/>
          </a:xfrm>
          <a:prstGeom prst="rect">
            <a:avLst/>
          </a:prstGeom>
          <a:noFill/>
          <a:ln cap="sq">
            <a:noFill/>
          </a:ln>
        </p:spPr>
        <p:txBody>
          <a:bodyPr vert="horz" wrap="square" lIns="0" tIns="0" rIns="0" bIns="0" rtlCol="0" anchor="t"/>
          <a:lstStyle/>
          <a:p>
            <a:pPr algn="l">
              <a:lnSpc>
                <a:spcPct val="150000"/>
              </a:lnSpc>
            </a:pPr>
            <a:r>
              <a:rPr kumimoji="1" lang="en-US" altLang="zh-CN" sz="1065">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加大对残疾人、退役军人、新市民、高校家庭经济困难学生等群体就业就学的金融支持力度。
例如，某银行推出的创业担保贷款，为退役军人创业提供了资金支持，促进了他们的就业创业。</a:t>
            </a:r>
            <a:endParaRPr kumimoji="1" lang="zh-CN" altLang="en-US"/>
          </a:p>
        </p:txBody>
      </p:sp>
      <p:sp>
        <p:nvSpPr>
          <p:cNvPr id="12" name="标题 1"/>
          <p:cNvSpPr txBox="1"/>
          <p:nvPr/>
        </p:nvSpPr>
        <p:spPr>
          <a:xfrm>
            <a:off x="5484885" y="4971211"/>
            <a:ext cx="137160" cy="128402"/>
          </a:xfrm>
          <a:custGeom>
            <a:avLst/>
            <a:gdLst>
              <a:gd name="connsiteX0" fmla="*/ 5789852 w 7319245"/>
              <a:gd name="connsiteY0" fmla="*/ 722057 h 6851930"/>
              <a:gd name="connsiteX1" fmla="*/ 5810486 w 7319245"/>
              <a:gd name="connsiteY1" fmla="*/ 753616 h 6851930"/>
              <a:gd name="connsiteX2" fmla="*/ 5737051 w 7319245"/>
              <a:gd name="connsiteY2" fmla="*/ 783961 h 6851930"/>
              <a:gd name="connsiteX3" fmla="*/ 5876639 w 7319245"/>
              <a:gd name="connsiteY3" fmla="*/ 833120 h 6851930"/>
              <a:gd name="connsiteX4" fmla="*/ 5924584 w 7319245"/>
              <a:gd name="connsiteY4" fmla="*/ 833727 h 6851930"/>
              <a:gd name="connsiteX5" fmla="*/ 5968281 w 7319245"/>
              <a:gd name="connsiteY5" fmla="*/ 828265 h 6851930"/>
              <a:gd name="connsiteX6" fmla="*/ 5958571 w 7319245"/>
              <a:gd name="connsiteY6" fmla="*/ 868927 h 6851930"/>
              <a:gd name="connsiteX7" fmla="*/ 6044751 w 7319245"/>
              <a:gd name="connsiteY7" fmla="*/ 878637 h 6851930"/>
              <a:gd name="connsiteX8" fmla="*/ 6070848 w 7319245"/>
              <a:gd name="connsiteY8" fmla="*/ 926583 h 6851930"/>
              <a:gd name="connsiteX9" fmla="*/ 6161883 w 7319245"/>
              <a:gd name="connsiteY9" fmla="*/ 966638 h 6851930"/>
              <a:gd name="connsiteX10" fmla="*/ 6177056 w 7319245"/>
              <a:gd name="connsiteY10" fmla="*/ 969066 h 6851930"/>
              <a:gd name="connsiteX11" fmla="*/ 6210435 w 7319245"/>
              <a:gd name="connsiteY11" fmla="*/ 1018225 h 6851930"/>
              <a:gd name="connsiteX12" fmla="*/ 6229856 w 7319245"/>
              <a:gd name="connsiteY12" fmla="*/ 1029149 h 6851930"/>
              <a:gd name="connsiteX13" fmla="*/ 6265664 w 7319245"/>
              <a:gd name="connsiteY13" fmla="*/ 1047356 h 6851930"/>
              <a:gd name="connsiteX14" fmla="*/ 6303291 w 7319245"/>
              <a:gd name="connsiteY14" fmla="*/ 1074667 h 6851930"/>
              <a:gd name="connsiteX15" fmla="*/ 6294794 w 7319245"/>
              <a:gd name="connsiteY15" fmla="*/ 1086805 h 6851930"/>
              <a:gd name="connsiteX16" fmla="*/ 6260201 w 7319245"/>
              <a:gd name="connsiteY16" fmla="*/ 1064350 h 6851930"/>
              <a:gd name="connsiteX17" fmla="*/ 6255346 w 7319245"/>
              <a:gd name="connsiteY17" fmla="*/ 1097729 h 6851930"/>
              <a:gd name="connsiteX18" fmla="*/ 6357912 w 7319245"/>
              <a:gd name="connsiteY18" fmla="*/ 1104405 h 6851930"/>
              <a:gd name="connsiteX19" fmla="*/ 6358519 w 7319245"/>
              <a:gd name="connsiteY19" fmla="*/ 1114116 h 6851930"/>
              <a:gd name="connsiteX20" fmla="*/ 6295401 w 7319245"/>
              <a:gd name="connsiteY20" fmla="*/ 1126254 h 6851930"/>
              <a:gd name="connsiteX21" fmla="*/ 6397968 w 7319245"/>
              <a:gd name="connsiteY21" fmla="*/ 1165702 h 6851930"/>
              <a:gd name="connsiteX22" fmla="*/ 6296009 w 7319245"/>
              <a:gd name="connsiteY22" fmla="*/ 1203937 h 6851930"/>
              <a:gd name="connsiteX23" fmla="*/ 6336064 w 7319245"/>
              <a:gd name="connsiteY23" fmla="*/ 1229427 h 6851930"/>
              <a:gd name="connsiteX24" fmla="*/ 6380975 w 7319245"/>
              <a:gd name="connsiteY24" fmla="*/ 1234889 h 6851930"/>
              <a:gd name="connsiteX25" fmla="*/ 6434989 w 7319245"/>
              <a:gd name="connsiteY25" fmla="*/ 1250669 h 6851930"/>
              <a:gd name="connsiteX26" fmla="*/ 6453196 w 7319245"/>
              <a:gd name="connsiteY26" fmla="*/ 1319856 h 6851930"/>
              <a:gd name="connsiteX27" fmla="*/ 6485969 w 7319245"/>
              <a:gd name="connsiteY27" fmla="*/ 1384187 h 6851930"/>
              <a:gd name="connsiteX28" fmla="*/ 6505997 w 7319245"/>
              <a:gd name="connsiteY28" fmla="*/ 1408464 h 6851930"/>
              <a:gd name="connsiteX29" fmla="*/ 6575184 w 7319245"/>
              <a:gd name="connsiteY29" fmla="*/ 1470975 h 6851930"/>
              <a:gd name="connsiteX30" fmla="*/ 6612205 w 7319245"/>
              <a:gd name="connsiteY30" fmla="*/ 1508602 h 6851930"/>
              <a:gd name="connsiteX31" fmla="*/ 6637694 w 7319245"/>
              <a:gd name="connsiteY31" fmla="*/ 1531665 h 6851930"/>
              <a:gd name="connsiteX32" fmla="*/ 6692922 w 7319245"/>
              <a:gd name="connsiteY32" fmla="*/ 1550479 h 6851930"/>
              <a:gd name="connsiteX33" fmla="*/ 6648619 w 7319245"/>
              <a:gd name="connsiteY33" fmla="*/ 1569900 h 6851930"/>
              <a:gd name="connsiteX34" fmla="*/ 6683819 w 7319245"/>
              <a:gd name="connsiteY34" fmla="*/ 1577789 h 6851930"/>
              <a:gd name="connsiteX35" fmla="*/ 6647405 w 7319245"/>
              <a:gd name="connsiteY35" fmla="*/ 1609348 h 6851930"/>
              <a:gd name="connsiteX36" fmla="*/ 6703240 w 7319245"/>
              <a:gd name="connsiteY36" fmla="*/ 1619059 h 6851930"/>
              <a:gd name="connsiteX37" fmla="*/ 6633446 w 7319245"/>
              <a:gd name="connsiteY37" fmla="*/ 1658508 h 6851930"/>
              <a:gd name="connsiteX38" fmla="*/ 6683212 w 7319245"/>
              <a:gd name="connsiteY38" fmla="*/ 1718591 h 6851930"/>
              <a:gd name="connsiteX39" fmla="*/ 6736620 w 7319245"/>
              <a:gd name="connsiteY39" fmla="*/ 1675501 h 6851930"/>
              <a:gd name="connsiteX40" fmla="*/ 6761503 w 7319245"/>
              <a:gd name="connsiteY40" fmla="*/ 1674287 h 6851930"/>
              <a:gd name="connsiteX41" fmla="*/ 6765751 w 7319245"/>
              <a:gd name="connsiteY41" fmla="*/ 1687639 h 6851930"/>
              <a:gd name="connsiteX42" fmla="*/ 6746330 w 7319245"/>
              <a:gd name="connsiteY42" fmla="*/ 1704025 h 6851930"/>
              <a:gd name="connsiteX43" fmla="*/ 6719020 w 7319245"/>
              <a:gd name="connsiteY43" fmla="*/ 1706453 h 6851930"/>
              <a:gd name="connsiteX44" fmla="*/ 6762109 w 7319245"/>
              <a:gd name="connsiteY44" fmla="*/ 1748329 h 6851930"/>
              <a:gd name="connsiteX45" fmla="*/ 6743902 w 7319245"/>
              <a:gd name="connsiteY45" fmla="*/ 1765929 h 6851930"/>
              <a:gd name="connsiteX46" fmla="*/ 6702633 w 7319245"/>
              <a:gd name="connsiteY46" fmla="*/ 1742260 h 6851930"/>
              <a:gd name="connsiteX47" fmla="*/ 6703240 w 7319245"/>
              <a:gd name="connsiteY47" fmla="*/ 1776247 h 6851930"/>
              <a:gd name="connsiteX48" fmla="*/ 6798524 w 7319245"/>
              <a:gd name="connsiteY48" fmla="*/ 1801130 h 6851930"/>
              <a:gd name="connsiteX49" fmla="*/ 6872566 w 7319245"/>
              <a:gd name="connsiteY49" fmla="*/ 1893986 h 6851930"/>
              <a:gd name="connsiteX50" fmla="*/ 6826441 w 7319245"/>
              <a:gd name="connsiteY50" fmla="*/ 1910979 h 6851930"/>
              <a:gd name="connsiteX51" fmla="*/ 6836759 w 7319245"/>
              <a:gd name="connsiteY51" fmla="*/ 1943752 h 6851930"/>
              <a:gd name="connsiteX52" fmla="*/ 6892594 w 7319245"/>
              <a:gd name="connsiteY52" fmla="*/ 1996552 h 6851930"/>
              <a:gd name="connsiteX53" fmla="*/ 6922939 w 7319245"/>
              <a:gd name="connsiteY53" fmla="*/ 2032966 h 6851930"/>
              <a:gd name="connsiteX54" fmla="*/ 6986057 w 7319245"/>
              <a:gd name="connsiteY54" fmla="*/ 2062705 h 6851930"/>
              <a:gd name="connsiteX55" fmla="*/ 6953891 w 7319245"/>
              <a:gd name="connsiteY55" fmla="*/ 2097298 h 6851930"/>
              <a:gd name="connsiteX56" fmla="*/ 6981809 w 7319245"/>
              <a:gd name="connsiteY56" fmla="*/ 2105795 h 6851930"/>
              <a:gd name="connsiteX57" fmla="*/ 7042499 w 7319245"/>
              <a:gd name="connsiteY57" fmla="*/ 2212610 h 6851930"/>
              <a:gd name="connsiteX58" fmla="*/ 7008512 w 7319245"/>
              <a:gd name="connsiteY58" fmla="*/ 2286652 h 6851930"/>
              <a:gd name="connsiteX59" fmla="*/ 7023078 w 7319245"/>
              <a:gd name="connsiteY59" fmla="*/ 2318211 h 6851930"/>
              <a:gd name="connsiteX60" fmla="*/ 7037037 w 7319245"/>
              <a:gd name="connsiteY60" fmla="*/ 2394073 h 6851930"/>
              <a:gd name="connsiteX61" fmla="*/ 7160237 w 7319245"/>
              <a:gd name="connsiteY61" fmla="*/ 2430488 h 6851930"/>
              <a:gd name="connsiteX62" fmla="*/ 7166306 w 7319245"/>
              <a:gd name="connsiteY62" fmla="*/ 2445053 h 6851930"/>
              <a:gd name="connsiteX63" fmla="*/ 7129892 w 7319245"/>
              <a:gd name="connsiteY63" fmla="*/ 2457191 h 6851930"/>
              <a:gd name="connsiteX64" fmla="*/ 7187548 w 7319245"/>
              <a:gd name="connsiteY64" fmla="*/ 2489357 h 6851930"/>
              <a:gd name="connsiteX65" fmla="*/ 7098334 w 7319245"/>
              <a:gd name="connsiteY65" fmla="*/ 2528806 h 6851930"/>
              <a:gd name="connsiteX66" fmla="*/ 7188156 w 7319245"/>
              <a:gd name="connsiteY66" fmla="*/ 2590103 h 6851930"/>
              <a:gd name="connsiteX67" fmla="*/ 7184514 w 7319245"/>
              <a:gd name="connsiteY67" fmla="*/ 2601027 h 6851930"/>
              <a:gd name="connsiteX68" fmla="*/ 7121396 w 7319245"/>
              <a:gd name="connsiteY68" fmla="*/ 2610131 h 6851930"/>
              <a:gd name="connsiteX69" fmla="*/ 7070416 w 7319245"/>
              <a:gd name="connsiteY69" fmla="*/ 2630159 h 6851930"/>
              <a:gd name="connsiteX70" fmla="*/ 7114113 w 7319245"/>
              <a:gd name="connsiteY70" fmla="*/ 2664752 h 6851930"/>
              <a:gd name="connsiteX71" fmla="*/ 7101368 w 7319245"/>
              <a:gd name="connsiteY71" fmla="*/ 2687814 h 6851930"/>
              <a:gd name="connsiteX72" fmla="*/ 7137782 w 7319245"/>
              <a:gd name="connsiteY72" fmla="*/ 2696918 h 6851930"/>
              <a:gd name="connsiteX73" fmla="*/ 7138996 w 7319245"/>
              <a:gd name="connsiteY73" fmla="*/ 2706021 h 6851930"/>
              <a:gd name="connsiteX74" fmla="*/ 7086196 w 7319245"/>
              <a:gd name="connsiteY74" fmla="*/ 2719373 h 6851930"/>
              <a:gd name="connsiteX75" fmla="*/ 7083768 w 7319245"/>
              <a:gd name="connsiteY75" fmla="*/ 2732118 h 6851930"/>
              <a:gd name="connsiteX76" fmla="*/ 7156596 w 7319245"/>
              <a:gd name="connsiteY76" fmla="*/ 2751539 h 6851930"/>
              <a:gd name="connsiteX77" fmla="*/ 7214252 w 7319245"/>
              <a:gd name="connsiteY77" fmla="*/ 2808588 h 6851930"/>
              <a:gd name="connsiteX78" fmla="*/ 7233066 w 7319245"/>
              <a:gd name="connsiteY78" fmla="*/ 2908727 h 6851930"/>
              <a:gd name="connsiteX79" fmla="*/ 7267053 w 7319245"/>
              <a:gd name="connsiteY79" fmla="*/ 2959707 h 6851930"/>
              <a:gd name="connsiteX80" fmla="*/ 7262804 w 7319245"/>
              <a:gd name="connsiteY80" fmla="*/ 2978521 h 6851930"/>
              <a:gd name="connsiteX81" fmla="*/ 7227604 w 7319245"/>
              <a:gd name="connsiteY81" fmla="*/ 2971238 h 6851930"/>
              <a:gd name="connsiteX82" fmla="*/ 7214252 w 7319245"/>
              <a:gd name="connsiteY82" fmla="*/ 3011294 h 6851930"/>
              <a:gd name="connsiteX83" fmla="*/ 7292543 w 7319245"/>
              <a:gd name="connsiteY83" fmla="*/ 3037390 h 6851930"/>
              <a:gd name="connsiteX84" fmla="*/ 7250666 w 7319245"/>
              <a:gd name="connsiteY84" fmla="*/ 3090798 h 6851930"/>
              <a:gd name="connsiteX85" fmla="*/ 7298612 w 7319245"/>
              <a:gd name="connsiteY85" fmla="*/ 3138743 h 6851930"/>
              <a:gd name="connsiteX86" fmla="*/ 7225783 w 7319245"/>
              <a:gd name="connsiteY86" fmla="*/ 3178799 h 6851930"/>
              <a:gd name="connsiteX87" fmla="*/ 7253094 w 7319245"/>
              <a:gd name="connsiteY87" fmla="*/ 3237668 h 6851930"/>
              <a:gd name="connsiteX88" fmla="*/ 7258556 w 7319245"/>
              <a:gd name="connsiteY88" fmla="*/ 3303214 h 6851930"/>
              <a:gd name="connsiteX89" fmla="*/ 7260984 w 7319245"/>
              <a:gd name="connsiteY89" fmla="*/ 3397890 h 6851930"/>
              <a:gd name="connsiteX90" fmla="*/ 7288901 w 7319245"/>
              <a:gd name="connsiteY90" fmla="*/ 3469505 h 6851930"/>
              <a:gd name="connsiteX91" fmla="*/ 7322888 w 7319245"/>
              <a:gd name="connsiteY91" fmla="*/ 3516844 h 6851930"/>
              <a:gd name="connsiteX92" fmla="*/ 7286473 w 7319245"/>
              <a:gd name="connsiteY92" fmla="*/ 3579354 h 6851930"/>
              <a:gd name="connsiteX93" fmla="*/ 7309536 w 7319245"/>
              <a:gd name="connsiteY93" fmla="*/ 3641865 h 6851930"/>
              <a:gd name="connsiteX94" fmla="*/ 7263411 w 7319245"/>
              <a:gd name="connsiteY94" fmla="*/ 3691024 h 6851930"/>
              <a:gd name="connsiteX95" fmla="*/ 7288901 w 7319245"/>
              <a:gd name="connsiteY95" fmla="*/ 3757177 h 6851930"/>
              <a:gd name="connsiteX96" fmla="*/ 7312571 w 7319245"/>
              <a:gd name="connsiteY96" fmla="*/ 3845785 h 6851930"/>
              <a:gd name="connsiteX97" fmla="*/ 7305287 w 7319245"/>
              <a:gd name="connsiteY97" fmla="*/ 3868240 h 6851930"/>
              <a:gd name="connsiteX98" fmla="*/ 7270087 w 7319245"/>
              <a:gd name="connsiteY98" fmla="*/ 3931358 h 6851930"/>
              <a:gd name="connsiteX99" fmla="*/ 7224570 w 7319245"/>
              <a:gd name="connsiteY99" fmla="*/ 3941068 h 6851930"/>
              <a:gd name="connsiteX100" fmla="*/ 7248846 w 7319245"/>
              <a:gd name="connsiteY100" fmla="*/ 4024214 h 6851930"/>
              <a:gd name="connsiteX101" fmla="*/ 7210004 w 7319245"/>
              <a:gd name="connsiteY101" fmla="*/ 4119498 h 6851930"/>
              <a:gd name="connsiteX102" fmla="*/ 7231852 w 7319245"/>
              <a:gd name="connsiteY102" fmla="*/ 4173512 h 6851930"/>
              <a:gd name="connsiteX103" fmla="*/ 7168734 w 7319245"/>
              <a:gd name="connsiteY103" fmla="*/ 4227527 h 6851930"/>
              <a:gd name="connsiteX104" fmla="*/ 7105009 w 7319245"/>
              <a:gd name="connsiteY104" fmla="*/ 4323417 h 6851930"/>
              <a:gd name="connsiteX105" fmla="*/ 7121396 w 7319245"/>
              <a:gd name="connsiteY105" fmla="*/ 4363473 h 6851930"/>
              <a:gd name="connsiteX106" fmla="*/ 7123217 w 7319245"/>
              <a:gd name="connsiteY106" fmla="*/ 4375611 h 6851930"/>
              <a:gd name="connsiteX107" fmla="*/ 7089230 w 7319245"/>
              <a:gd name="connsiteY107" fmla="*/ 4426591 h 6851930"/>
              <a:gd name="connsiteX108" fmla="*/ 7116541 w 7319245"/>
              <a:gd name="connsiteY108" fmla="*/ 4446012 h 6851930"/>
              <a:gd name="connsiteX109" fmla="*/ 7118362 w 7319245"/>
              <a:gd name="connsiteY109" fmla="*/ 4471502 h 6851930"/>
              <a:gd name="connsiteX110" fmla="*/ 7090444 w 7319245"/>
              <a:gd name="connsiteY110" fmla="*/ 4515199 h 6851930"/>
              <a:gd name="connsiteX111" fmla="*/ 7043712 w 7319245"/>
              <a:gd name="connsiteY111" fmla="*/ 4566178 h 6851930"/>
              <a:gd name="connsiteX112" fmla="*/ 7052209 w 7319245"/>
              <a:gd name="connsiteY112" fmla="*/ 4570427 h 6851930"/>
              <a:gd name="connsiteX113" fmla="*/ 7009119 w 7319245"/>
              <a:gd name="connsiteY113" fmla="*/ 4628689 h 6851930"/>
              <a:gd name="connsiteX114" fmla="*/ 6959960 w 7319245"/>
              <a:gd name="connsiteY114" fmla="*/ 4685738 h 6851930"/>
              <a:gd name="connsiteX115" fmla="*/ 6984236 w 7319245"/>
              <a:gd name="connsiteY115" fmla="*/ 4705159 h 6851930"/>
              <a:gd name="connsiteX116" fmla="*/ 6979988 w 7319245"/>
              <a:gd name="connsiteY116" fmla="*/ 4713049 h 6851930"/>
              <a:gd name="connsiteX117" fmla="*/ 6942967 w 7319245"/>
              <a:gd name="connsiteY117" fmla="*/ 4708194 h 6851930"/>
              <a:gd name="connsiteX118" fmla="*/ 6874386 w 7319245"/>
              <a:gd name="connsiteY118" fmla="*/ 4827753 h 6851930"/>
              <a:gd name="connsiteX119" fmla="*/ 6909587 w 7319245"/>
              <a:gd name="connsiteY119" fmla="*/ 4827753 h 6851930"/>
              <a:gd name="connsiteX120" fmla="*/ 6860428 w 7319245"/>
              <a:gd name="connsiteY120" fmla="*/ 4863560 h 6851930"/>
              <a:gd name="connsiteX121" fmla="*/ 6842828 w 7319245"/>
              <a:gd name="connsiteY121" fmla="*/ 4916361 h 6851930"/>
              <a:gd name="connsiteX122" fmla="*/ 6810055 w 7319245"/>
              <a:gd name="connsiteY122" fmla="*/ 5006790 h 6851930"/>
              <a:gd name="connsiteX123" fmla="*/ 6808234 w 7319245"/>
              <a:gd name="connsiteY123" fmla="*/ 5070514 h 6851930"/>
              <a:gd name="connsiteX124" fmla="*/ 6760896 w 7319245"/>
              <a:gd name="connsiteY124" fmla="*/ 5117246 h 6851930"/>
              <a:gd name="connsiteX125" fmla="*/ 6683212 w 7319245"/>
              <a:gd name="connsiteY125" fmla="*/ 5144556 h 6851930"/>
              <a:gd name="connsiteX126" fmla="*/ 6722661 w 7319245"/>
              <a:gd name="connsiteY126" fmla="*/ 5169440 h 6851930"/>
              <a:gd name="connsiteX127" fmla="*/ 6632840 w 7319245"/>
              <a:gd name="connsiteY127" fmla="*/ 5339372 h 6851930"/>
              <a:gd name="connsiteX128" fmla="*/ 6501748 w 7319245"/>
              <a:gd name="connsiteY128" fmla="*/ 5424945 h 6851930"/>
              <a:gd name="connsiteX129" fmla="*/ 6546052 w 7319245"/>
              <a:gd name="connsiteY129" fmla="*/ 5454077 h 6851930"/>
              <a:gd name="connsiteX130" fmla="*/ 6442879 w 7319245"/>
              <a:gd name="connsiteY130" fmla="*/ 5512340 h 6851930"/>
              <a:gd name="connsiteX131" fmla="*/ 6401002 w 7319245"/>
              <a:gd name="connsiteY131" fmla="*/ 5554823 h 6851930"/>
              <a:gd name="connsiteX132" fmla="*/ 6374298 w 7319245"/>
              <a:gd name="connsiteY132" fmla="*/ 5574244 h 6851930"/>
              <a:gd name="connsiteX133" fmla="*/ 6309967 w 7319245"/>
              <a:gd name="connsiteY133" fmla="*/ 5662245 h 6851930"/>
              <a:gd name="connsiteX134" fmla="*/ 6255346 w 7319245"/>
              <a:gd name="connsiteY134" fmla="*/ 5707762 h 6851930"/>
              <a:gd name="connsiteX135" fmla="*/ 6235318 w 7319245"/>
              <a:gd name="connsiteY135" fmla="*/ 5737500 h 6851930"/>
              <a:gd name="connsiteX136" fmla="*/ 6095124 w 7319245"/>
              <a:gd name="connsiteY136" fmla="*/ 5830963 h 6851930"/>
              <a:gd name="connsiteX137" fmla="*/ 6070848 w 7319245"/>
              <a:gd name="connsiteY137" fmla="*/ 5823074 h 6851930"/>
              <a:gd name="connsiteX138" fmla="*/ 6063565 w 7319245"/>
              <a:gd name="connsiteY138" fmla="*/ 5869805 h 6851930"/>
              <a:gd name="connsiteX139" fmla="*/ 6024723 w 7319245"/>
              <a:gd name="connsiteY139" fmla="*/ 5815791 h 6851930"/>
              <a:gd name="connsiteX140" fmla="*/ 6018047 w 7319245"/>
              <a:gd name="connsiteY140" fmla="*/ 5848563 h 6851930"/>
              <a:gd name="connsiteX141" fmla="*/ 5970101 w 7319245"/>
              <a:gd name="connsiteY141" fmla="*/ 5909254 h 6851930"/>
              <a:gd name="connsiteX142" fmla="*/ 5886956 w 7319245"/>
              <a:gd name="connsiteY142" fmla="*/ 5955378 h 6851930"/>
              <a:gd name="connsiteX143" fmla="*/ 5911232 w 7319245"/>
              <a:gd name="connsiteY143" fmla="*/ 5977227 h 6851930"/>
              <a:gd name="connsiteX144" fmla="*/ 5655726 w 7319245"/>
              <a:gd name="connsiteY144" fmla="*/ 6093752 h 6851930"/>
              <a:gd name="connsiteX145" fmla="*/ 5642374 w 7319245"/>
              <a:gd name="connsiteY145" fmla="*/ 6166581 h 6851930"/>
              <a:gd name="connsiteX146" fmla="*/ 5525849 w 7319245"/>
              <a:gd name="connsiteY146" fmla="*/ 6238195 h 6851930"/>
              <a:gd name="connsiteX147" fmla="*/ 5386868 w 7319245"/>
              <a:gd name="connsiteY147" fmla="*/ 6300099 h 6851930"/>
              <a:gd name="connsiteX148" fmla="*/ 5267915 w 7319245"/>
              <a:gd name="connsiteY148" fmla="*/ 6374141 h 6851930"/>
              <a:gd name="connsiteX149" fmla="*/ 5264274 w 7319245"/>
              <a:gd name="connsiteY149" fmla="*/ 6340155 h 6851930"/>
              <a:gd name="connsiteX150" fmla="*/ 5188411 w 7319245"/>
              <a:gd name="connsiteY150" fmla="*/ 6382638 h 6851930"/>
              <a:gd name="connsiteX151" fmla="*/ 5188411 w 7319245"/>
              <a:gd name="connsiteY151" fmla="*/ 6434224 h 6851930"/>
              <a:gd name="connsiteX152" fmla="*/ 5112548 w 7319245"/>
              <a:gd name="connsiteY152" fmla="*/ 6420873 h 6851930"/>
              <a:gd name="connsiteX153" fmla="*/ 5096769 w 7319245"/>
              <a:gd name="connsiteY153" fmla="*/ 6426942 h 6851930"/>
              <a:gd name="connsiteX154" fmla="*/ 5118010 w 7319245"/>
              <a:gd name="connsiteY154" fmla="*/ 6457894 h 6851930"/>
              <a:gd name="connsiteX155" fmla="*/ 5044575 w 7319245"/>
              <a:gd name="connsiteY155" fmla="*/ 6435439 h 6851930"/>
              <a:gd name="connsiteX156" fmla="*/ 5015444 w 7319245"/>
              <a:gd name="connsiteY156" fmla="*/ 6457894 h 6851930"/>
              <a:gd name="connsiteX157" fmla="*/ 4977209 w 7319245"/>
              <a:gd name="connsiteY157" fmla="*/ 6445149 h 6851930"/>
              <a:gd name="connsiteX158" fmla="*/ 4946864 w 7319245"/>
              <a:gd name="connsiteY158" fmla="*/ 6485204 h 6851930"/>
              <a:gd name="connsiteX159" fmla="*/ 4904987 w 7319245"/>
              <a:gd name="connsiteY159" fmla="*/ 6500984 h 6851930"/>
              <a:gd name="connsiteX160" fmla="*/ 4861897 w 7319245"/>
              <a:gd name="connsiteY160" fmla="*/ 6515550 h 6851930"/>
              <a:gd name="connsiteX161" fmla="*/ 4794531 w 7319245"/>
              <a:gd name="connsiteY161" fmla="*/ 6538005 h 6851930"/>
              <a:gd name="connsiteX162" fmla="*/ 4788462 w 7319245"/>
              <a:gd name="connsiteY162" fmla="*/ 6501591 h 6851930"/>
              <a:gd name="connsiteX163" fmla="*/ 4779966 w 7319245"/>
              <a:gd name="connsiteY163" fmla="*/ 6499770 h 6851930"/>
              <a:gd name="connsiteX164" fmla="*/ 4769041 w 7319245"/>
              <a:gd name="connsiteY164" fmla="*/ 6530115 h 6851930"/>
              <a:gd name="connsiteX165" fmla="*/ 4738696 w 7319245"/>
              <a:gd name="connsiteY165" fmla="*/ 6496129 h 6851930"/>
              <a:gd name="connsiteX166" fmla="*/ 4736268 w 7319245"/>
              <a:gd name="connsiteY166" fmla="*/ 6517977 h 6851930"/>
              <a:gd name="connsiteX167" fmla="*/ 4672544 w 7319245"/>
              <a:gd name="connsiteY167" fmla="*/ 6539826 h 6851930"/>
              <a:gd name="connsiteX168" fmla="*/ 4661013 w 7319245"/>
              <a:gd name="connsiteY168" fmla="*/ 6598695 h 6851930"/>
              <a:gd name="connsiteX169" fmla="*/ 4573012 w 7319245"/>
              <a:gd name="connsiteY169" fmla="*/ 6571384 h 6851930"/>
              <a:gd name="connsiteX170" fmla="*/ 4560874 w 7319245"/>
              <a:gd name="connsiteY170" fmla="*/ 6611440 h 6851930"/>
              <a:gd name="connsiteX171" fmla="*/ 4472266 w 7319245"/>
              <a:gd name="connsiteY171" fmla="*/ 6611440 h 6851930"/>
              <a:gd name="connsiteX172" fmla="*/ 4472873 w 7319245"/>
              <a:gd name="connsiteY172" fmla="*/ 6614475 h 6851930"/>
              <a:gd name="connsiteX173" fmla="*/ 4419465 w 7319245"/>
              <a:gd name="connsiteY173" fmla="*/ 6622971 h 6851930"/>
              <a:gd name="connsiteX174" fmla="*/ 4402472 w 7319245"/>
              <a:gd name="connsiteY174" fmla="*/ 6628433 h 6851930"/>
              <a:gd name="connsiteX175" fmla="*/ 4353313 w 7319245"/>
              <a:gd name="connsiteY175" fmla="*/ 6643606 h 6851930"/>
              <a:gd name="connsiteX176" fmla="*/ 4284733 w 7319245"/>
              <a:gd name="connsiteY176" fmla="*/ 6656351 h 6851930"/>
              <a:gd name="connsiteX177" fmla="*/ 4233146 w 7319245"/>
              <a:gd name="connsiteY177" fmla="*/ 6633289 h 6851930"/>
              <a:gd name="connsiteX178" fmla="*/ 4248319 w 7319245"/>
              <a:gd name="connsiteY178" fmla="*/ 6670917 h 6851930"/>
              <a:gd name="connsiteX179" fmla="*/ 4023158 w 7319245"/>
              <a:gd name="connsiteY179" fmla="*/ 6740104 h 6851930"/>
              <a:gd name="connsiteX180" fmla="*/ 4018303 w 7319245"/>
              <a:gd name="connsiteY180" fmla="*/ 6761345 h 6851930"/>
              <a:gd name="connsiteX181" fmla="*/ 3958826 w 7319245"/>
              <a:gd name="connsiteY181" fmla="*/ 6766201 h 6851930"/>
              <a:gd name="connsiteX182" fmla="*/ 3871432 w 7319245"/>
              <a:gd name="connsiteY182" fmla="*/ 6753455 h 6851930"/>
              <a:gd name="connsiteX183" fmla="*/ 3838660 w 7319245"/>
              <a:gd name="connsiteY183" fmla="*/ 6752848 h 6851930"/>
              <a:gd name="connsiteX184" fmla="*/ 3641416 w 7319245"/>
              <a:gd name="connsiteY184" fmla="*/ 6793511 h 6851930"/>
              <a:gd name="connsiteX185" fmla="*/ 3603788 w 7319245"/>
              <a:gd name="connsiteY185" fmla="*/ 6815966 h 6851930"/>
              <a:gd name="connsiteX186" fmla="*/ 3540670 w 7319245"/>
              <a:gd name="connsiteY186" fmla="*/ 6819001 h 6851930"/>
              <a:gd name="connsiteX187" fmla="*/ 3512753 w 7319245"/>
              <a:gd name="connsiteY187" fmla="*/ 6854202 h 6851930"/>
              <a:gd name="connsiteX188" fmla="*/ 3413828 w 7319245"/>
              <a:gd name="connsiteY188" fmla="*/ 6831139 h 6851930"/>
              <a:gd name="connsiteX189" fmla="*/ 3419897 w 7319245"/>
              <a:gd name="connsiteY189" fmla="*/ 6798973 h 6851930"/>
              <a:gd name="connsiteX190" fmla="*/ 3368310 w 7319245"/>
              <a:gd name="connsiteY190" fmla="*/ 6783800 h 6851930"/>
              <a:gd name="connsiteX191" fmla="*/ 3371345 w 7319245"/>
              <a:gd name="connsiteY191" fmla="*/ 6810504 h 6851930"/>
              <a:gd name="connsiteX192" fmla="*/ 3178349 w 7319245"/>
              <a:gd name="connsiteY192" fmla="*/ 6795938 h 6851930"/>
              <a:gd name="connsiteX193" fmla="*/ 3062431 w 7319245"/>
              <a:gd name="connsiteY193" fmla="*/ 6768021 h 6851930"/>
              <a:gd name="connsiteX194" fmla="*/ 3002348 w 7319245"/>
              <a:gd name="connsiteY194" fmla="*/ 6748600 h 6851930"/>
              <a:gd name="connsiteX195" fmla="*/ 2966540 w 7319245"/>
              <a:gd name="connsiteY195" fmla="*/ 6741317 h 6851930"/>
              <a:gd name="connsiteX196" fmla="*/ 2870650 w 7319245"/>
              <a:gd name="connsiteY196" fmla="*/ 6710365 h 6851930"/>
              <a:gd name="connsiteX197" fmla="*/ 2860939 w 7319245"/>
              <a:gd name="connsiteY197" fmla="*/ 6704903 h 6851930"/>
              <a:gd name="connsiteX198" fmla="*/ 2777794 w 7319245"/>
              <a:gd name="connsiteY198" fmla="*/ 6659993 h 6851930"/>
              <a:gd name="connsiteX199" fmla="*/ 2769904 w 7319245"/>
              <a:gd name="connsiteY199" fmla="*/ 6624185 h 6851930"/>
              <a:gd name="connsiteX200" fmla="*/ 2741379 w 7319245"/>
              <a:gd name="connsiteY200" fmla="*/ 6624185 h 6851930"/>
              <a:gd name="connsiteX201" fmla="*/ 2697075 w 7319245"/>
              <a:gd name="connsiteY201" fmla="*/ 6614475 h 6851930"/>
              <a:gd name="connsiteX202" fmla="*/ 2568412 w 7319245"/>
              <a:gd name="connsiteY202" fmla="*/ 6521619 h 6851930"/>
              <a:gd name="connsiteX203" fmla="*/ 2398479 w 7319245"/>
              <a:gd name="connsiteY203" fmla="*/ 6386887 h 6851930"/>
              <a:gd name="connsiteX204" fmla="*/ 2308658 w 7319245"/>
              <a:gd name="connsiteY204" fmla="*/ 6340155 h 6851930"/>
              <a:gd name="connsiteX205" fmla="*/ 2224298 w 7319245"/>
              <a:gd name="connsiteY205" fmla="*/ 6261257 h 6851930"/>
              <a:gd name="connsiteX206" fmla="*/ 2099276 w 7319245"/>
              <a:gd name="connsiteY206" fmla="*/ 6199353 h 6851930"/>
              <a:gd name="connsiteX207" fmla="*/ 2073786 w 7319245"/>
              <a:gd name="connsiteY207" fmla="*/ 6193284 h 6851930"/>
              <a:gd name="connsiteX208" fmla="*/ 1973648 w 7319245"/>
              <a:gd name="connsiteY208" fmla="*/ 6155049 h 6851930"/>
              <a:gd name="connsiteX209" fmla="*/ 1923274 w 7319245"/>
              <a:gd name="connsiteY209" fmla="*/ 6083435 h 6851930"/>
              <a:gd name="connsiteX210" fmla="*/ 1877150 w 7319245"/>
              <a:gd name="connsiteY210" fmla="*/ 6005751 h 6851930"/>
              <a:gd name="connsiteX211" fmla="*/ 1746059 w 7319245"/>
              <a:gd name="connsiteY211" fmla="*/ 5927461 h 6851930"/>
              <a:gd name="connsiteX212" fmla="*/ 1728459 w 7319245"/>
              <a:gd name="connsiteY212" fmla="*/ 5912895 h 6851930"/>
              <a:gd name="connsiteX213" fmla="*/ 1652596 w 7319245"/>
              <a:gd name="connsiteY213" fmla="*/ 5808508 h 6851930"/>
              <a:gd name="connsiteX214" fmla="*/ 1645313 w 7319245"/>
              <a:gd name="connsiteY214" fmla="*/ 5794549 h 6851930"/>
              <a:gd name="connsiteX215" fmla="*/ 1638637 w 7319245"/>
              <a:gd name="connsiteY215" fmla="*/ 5734466 h 6851930"/>
              <a:gd name="connsiteX216" fmla="*/ 1483877 w 7319245"/>
              <a:gd name="connsiteY216" fmla="*/ 5685914 h 6851930"/>
              <a:gd name="connsiteX217" fmla="*/ 1486305 w 7319245"/>
              <a:gd name="connsiteY217" fmla="*/ 5711404 h 6851930"/>
              <a:gd name="connsiteX218" fmla="*/ 1170715 w 7319245"/>
              <a:gd name="connsiteY218" fmla="*/ 5602768 h 6851930"/>
              <a:gd name="connsiteX219" fmla="*/ 1201060 w 7319245"/>
              <a:gd name="connsiteY219" fmla="*/ 5579706 h 6851930"/>
              <a:gd name="connsiteX220" fmla="*/ 1089997 w 7319245"/>
              <a:gd name="connsiteY220" fmla="*/ 5514160 h 6851930"/>
              <a:gd name="connsiteX221" fmla="*/ 1075432 w 7319245"/>
              <a:gd name="connsiteY221" fmla="*/ 5502022 h 6851930"/>
              <a:gd name="connsiteX222" fmla="*/ 1008065 w 7319245"/>
              <a:gd name="connsiteY222" fmla="*/ 5466215 h 6851930"/>
              <a:gd name="connsiteX223" fmla="*/ 993500 w 7319245"/>
              <a:gd name="connsiteY223" fmla="*/ 5463787 h 6851930"/>
              <a:gd name="connsiteX224" fmla="*/ 1005031 w 7319245"/>
              <a:gd name="connsiteY224" fmla="*/ 5441939 h 6851930"/>
              <a:gd name="connsiteX225" fmla="*/ 944947 w 7319245"/>
              <a:gd name="connsiteY225" fmla="*/ 5275648 h 6851930"/>
              <a:gd name="connsiteX226" fmla="*/ 875761 w 7319245"/>
              <a:gd name="connsiteY226" fmla="*/ 5298710 h 6851930"/>
              <a:gd name="connsiteX227" fmla="*/ 856947 w 7319245"/>
              <a:gd name="connsiteY227" fmla="*/ 5240447 h 6851930"/>
              <a:gd name="connsiteX228" fmla="*/ 751345 w 7319245"/>
              <a:gd name="connsiteY228" fmla="*/ 5131205 h 6851930"/>
              <a:gd name="connsiteX229" fmla="*/ 778656 w 7319245"/>
              <a:gd name="connsiteY229" fmla="*/ 5057769 h 6851930"/>
              <a:gd name="connsiteX230" fmla="*/ 670021 w 7319245"/>
              <a:gd name="connsiteY230" fmla="*/ 5014072 h 6851930"/>
              <a:gd name="connsiteX231" fmla="*/ 723428 w 7319245"/>
              <a:gd name="connsiteY231" fmla="*/ 4965520 h 6851930"/>
              <a:gd name="connsiteX232" fmla="*/ 637248 w 7319245"/>
              <a:gd name="connsiteY232" fmla="*/ 4935175 h 6851930"/>
              <a:gd name="connsiteX233" fmla="*/ 633606 w 7319245"/>
              <a:gd name="connsiteY233" fmla="*/ 4944886 h 6851930"/>
              <a:gd name="connsiteX234" fmla="*/ 579592 w 7319245"/>
              <a:gd name="connsiteY234" fmla="*/ 4864774 h 6851930"/>
              <a:gd name="connsiteX235" fmla="*/ 599620 w 7319245"/>
              <a:gd name="connsiteY235" fmla="*/ 4790125 h 6851930"/>
              <a:gd name="connsiteX236" fmla="*/ 571702 w 7319245"/>
              <a:gd name="connsiteY236" fmla="*/ 4751891 h 6851930"/>
              <a:gd name="connsiteX237" fmla="*/ 526792 w 7319245"/>
              <a:gd name="connsiteY237" fmla="*/ 4678455 h 6851930"/>
              <a:gd name="connsiteX238" fmla="*/ 452749 w 7319245"/>
              <a:gd name="connsiteY238" fmla="*/ 4679062 h 6851930"/>
              <a:gd name="connsiteX239" fmla="*/ 396307 w 7319245"/>
              <a:gd name="connsiteY239" fmla="*/ 4651752 h 6851930"/>
              <a:gd name="connsiteX240" fmla="*/ 430901 w 7319245"/>
              <a:gd name="connsiteY240" fmla="*/ 4671172 h 6851930"/>
              <a:gd name="connsiteX241" fmla="*/ 360500 w 7319245"/>
              <a:gd name="connsiteY241" fmla="*/ 4611696 h 6851930"/>
              <a:gd name="connsiteX242" fmla="*/ 359893 w 7319245"/>
              <a:gd name="connsiteY242" fmla="*/ 4598344 h 6851930"/>
              <a:gd name="connsiteX243" fmla="*/ 415728 w 7319245"/>
              <a:gd name="connsiteY243" fmla="*/ 4549185 h 6851930"/>
              <a:gd name="connsiteX244" fmla="*/ 370818 w 7319245"/>
              <a:gd name="connsiteY244" fmla="*/ 4520054 h 6851930"/>
              <a:gd name="connsiteX245" fmla="*/ 413301 w 7319245"/>
              <a:gd name="connsiteY245" fmla="*/ 4467860 h 6851930"/>
              <a:gd name="connsiteX246" fmla="*/ 350183 w 7319245"/>
              <a:gd name="connsiteY246" fmla="*/ 4452687 h 6851930"/>
              <a:gd name="connsiteX247" fmla="*/ 354431 w 7319245"/>
              <a:gd name="connsiteY247" fmla="*/ 4426591 h 6851930"/>
              <a:gd name="connsiteX248" fmla="*/ 322265 w 7319245"/>
              <a:gd name="connsiteY248" fmla="*/ 4422342 h 6851930"/>
              <a:gd name="connsiteX249" fmla="*/ 320445 w 7319245"/>
              <a:gd name="connsiteY249" fmla="*/ 4413239 h 6851930"/>
              <a:gd name="connsiteX250" fmla="*/ 412694 w 7319245"/>
              <a:gd name="connsiteY250" fmla="*/ 4377432 h 6851930"/>
              <a:gd name="connsiteX251" fmla="*/ 329548 w 7319245"/>
              <a:gd name="connsiteY251" fmla="*/ 4347693 h 6851930"/>
              <a:gd name="connsiteX252" fmla="*/ 350790 w 7319245"/>
              <a:gd name="connsiteY252" fmla="*/ 4332521 h 6851930"/>
              <a:gd name="connsiteX253" fmla="*/ 305272 w 7319245"/>
              <a:gd name="connsiteY253" fmla="*/ 4292465 h 6851930"/>
              <a:gd name="connsiteX254" fmla="*/ 430294 w 7319245"/>
              <a:gd name="connsiteY254" fmla="*/ 4275472 h 6851930"/>
              <a:gd name="connsiteX255" fmla="*/ 284030 w 7319245"/>
              <a:gd name="connsiteY255" fmla="*/ 4217209 h 6851930"/>
              <a:gd name="connsiteX256" fmla="*/ 235478 w 7319245"/>
              <a:gd name="connsiteY256" fmla="*/ 4171085 h 6851930"/>
              <a:gd name="connsiteX257" fmla="*/ 243975 w 7319245"/>
              <a:gd name="connsiteY257" fmla="*/ 4125567 h 6851930"/>
              <a:gd name="connsiteX258" fmla="*/ 195423 w 7319245"/>
              <a:gd name="connsiteY258" fmla="*/ 4112215 h 6851930"/>
              <a:gd name="connsiteX259" fmla="*/ 191781 w 7319245"/>
              <a:gd name="connsiteY259" fmla="*/ 4055773 h 6851930"/>
              <a:gd name="connsiteX260" fmla="*/ 181464 w 7319245"/>
              <a:gd name="connsiteY260" fmla="*/ 4055166 h 6851930"/>
              <a:gd name="connsiteX261" fmla="*/ 200885 w 7319245"/>
              <a:gd name="connsiteY261" fmla="*/ 4028462 h 6851930"/>
              <a:gd name="connsiteX262" fmla="*/ 159009 w 7319245"/>
              <a:gd name="connsiteY262" fmla="*/ 4013897 h 6851930"/>
              <a:gd name="connsiteX263" fmla="*/ 197850 w 7319245"/>
              <a:gd name="connsiteY263" fmla="*/ 3982945 h 6851930"/>
              <a:gd name="connsiteX264" fmla="*/ 152939 w 7319245"/>
              <a:gd name="connsiteY264" fmla="*/ 3922254 h 6851930"/>
              <a:gd name="connsiteX265" fmla="*/ 175395 w 7319245"/>
              <a:gd name="connsiteY265" fmla="*/ 3895551 h 6851930"/>
              <a:gd name="connsiteX266" fmla="*/ 135946 w 7319245"/>
              <a:gd name="connsiteY266" fmla="*/ 3902227 h 6851930"/>
              <a:gd name="connsiteX267" fmla="*/ 133519 w 7319245"/>
              <a:gd name="connsiteY267" fmla="*/ 3896158 h 6851930"/>
              <a:gd name="connsiteX268" fmla="*/ 196636 w 7319245"/>
              <a:gd name="connsiteY268" fmla="*/ 3862778 h 6851930"/>
              <a:gd name="connsiteX269" fmla="*/ 135339 w 7319245"/>
              <a:gd name="connsiteY269" fmla="*/ 3856709 h 6851930"/>
              <a:gd name="connsiteX270" fmla="*/ 182678 w 7319245"/>
              <a:gd name="connsiteY270" fmla="*/ 3804515 h 6851930"/>
              <a:gd name="connsiteX271" fmla="*/ 152333 w 7319245"/>
              <a:gd name="connsiteY271" fmla="*/ 3801481 h 6851930"/>
              <a:gd name="connsiteX272" fmla="*/ 151726 w 7319245"/>
              <a:gd name="connsiteY272" fmla="*/ 3794805 h 6851930"/>
              <a:gd name="connsiteX273" fmla="*/ 188747 w 7319245"/>
              <a:gd name="connsiteY273" fmla="*/ 3783274 h 6851930"/>
              <a:gd name="connsiteX274" fmla="*/ 143229 w 7319245"/>
              <a:gd name="connsiteY274" fmla="*/ 3728652 h 6851930"/>
              <a:gd name="connsiteX275" fmla="*/ 119560 w 7319245"/>
              <a:gd name="connsiteY275" fmla="*/ 3696487 h 6851930"/>
              <a:gd name="connsiteX276" fmla="*/ 109242 w 7319245"/>
              <a:gd name="connsiteY276" fmla="*/ 3675852 h 6851930"/>
              <a:gd name="connsiteX277" fmla="*/ 128056 w 7319245"/>
              <a:gd name="connsiteY277" fmla="*/ 3660679 h 6851930"/>
              <a:gd name="connsiteX278" fmla="*/ 182678 w 7319245"/>
              <a:gd name="connsiteY278" fmla="*/ 3647934 h 6851930"/>
              <a:gd name="connsiteX279" fmla="*/ 61297 w 7319245"/>
              <a:gd name="connsiteY279" fmla="*/ 3640651 h 6851930"/>
              <a:gd name="connsiteX280" fmla="*/ 101353 w 7319245"/>
              <a:gd name="connsiteY280" fmla="*/ 3604237 h 6851930"/>
              <a:gd name="connsiteX281" fmla="*/ 67366 w 7319245"/>
              <a:gd name="connsiteY281" fmla="*/ 3581175 h 6851930"/>
              <a:gd name="connsiteX282" fmla="*/ 110456 w 7319245"/>
              <a:gd name="connsiteY282" fmla="*/ 3546582 h 6851930"/>
              <a:gd name="connsiteX283" fmla="*/ 98318 w 7319245"/>
              <a:gd name="connsiteY283" fmla="*/ 3494995 h 6851930"/>
              <a:gd name="connsiteX284" fmla="*/ 66152 w 7319245"/>
              <a:gd name="connsiteY284" fmla="*/ 3511988 h 6851930"/>
              <a:gd name="connsiteX285" fmla="*/ 61904 w 7319245"/>
              <a:gd name="connsiteY285" fmla="*/ 3445229 h 6851930"/>
              <a:gd name="connsiteX286" fmla="*/ 87394 w 7319245"/>
              <a:gd name="connsiteY286" fmla="*/ 3431270 h 6851930"/>
              <a:gd name="connsiteX287" fmla="*/ 72828 w 7319245"/>
              <a:gd name="connsiteY287" fmla="*/ 3403353 h 6851930"/>
              <a:gd name="connsiteX288" fmla="*/ 133519 w 7319245"/>
              <a:gd name="connsiteY288" fmla="*/ 3394856 h 6851930"/>
              <a:gd name="connsiteX289" fmla="*/ 99532 w 7319245"/>
              <a:gd name="connsiteY289" fmla="*/ 3292290 h 6851930"/>
              <a:gd name="connsiteX290" fmla="*/ 135339 w 7319245"/>
              <a:gd name="connsiteY290" fmla="*/ 3312924 h 6851930"/>
              <a:gd name="connsiteX291" fmla="*/ 148084 w 7319245"/>
              <a:gd name="connsiteY291" fmla="*/ 3302000 h 6851930"/>
              <a:gd name="connsiteX292" fmla="*/ 165684 w 7319245"/>
              <a:gd name="connsiteY292" fmla="*/ 3294110 h 6851930"/>
              <a:gd name="connsiteX293" fmla="*/ 96498 w 7319245"/>
              <a:gd name="connsiteY293" fmla="*/ 3255268 h 6851930"/>
              <a:gd name="connsiteX294" fmla="*/ 127450 w 7319245"/>
              <a:gd name="connsiteY294" fmla="*/ 3238882 h 6851930"/>
              <a:gd name="connsiteX295" fmla="*/ 42483 w 7319245"/>
              <a:gd name="connsiteY295" fmla="*/ 3182440 h 6851930"/>
              <a:gd name="connsiteX296" fmla="*/ 13959 w 7319245"/>
              <a:gd name="connsiteY296" fmla="*/ 3156950 h 6851930"/>
              <a:gd name="connsiteX297" fmla="*/ 56442 w 7319245"/>
              <a:gd name="connsiteY297" fmla="*/ 3161198 h 6851930"/>
              <a:gd name="connsiteX298" fmla="*/ 52194 w 7319245"/>
              <a:gd name="connsiteY298" fmla="*/ 3064701 h 6851930"/>
              <a:gd name="connsiteX299" fmla="*/ 61904 w 7319245"/>
              <a:gd name="connsiteY299" fmla="*/ 3019790 h 6851930"/>
              <a:gd name="connsiteX300" fmla="*/ 3641 w 7319245"/>
              <a:gd name="connsiteY300" fmla="*/ 3019790 h 6851930"/>
              <a:gd name="connsiteX301" fmla="*/ 0 w 7319245"/>
              <a:gd name="connsiteY301" fmla="*/ 3011294 h 6851930"/>
              <a:gd name="connsiteX302" fmla="*/ 30952 w 7319245"/>
              <a:gd name="connsiteY302" fmla="*/ 2988231 h 6851930"/>
              <a:gd name="connsiteX303" fmla="*/ 72828 w 7319245"/>
              <a:gd name="connsiteY303" fmla="*/ 2876561 h 6851930"/>
              <a:gd name="connsiteX304" fmla="*/ 10317 w 7319245"/>
              <a:gd name="connsiteY304" fmla="*/ 2752146 h 6851930"/>
              <a:gd name="connsiteX305" fmla="*/ 18814 w 7319245"/>
              <a:gd name="connsiteY305" fmla="*/ 2742436 h 6851930"/>
              <a:gd name="connsiteX306" fmla="*/ 54621 w 7319245"/>
              <a:gd name="connsiteY306" fmla="*/ 2755787 h 6851930"/>
              <a:gd name="connsiteX307" fmla="*/ 117739 w 7319245"/>
              <a:gd name="connsiteY307" fmla="*/ 2741222 h 6851930"/>
              <a:gd name="connsiteX308" fmla="*/ 172967 w 7319245"/>
              <a:gd name="connsiteY308" fmla="*/ 2744256 h 6851930"/>
              <a:gd name="connsiteX309" fmla="*/ 148084 w 7319245"/>
              <a:gd name="connsiteY309" fmla="*/ 2638655 h 6851930"/>
              <a:gd name="connsiteX310" fmla="*/ 208168 w 7319245"/>
              <a:gd name="connsiteY310" fmla="*/ 2591924 h 6851930"/>
              <a:gd name="connsiteX311" fmla="*/ 146264 w 7319245"/>
              <a:gd name="connsiteY311" fmla="*/ 2501495 h 6851930"/>
              <a:gd name="connsiteX312" fmla="*/ 172967 w 7319245"/>
              <a:gd name="connsiteY312" fmla="*/ 2430488 h 6851930"/>
              <a:gd name="connsiteX313" fmla="*/ 146870 w 7319245"/>
              <a:gd name="connsiteY313" fmla="*/ 2423812 h 6851930"/>
              <a:gd name="connsiteX314" fmla="*/ 123808 w 7319245"/>
              <a:gd name="connsiteY314" fmla="*/ 2386184 h 6851930"/>
              <a:gd name="connsiteX315" fmla="*/ 131091 w 7319245"/>
              <a:gd name="connsiteY315" fmla="*/ 2323673 h 6851930"/>
              <a:gd name="connsiteX316" fmla="*/ 188747 w 7319245"/>
              <a:gd name="connsiteY316" fmla="*/ 2232031 h 6851930"/>
              <a:gd name="connsiteX317" fmla="*/ 222733 w 7319245"/>
              <a:gd name="connsiteY317" fmla="*/ 2196223 h 6851930"/>
              <a:gd name="connsiteX318" fmla="*/ 189354 w 7319245"/>
              <a:gd name="connsiteY318" fmla="*/ 2167092 h 6851930"/>
              <a:gd name="connsiteX319" fmla="*/ 296775 w 7319245"/>
              <a:gd name="connsiteY319" fmla="*/ 2134926 h 6851930"/>
              <a:gd name="connsiteX320" fmla="*/ 299810 w 7319245"/>
              <a:gd name="connsiteY320" fmla="*/ 2122181 h 6851930"/>
              <a:gd name="connsiteX321" fmla="*/ 267037 w 7319245"/>
              <a:gd name="connsiteY321" fmla="*/ 2098512 h 6851930"/>
              <a:gd name="connsiteX322" fmla="*/ 251258 w 7319245"/>
              <a:gd name="connsiteY322" fmla="*/ 2045711 h 6851930"/>
              <a:gd name="connsiteX323" fmla="*/ 332583 w 7319245"/>
              <a:gd name="connsiteY323" fmla="*/ 2009904 h 6851930"/>
              <a:gd name="connsiteX324" fmla="*/ 386597 w 7319245"/>
              <a:gd name="connsiteY324" fmla="*/ 2000801 h 6851930"/>
              <a:gd name="connsiteX325" fmla="*/ 384776 w 7319245"/>
              <a:gd name="connsiteY325" fmla="*/ 1986842 h 6851930"/>
              <a:gd name="connsiteX326" fmla="*/ 337438 w 7319245"/>
              <a:gd name="connsiteY326" fmla="*/ 1979559 h 6851930"/>
              <a:gd name="connsiteX327" fmla="*/ 379314 w 7319245"/>
              <a:gd name="connsiteY327" fmla="*/ 1934648 h 6851930"/>
              <a:gd name="connsiteX328" fmla="*/ 400556 w 7319245"/>
              <a:gd name="connsiteY328" fmla="*/ 1917048 h 6851930"/>
              <a:gd name="connsiteX329" fmla="*/ 463067 w 7319245"/>
              <a:gd name="connsiteY329" fmla="*/ 1894593 h 6851930"/>
              <a:gd name="connsiteX330" fmla="*/ 460639 w 7319245"/>
              <a:gd name="connsiteY330" fmla="*/ 1884882 h 6851930"/>
              <a:gd name="connsiteX331" fmla="*/ 418156 w 7319245"/>
              <a:gd name="connsiteY331" fmla="*/ 1880634 h 6851930"/>
              <a:gd name="connsiteX332" fmla="*/ 443646 w 7319245"/>
              <a:gd name="connsiteY332" fmla="*/ 1856965 h 6851930"/>
              <a:gd name="connsiteX333" fmla="*/ 429080 w 7319245"/>
              <a:gd name="connsiteY333" fmla="*/ 1830261 h 6851930"/>
              <a:gd name="connsiteX334" fmla="*/ 479453 w 7319245"/>
              <a:gd name="connsiteY334" fmla="*/ 1788992 h 6851930"/>
              <a:gd name="connsiteX335" fmla="*/ 493412 w 7319245"/>
              <a:gd name="connsiteY335" fmla="*/ 1796274 h 6851930"/>
              <a:gd name="connsiteX336" fmla="*/ 493412 w 7319245"/>
              <a:gd name="connsiteY336" fmla="*/ 1762895 h 6851930"/>
              <a:gd name="connsiteX337" fmla="*/ 524971 w 7319245"/>
              <a:gd name="connsiteY337" fmla="*/ 1755612 h 6851930"/>
              <a:gd name="connsiteX338" fmla="*/ 524971 w 7319245"/>
              <a:gd name="connsiteY338" fmla="*/ 1747115 h 6851930"/>
              <a:gd name="connsiteX339" fmla="*/ 495233 w 7319245"/>
              <a:gd name="connsiteY339" fmla="*/ 1742867 h 6851930"/>
              <a:gd name="connsiteX340" fmla="*/ 588089 w 7319245"/>
              <a:gd name="connsiteY340" fmla="*/ 1651225 h 6851930"/>
              <a:gd name="connsiteX341" fmla="*/ 523150 w 7319245"/>
              <a:gd name="connsiteY341" fmla="*/ 1582038 h 6851930"/>
              <a:gd name="connsiteX342" fmla="*/ 590516 w 7319245"/>
              <a:gd name="connsiteY342" fmla="*/ 1586286 h 6851930"/>
              <a:gd name="connsiteX343" fmla="*/ 560778 w 7319245"/>
              <a:gd name="connsiteY343" fmla="*/ 1549872 h 6851930"/>
              <a:gd name="connsiteX344" fmla="*/ 565026 w 7319245"/>
              <a:gd name="connsiteY344" fmla="*/ 1543196 h 6851930"/>
              <a:gd name="connsiteX345" fmla="*/ 614792 w 7319245"/>
              <a:gd name="connsiteY345" fmla="*/ 1575969 h 6851930"/>
              <a:gd name="connsiteX346" fmla="*/ 643924 w 7319245"/>
              <a:gd name="connsiteY346" fmla="*/ 1551693 h 6851930"/>
              <a:gd name="connsiteX347" fmla="*/ 583840 w 7319245"/>
              <a:gd name="connsiteY347" fmla="*/ 1504961 h 6851930"/>
              <a:gd name="connsiteX348" fmla="*/ 518902 w 7319245"/>
              <a:gd name="connsiteY348" fmla="*/ 1492823 h 6851930"/>
              <a:gd name="connsiteX349" fmla="*/ 518295 w 7319245"/>
              <a:gd name="connsiteY349" fmla="*/ 1484326 h 6851930"/>
              <a:gd name="connsiteX350" fmla="*/ 571095 w 7319245"/>
              <a:gd name="connsiteY350" fmla="*/ 1476437 h 6851930"/>
              <a:gd name="connsiteX351" fmla="*/ 577771 w 7319245"/>
              <a:gd name="connsiteY351" fmla="*/ 1453981 h 6851930"/>
              <a:gd name="connsiteX352" fmla="*/ 660310 w 7319245"/>
              <a:gd name="connsiteY352" fmla="*/ 1449126 h 6851930"/>
              <a:gd name="connsiteX353" fmla="*/ 665165 w 7319245"/>
              <a:gd name="connsiteY353" fmla="*/ 1438202 h 6851930"/>
              <a:gd name="connsiteX354" fmla="*/ 632999 w 7319245"/>
              <a:gd name="connsiteY354" fmla="*/ 1413319 h 6851930"/>
              <a:gd name="connsiteX355" fmla="*/ 725856 w 7319245"/>
              <a:gd name="connsiteY355" fmla="*/ 1372656 h 6851930"/>
              <a:gd name="connsiteX356" fmla="*/ 762270 w 7319245"/>
              <a:gd name="connsiteY356" fmla="*/ 1359911 h 6851930"/>
              <a:gd name="connsiteX357" fmla="*/ 804146 w 7319245"/>
              <a:gd name="connsiteY357" fmla="*/ 1366587 h 6851930"/>
              <a:gd name="connsiteX358" fmla="*/ 808394 w 7319245"/>
              <a:gd name="connsiteY358" fmla="*/ 1353842 h 6851930"/>
              <a:gd name="connsiteX359" fmla="*/ 744063 w 7319245"/>
              <a:gd name="connsiteY359" fmla="*/ 1313180 h 6851930"/>
              <a:gd name="connsiteX360" fmla="*/ 744063 w 7319245"/>
              <a:gd name="connsiteY360" fmla="*/ 1347773 h 6851930"/>
              <a:gd name="connsiteX361" fmla="*/ 713718 w 7319245"/>
              <a:gd name="connsiteY361" fmla="*/ 1327745 h 6851930"/>
              <a:gd name="connsiteX362" fmla="*/ 761056 w 7319245"/>
              <a:gd name="connsiteY362" fmla="*/ 1273124 h 6851930"/>
              <a:gd name="connsiteX363" fmla="*/ 851484 w 7319245"/>
              <a:gd name="connsiteY363" fmla="*/ 1274945 h 6851930"/>
              <a:gd name="connsiteX364" fmla="*/ 831457 w 7319245"/>
              <a:gd name="connsiteY364" fmla="*/ 1247027 h 6851930"/>
              <a:gd name="connsiteX365" fmla="*/ 872119 w 7319245"/>
              <a:gd name="connsiteY365" fmla="*/ 1245207 h 6851930"/>
              <a:gd name="connsiteX366" fmla="*/ 874547 w 7319245"/>
              <a:gd name="connsiteY366" fmla="*/ 1267055 h 6851930"/>
              <a:gd name="connsiteX367" fmla="*/ 866657 w 7319245"/>
              <a:gd name="connsiteY367" fmla="*/ 1316214 h 6851930"/>
              <a:gd name="connsiteX368" fmla="*/ 881830 w 7319245"/>
              <a:gd name="connsiteY368" fmla="*/ 1299828 h 6851930"/>
              <a:gd name="connsiteX369" fmla="*/ 907926 w 7319245"/>
              <a:gd name="connsiteY369" fmla="*/ 1268876 h 6851930"/>
              <a:gd name="connsiteX370" fmla="*/ 929775 w 7319245"/>
              <a:gd name="connsiteY370" fmla="*/ 1222751 h 6851930"/>
              <a:gd name="connsiteX371" fmla="*/ 930382 w 7319245"/>
              <a:gd name="connsiteY371" fmla="*/ 1165702 h 6851930"/>
              <a:gd name="connsiteX372" fmla="*/ 964975 w 7319245"/>
              <a:gd name="connsiteY372" fmla="*/ 1165702 h 6851930"/>
              <a:gd name="connsiteX373" fmla="*/ 946768 w 7319245"/>
              <a:gd name="connsiteY373" fmla="*/ 1138999 h 6851930"/>
              <a:gd name="connsiteX374" fmla="*/ 994713 w 7319245"/>
              <a:gd name="connsiteY374" fmla="*/ 1120185 h 6851930"/>
              <a:gd name="connsiteX375" fmla="*/ 943127 w 7319245"/>
              <a:gd name="connsiteY375" fmla="*/ 1103798 h 6851930"/>
              <a:gd name="connsiteX376" fmla="*/ 946768 w 7319245"/>
              <a:gd name="connsiteY376" fmla="*/ 1058888 h 6851930"/>
              <a:gd name="connsiteX377" fmla="*/ 938878 w 7319245"/>
              <a:gd name="connsiteY377" fmla="*/ 1049784 h 6851930"/>
              <a:gd name="connsiteX378" fmla="*/ 1061473 w 7319245"/>
              <a:gd name="connsiteY378" fmla="*/ 1013370 h 6851930"/>
              <a:gd name="connsiteX379" fmla="*/ 1045086 w 7319245"/>
              <a:gd name="connsiteY379" fmla="*/ 1002446 h 6851930"/>
              <a:gd name="connsiteX380" fmla="*/ 1048121 w 7319245"/>
              <a:gd name="connsiteY380" fmla="*/ 990308 h 6851930"/>
              <a:gd name="connsiteX381" fmla="*/ 1106991 w 7319245"/>
              <a:gd name="connsiteY381" fmla="*/ 1004873 h 6851930"/>
              <a:gd name="connsiteX382" fmla="*/ 1121556 w 7319245"/>
              <a:gd name="connsiteY382" fmla="*/ 958142 h 6851930"/>
              <a:gd name="connsiteX383" fmla="*/ 1225337 w 7319245"/>
              <a:gd name="connsiteY383" fmla="*/ 924155 h 6851930"/>
              <a:gd name="connsiteX384" fmla="*/ 1232012 w 7319245"/>
              <a:gd name="connsiteY384" fmla="*/ 874996 h 6851930"/>
              <a:gd name="connsiteX385" fmla="*/ 1302413 w 7319245"/>
              <a:gd name="connsiteY385" fmla="*/ 825230 h 6851930"/>
              <a:gd name="connsiteX386" fmla="*/ 1401945 w 7319245"/>
              <a:gd name="connsiteY386" fmla="*/ 764540 h 6851930"/>
              <a:gd name="connsiteX387" fmla="*/ 1373421 w 7319245"/>
              <a:gd name="connsiteY387" fmla="*/ 690498 h 6851930"/>
              <a:gd name="connsiteX388" fmla="*/ 1493587 w 7319245"/>
              <a:gd name="connsiteY388" fmla="*/ 629200 h 6851930"/>
              <a:gd name="connsiteX389" fmla="*/ 1573699 w 7319245"/>
              <a:gd name="connsiteY389" fmla="*/ 579434 h 6851930"/>
              <a:gd name="connsiteX390" fmla="*/ 1583409 w 7319245"/>
              <a:gd name="connsiteY390" fmla="*/ 575186 h 6851930"/>
              <a:gd name="connsiteX391" fmla="*/ 1709038 w 7319245"/>
              <a:gd name="connsiteY391" fmla="*/ 504179 h 6851930"/>
              <a:gd name="connsiteX392" fmla="*/ 1680513 w 7319245"/>
              <a:gd name="connsiteY392" fmla="*/ 478082 h 6851930"/>
              <a:gd name="connsiteX393" fmla="*/ 1716928 w 7319245"/>
              <a:gd name="connsiteY393" fmla="*/ 462302 h 6851930"/>
              <a:gd name="connsiteX394" fmla="*/ 1789149 w 7319245"/>
              <a:gd name="connsiteY394" fmla="*/ 430743 h 6851930"/>
              <a:gd name="connsiteX395" fmla="*/ 1817067 w 7319245"/>
              <a:gd name="connsiteY395" fmla="*/ 414357 h 6851930"/>
              <a:gd name="connsiteX396" fmla="*/ 1892323 w 7319245"/>
              <a:gd name="connsiteY396" fmla="*/ 363377 h 6851930"/>
              <a:gd name="connsiteX397" fmla="*/ 1946337 w 7319245"/>
              <a:gd name="connsiteY397" fmla="*/ 353060 h 6851930"/>
              <a:gd name="connsiteX398" fmla="*/ 2127194 w 7319245"/>
              <a:gd name="connsiteY398" fmla="*/ 320287 h 6851930"/>
              <a:gd name="connsiteX399" fmla="*/ 2127194 w 7319245"/>
              <a:gd name="connsiteY399" fmla="*/ 288728 h 6851930"/>
              <a:gd name="connsiteX400" fmla="*/ 2169070 w 7319245"/>
              <a:gd name="connsiteY400" fmla="*/ 293583 h 6851930"/>
              <a:gd name="connsiteX401" fmla="*/ 2256464 w 7319245"/>
              <a:gd name="connsiteY401" fmla="*/ 266880 h 6851930"/>
              <a:gd name="connsiteX402" fmla="*/ 2305623 w 7319245"/>
              <a:gd name="connsiteY402" fmla="*/ 184948 h 6851930"/>
              <a:gd name="connsiteX403" fmla="*/ 2395445 w 7319245"/>
              <a:gd name="connsiteY403" fmla="*/ 204976 h 6851930"/>
              <a:gd name="connsiteX404" fmla="*/ 2397872 w 7319245"/>
              <a:gd name="connsiteY404" fmla="*/ 169775 h 6851930"/>
              <a:gd name="connsiteX405" fmla="*/ 2481625 w 7319245"/>
              <a:gd name="connsiteY405" fmla="*/ 130933 h 6851930"/>
              <a:gd name="connsiteX406" fmla="*/ 2542922 w 7319245"/>
              <a:gd name="connsiteY406" fmla="*/ 138216 h 6851930"/>
              <a:gd name="connsiteX407" fmla="*/ 2659448 w 7319245"/>
              <a:gd name="connsiteY407" fmla="*/ 143678 h 6851930"/>
              <a:gd name="connsiteX408" fmla="*/ 2728634 w 7319245"/>
              <a:gd name="connsiteY408" fmla="*/ 103623 h 6851930"/>
              <a:gd name="connsiteX409" fmla="*/ 2752304 w 7319245"/>
              <a:gd name="connsiteY409" fmla="*/ 106050 h 6851930"/>
              <a:gd name="connsiteX410" fmla="*/ 2845160 w 7319245"/>
              <a:gd name="connsiteY410" fmla="*/ 93912 h 6851930"/>
              <a:gd name="connsiteX411" fmla="*/ 2969575 w 7319245"/>
              <a:gd name="connsiteY411" fmla="*/ 45967 h 6851930"/>
              <a:gd name="connsiteX412" fmla="*/ 2978678 w 7319245"/>
              <a:gd name="connsiteY412" fmla="*/ 95126 h 6851930"/>
              <a:gd name="connsiteX413" fmla="*/ 3024803 w 7319245"/>
              <a:gd name="connsiteY413" fmla="*/ 53250 h 6851930"/>
              <a:gd name="connsiteX414" fmla="*/ 3071534 w 7319245"/>
              <a:gd name="connsiteY414" fmla="*/ 24119 h 6851930"/>
              <a:gd name="connsiteX415" fmla="*/ 3150432 w 7319245"/>
              <a:gd name="connsiteY415" fmla="*/ 8339 h 6851930"/>
              <a:gd name="connsiteX416" fmla="*/ 3322185 w 7319245"/>
              <a:gd name="connsiteY416" fmla="*/ 29581 h 6851930"/>
              <a:gd name="connsiteX417" fmla="*/ 3317937 w 7319245"/>
              <a:gd name="connsiteY417" fmla="*/ 64781 h 6851930"/>
              <a:gd name="connsiteX418" fmla="*/ 3423538 w 7319245"/>
              <a:gd name="connsiteY418" fmla="*/ 449 h 6851930"/>
              <a:gd name="connsiteX419" fmla="*/ 3449028 w 7319245"/>
              <a:gd name="connsiteY419" fmla="*/ 12587 h 6851930"/>
              <a:gd name="connsiteX420" fmla="*/ 3529746 w 7319245"/>
              <a:gd name="connsiteY420" fmla="*/ 33222 h 6851930"/>
              <a:gd name="connsiteX421" fmla="*/ 3562519 w 7319245"/>
              <a:gd name="connsiteY421" fmla="*/ 26546 h 6851930"/>
              <a:gd name="connsiteX422" fmla="*/ 3535208 w 7319245"/>
              <a:gd name="connsiteY422" fmla="*/ 52036 h 6851930"/>
              <a:gd name="connsiteX423" fmla="*/ 3601968 w 7319245"/>
              <a:gd name="connsiteY423" fmla="*/ 18656 h 6851930"/>
              <a:gd name="connsiteX424" fmla="*/ 3712423 w 7319245"/>
              <a:gd name="connsiteY424" fmla="*/ 24725 h 6851930"/>
              <a:gd name="connsiteX425" fmla="*/ 3711817 w 7319245"/>
              <a:gd name="connsiteY425" fmla="*/ 16229 h 6851930"/>
              <a:gd name="connsiteX426" fmla="*/ 3793142 w 7319245"/>
              <a:gd name="connsiteY426" fmla="*/ 54464 h 6851930"/>
              <a:gd name="connsiteX427" fmla="*/ 3800424 w 7319245"/>
              <a:gd name="connsiteY427" fmla="*/ 46574 h 6851930"/>
              <a:gd name="connsiteX428" fmla="*/ 3792535 w 7319245"/>
              <a:gd name="connsiteY428" fmla="*/ 32008 h 6851930"/>
              <a:gd name="connsiteX429" fmla="*/ 4013447 w 7319245"/>
              <a:gd name="connsiteY429" fmla="*/ 58712 h 6851930"/>
              <a:gd name="connsiteX430" fmla="*/ 4004344 w 7319245"/>
              <a:gd name="connsiteY430" fmla="*/ 65995 h 6851930"/>
              <a:gd name="connsiteX431" fmla="*/ 4306581 w 7319245"/>
              <a:gd name="connsiteY431" fmla="*/ 78133 h 6851930"/>
              <a:gd name="connsiteX432" fmla="*/ 4277450 w 7319245"/>
              <a:gd name="connsiteY432" fmla="*/ 102409 h 6851930"/>
              <a:gd name="connsiteX433" fmla="*/ 4342996 w 7319245"/>
              <a:gd name="connsiteY433" fmla="*/ 160672 h 6851930"/>
              <a:gd name="connsiteX434" fmla="*/ 4372734 w 7319245"/>
              <a:gd name="connsiteY434" fmla="*/ 134575 h 6851930"/>
              <a:gd name="connsiteX435" fmla="*/ 4339961 w 7319245"/>
              <a:gd name="connsiteY435" fmla="*/ 110906 h 6851930"/>
              <a:gd name="connsiteX436" fmla="*/ 4430997 w 7319245"/>
              <a:gd name="connsiteY436" fmla="*/ 156423 h 6851930"/>
              <a:gd name="connsiteX437" fmla="*/ 4429783 w 7319245"/>
              <a:gd name="connsiteY437" fmla="*/ 155210 h 6851930"/>
              <a:gd name="connsiteX438" fmla="*/ 4434031 w 7319245"/>
              <a:gd name="connsiteY438" fmla="*/ 204369 h 6851930"/>
              <a:gd name="connsiteX439" fmla="*/ 4512322 w 7319245"/>
              <a:gd name="connsiteY439" fmla="*/ 174630 h 6851930"/>
              <a:gd name="connsiteX440" fmla="*/ 4578474 w 7319245"/>
              <a:gd name="connsiteY440" fmla="*/ 173417 h 6851930"/>
              <a:gd name="connsiteX441" fmla="*/ 4693785 w 7319245"/>
              <a:gd name="connsiteY441" fmla="*/ 193444 h 6851930"/>
              <a:gd name="connsiteX442" fmla="*/ 4691358 w 7319245"/>
              <a:gd name="connsiteY442" fmla="*/ 173417 h 6851930"/>
              <a:gd name="connsiteX443" fmla="*/ 4800600 w 7319245"/>
              <a:gd name="connsiteY443" fmla="*/ 199513 h 6851930"/>
              <a:gd name="connsiteX444" fmla="*/ 4745979 w 7319245"/>
              <a:gd name="connsiteY444" fmla="*/ 179486 h 6851930"/>
              <a:gd name="connsiteX445" fmla="*/ 4744765 w 7319245"/>
              <a:gd name="connsiteY445" fmla="*/ 212258 h 6851930"/>
              <a:gd name="connsiteX446" fmla="*/ 4622778 w 7319245"/>
              <a:gd name="connsiteY446" fmla="*/ 288121 h 6851930"/>
              <a:gd name="connsiteX447" fmla="*/ 4730807 w 7319245"/>
              <a:gd name="connsiteY447" fmla="*/ 279625 h 6851930"/>
              <a:gd name="connsiteX448" fmla="*/ 4713813 w 7319245"/>
              <a:gd name="connsiteY448" fmla="*/ 254135 h 6851930"/>
              <a:gd name="connsiteX449" fmla="*/ 4775717 w 7319245"/>
              <a:gd name="connsiteY449" fmla="*/ 233500 h 6851930"/>
              <a:gd name="connsiteX450" fmla="*/ 4715634 w 7319245"/>
              <a:gd name="connsiteY450" fmla="*/ 332425 h 6851930"/>
              <a:gd name="connsiteX451" fmla="*/ 4798779 w 7319245"/>
              <a:gd name="connsiteY451" fmla="*/ 332425 h 6851930"/>
              <a:gd name="connsiteX452" fmla="*/ 4788462 w 7319245"/>
              <a:gd name="connsiteY452" fmla="*/ 362163 h 6851930"/>
              <a:gd name="connsiteX453" fmla="*/ 4853401 w 7319245"/>
              <a:gd name="connsiteY453" fmla="*/ 382191 h 6851930"/>
              <a:gd name="connsiteX454" fmla="*/ 4880711 w 7319245"/>
              <a:gd name="connsiteY454" fmla="*/ 348205 h 6851930"/>
              <a:gd name="connsiteX455" fmla="*/ 4892849 w 7319245"/>
              <a:gd name="connsiteY455" fmla="*/ 333639 h 6851930"/>
              <a:gd name="connsiteX456" fmla="*/ 4936546 w 7319245"/>
              <a:gd name="connsiteY456" fmla="*/ 301473 h 6851930"/>
              <a:gd name="connsiteX457" fmla="*/ 5007554 w 7319245"/>
              <a:gd name="connsiteY457" fmla="*/ 311790 h 6851930"/>
              <a:gd name="connsiteX458" fmla="*/ 4996023 w 7319245"/>
              <a:gd name="connsiteY458" fmla="*/ 375515 h 6851930"/>
              <a:gd name="connsiteX459" fmla="*/ 4888601 w 7319245"/>
              <a:gd name="connsiteY459" fmla="*/ 399184 h 6851930"/>
              <a:gd name="connsiteX460" fmla="*/ 4889815 w 7319245"/>
              <a:gd name="connsiteY460" fmla="*/ 407074 h 6851930"/>
              <a:gd name="connsiteX461" fmla="*/ 4951719 w 7319245"/>
              <a:gd name="connsiteY461" fmla="*/ 405860 h 6851930"/>
              <a:gd name="connsiteX462" fmla="*/ 5023333 w 7319245"/>
              <a:gd name="connsiteY462" fmla="*/ 422854 h 6851930"/>
              <a:gd name="connsiteX463" fmla="*/ 5102231 w 7319245"/>
              <a:gd name="connsiteY463" fmla="*/ 411929 h 6851930"/>
              <a:gd name="connsiteX464" fmla="*/ 5111334 w 7319245"/>
              <a:gd name="connsiteY464" fmla="*/ 401612 h 6851930"/>
              <a:gd name="connsiteX465" fmla="*/ 5184163 w 7319245"/>
              <a:gd name="connsiteY465" fmla="*/ 412536 h 6851930"/>
              <a:gd name="connsiteX466" fmla="*/ 5105872 w 7319245"/>
              <a:gd name="connsiteY466" fmla="*/ 475654 h 6851930"/>
              <a:gd name="connsiteX467" fmla="*/ 5209046 w 7319245"/>
              <a:gd name="connsiteY467" fmla="*/ 489006 h 6851930"/>
              <a:gd name="connsiteX468" fmla="*/ 5252743 w 7319245"/>
              <a:gd name="connsiteY468" fmla="*/ 504179 h 6851930"/>
              <a:gd name="connsiteX469" fmla="*/ 5250922 w 7319245"/>
              <a:gd name="connsiteY469" fmla="*/ 515710 h 6851930"/>
              <a:gd name="connsiteX470" fmla="*/ 5277626 w 7319245"/>
              <a:gd name="connsiteY470" fmla="*/ 499930 h 6851930"/>
              <a:gd name="connsiteX471" fmla="*/ 5281874 w 7319245"/>
              <a:gd name="connsiteY471" fmla="*/ 512068 h 6851930"/>
              <a:gd name="connsiteX472" fmla="*/ 5306150 w 7319245"/>
              <a:gd name="connsiteY472" fmla="*/ 535737 h 6851930"/>
              <a:gd name="connsiteX473" fmla="*/ 5381406 w 7319245"/>
              <a:gd name="connsiteY473" fmla="*/ 540593 h 6851930"/>
              <a:gd name="connsiteX474" fmla="*/ 5355916 w 7319245"/>
              <a:gd name="connsiteY474" fmla="*/ 578828 h 6851930"/>
              <a:gd name="connsiteX475" fmla="*/ 5453627 w 7319245"/>
              <a:gd name="connsiteY475" fmla="*/ 579434 h 6851930"/>
              <a:gd name="connsiteX476" fmla="*/ 5511283 w 7319245"/>
              <a:gd name="connsiteY476" fmla="*/ 575186 h 6851930"/>
              <a:gd name="connsiteX477" fmla="*/ 5550732 w 7319245"/>
              <a:gd name="connsiteY477" fmla="*/ 579434 h 6851930"/>
              <a:gd name="connsiteX478" fmla="*/ 5587146 w 7319245"/>
              <a:gd name="connsiteY478" fmla="*/ 593393 h 6851930"/>
              <a:gd name="connsiteX479" fmla="*/ 5622346 w 7319245"/>
              <a:gd name="connsiteY479" fmla="*/ 611600 h 6851930"/>
              <a:gd name="connsiteX480" fmla="*/ 5615063 w 7319245"/>
              <a:gd name="connsiteY480" fmla="*/ 641945 h 6851930"/>
              <a:gd name="connsiteX481" fmla="*/ 5795314 w 7319245"/>
              <a:gd name="connsiteY481" fmla="*/ 662580 h 6851930"/>
              <a:gd name="connsiteX482" fmla="*/ 5868142 w 7319245"/>
              <a:gd name="connsiteY482" fmla="*/ 704456 h 6851930"/>
              <a:gd name="connsiteX483" fmla="*/ 5865715 w 7319245"/>
              <a:gd name="connsiteY483" fmla="*/ 715988 h 6851930"/>
              <a:gd name="connsiteX484" fmla="*/ 5791065 w 7319245"/>
              <a:gd name="connsiteY484" fmla="*/ 725091 h 6851930"/>
              <a:gd name="connsiteX485" fmla="*/ 5709133 w 7319245"/>
              <a:gd name="connsiteY485" fmla="*/ 712953 h 6851930"/>
              <a:gd name="connsiteX486" fmla="*/ 5737658 w 7319245"/>
              <a:gd name="connsiteY486" fmla="*/ 736622 h 6851930"/>
              <a:gd name="connsiteX487" fmla="*/ 5789852 w 7319245"/>
              <a:gd name="connsiteY487" fmla="*/ 722057 h 6851930"/>
              <a:gd name="connsiteX488" fmla="*/ 6053247 w 7319245"/>
              <a:gd name="connsiteY488" fmla="*/ 964818 h 6851930"/>
              <a:gd name="connsiteX489" fmla="*/ 6018654 w 7319245"/>
              <a:gd name="connsiteY489" fmla="*/ 912017 h 6851930"/>
              <a:gd name="connsiteX490" fmla="*/ 6001054 w 7319245"/>
              <a:gd name="connsiteY490" fmla="*/ 919907 h 6851930"/>
              <a:gd name="connsiteX491" fmla="*/ 6009550 w 7319245"/>
              <a:gd name="connsiteY491" fmla="*/ 941148 h 6851930"/>
              <a:gd name="connsiteX492" fmla="*/ 6053247 w 7319245"/>
              <a:gd name="connsiteY492" fmla="*/ 964818 h 6851930"/>
              <a:gd name="connsiteX493" fmla="*/ 2041014 w 7319245"/>
              <a:gd name="connsiteY493" fmla="*/ 6022138 h 6851930"/>
              <a:gd name="connsiteX494" fmla="*/ 1972434 w 7319245"/>
              <a:gd name="connsiteY494" fmla="*/ 5997255 h 6851930"/>
              <a:gd name="connsiteX495" fmla="*/ 2041014 w 7319245"/>
              <a:gd name="connsiteY495" fmla="*/ 6022138 h 6851930"/>
              <a:gd name="connsiteX496" fmla="*/ 5010589 w 7319245"/>
              <a:gd name="connsiteY496" fmla="*/ 434992 h 6851930"/>
              <a:gd name="connsiteX497" fmla="*/ 5070065 w 7319245"/>
              <a:gd name="connsiteY497" fmla="*/ 481723 h 6851930"/>
              <a:gd name="connsiteX498" fmla="*/ 5010589 w 7319245"/>
              <a:gd name="connsiteY498" fmla="*/ 434992 h 6851930"/>
            </a:gdLst>
            <a:ahLst/>
            <a:cxnLst/>
            <a:rect l="l" t="t" r="r" b="b"/>
            <a:pathLst>
              <a:path w="7319245" h="6851930">
                <a:moveTo>
                  <a:pt x="5789852" y="722057"/>
                </a:moveTo>
                <a:cubicBezTo>
                  <a:pt x="5797134" y="733588"/>
                  <a:pt x="5805024" y="745119"/>
                  <a:pt x="5810486" y="753616"/>
                </a:cubicBezTo>
                <a:cubicBezTo>
                  <a:pt x="5792279" y="760898"/>
                  <a:pt x="5764362" y="772430"/>
                  <a:pt x="5737051" y="783961"/>
                </a:cubicBezTo>
                <a:cubicBezTo>
                  <a:pt x="5783783" y="800954"/>
                  <a:pt x="5829907" y="818554"/>
                  <a:pt x="5876639" y="833120"/>
                </a:cubicBezTo>
                <a:cubicBezTo>
                  <a:pt x="5891204" y="837975"/>
                  <a:pt x="5908198" y="834334"/>
                  <a:pt x="5924584" y="833727"/>
                </a:cubicBezTo>
                <a:cubicBezTo>
                  <a:pt x="5937936" y="833120"/>
                  <a:pt x="5950681" y="830692"/>
                  <a:pt x="5968281" y="828265"/>
                </a:cubicBezTo>
                <a:cubicBezTo>
                  <a:pt x="5964032" y="845258"/>
                  <a:pt x="5961605" y="856182"/>
                  <a:pt x="5958571" y="868927"/>
                </a:cubicBezTo>
                <a:cubicBezTo>
                  <a:pt x="5989522" y="871962"/>
                  <a:pt x="6019261" y="868927"/>
                  <a:pt x="6044751" y="878637"/>
                </a:cubicBezTo>
                <a:cubicBezTo>
                  <a:pt x="6057496" y="883493"/>
                  <a:pt x="6062351" y="910196"/>
                  <a:pt x="6070848" y="926583"/>
                </a:cubicBezTo>
                <a:cubicBezTo>
                  <a:pt x="6098158" y="980597"/>
                  <a:pt x="6098158" y="980597"/>
                  <a:pt x="6161883" y="966638"/>
                </a:cubicBezTo>
                <a:cubicBezTo>
                  <a:pt x="6166738" y="965425"/>
                  <a:pt x="6171593" y="967852"/>
                  <a:pt x="6177056" y="969066"/>
                </a:cubicBezTo>
                <a:cubicBezTo>
                  <a:pt x="6161883" y="1011549"/>
                  <a:pt x="6161883" y="1010942"/>
                  <a:pt x="6210435" y="1018225"/>
                </a:cubicBezTo>
                <a:cubicBezTo>
                  <a:pt x="6217111" y="1019439"/>
                  <a:pt x="6223180" y="1025508"/>
                  <a:pt x="6229856" y="1029149"/>
                </a:cubicBezTo>
                <a:cubicBezTo>
                  <a:pt x="6241994" y="1035218"/>
                  <a:pt x="6254739" y="1040074"/>
                  <a:pt x="6265664" y="1047356"/>
                </a:cubicBezTo>
                <a:cubicBezTo>
                  <a:pt x="6279015" y="1055246"/>
                  <a:pt x="6291153" y="1065564"/>
                  <a:pt x="6303291" y="1074667"/>
                </a:cubicBezTo>
                <a:cubicBezTo>
                  <a:pt x="6300257" y="1078915"/>
                  <a:pt x="6297829" y="1082557"/>
                  <a:pt x="6294794" y="1086805"/>
                </a:cubicBezTo>
                <a:cubicBezTo>
                  <a:pt x="6283871" y="1079522"/>
                  <a:pt x="6272946" y="1072240"/>
                  <a:pt x="6260201" y="1064350"/>
                </a:cubicBezTo>
                <a:cubicBezTo>
                  <a:pt x="6258987" y="1073453"/>
                  <a:pt x="6257167" y="1084378"/>
                  <a:pt x="6255346" y="1097729"/>
                </a:cubicBezTo>
                <a:cubicBezTo>
                  <a:pt x="6289332" y="1100157"/>
                  <a:pt x="6323926" y="1101978"/>
                  <a:pt x="6357912" y="1104405"/>
                </a:cubicBezTo>
                <a:cubicBezTo>
                  <a:pt x="6357912" y="1107440"/>
                  <a:pt x="6358519" y="1110474"/>
                  <a:pt x="6358519" y="1114116"/>
                </a:cubicBezTo>
                <a:cubicBezTo>
                  <a:pt x="6340919" y="1117757"/>
                  <a:pt x="6323319" y="1120792"/>
                  <a:pt x="6295401" y="1126254"/>
                </a:cubicBezTo>
                <a:cubicBezTo>
                  <a:pt x="6331815" y="1154171"/>
                  <a:pt x="6379154" y="1127468"/>
                  <a:pt x="6397968" y="1165702"/>
                </a:cubicBezTo>
                <a:cubicBezTo>
                  <a:pt x="6360947" y="1179661"/>
                  <a:pt x="6325746" y="1193013"/>
                  <a:pt x="6296009" y="1203937"/>
                </a:cubicBezTo>
                <a:cubicBezTo>
                  <a:pt x="6308753" y="1212434"/>
                  <a:pt x="6321498" y="1223358"/>
                  <a:pt x="6336064" y="1229427"/>
                </a:cubicBezTo>
                <a:cubicBezTo>
                  <a:pt x="6350022" y="1234889"/>
                  <a:pt x="6370050" y="1240352"/>
                  <a:pt x="6380975" y="1234889"/>
                </a:cubicBezTo>
                <a:cubicBezTo>
                  <a:pt x="6407071" y="1220931"/>
                  <a:pt x="6425885" y="1236103"/>
                  <a:pt x="6434989" y="1250669"/>
                </a:cubicBezTo>
                <a:cubicBezTo>
                  <a:pt x="6446520" y="1269483"/>
                  <a:pt x="6468368" y="1286476"/>
                  <a:pt x="6453196" y="1319856"/>
                </a:cubicBezTo>
                <a:cubicBezTo>
                  <a:pt x="6447127" y="1333208"/>
                  <a:pt x="6473224" y="1362339"/>
                  <a:pt x="6485969" y="1384187"/>
                </a:cubicBezTo>
                <a:cubicBezTo>
                  <a:pt x="6491431" y="1393291"/>
                  <a:pt x="6499928" y="1399967"/>
                  <a:pt x="6505997" y="1408464"/>
                </a:cubicBezTo>
                <a:cubicBezTo>
                  <a:pt x="6523597" y="1435167"/>
                  <a:pt x="6537555" y="1463085"/>
                  <a:pt x="6575184" y="1470975"/>
                </a:cubicBezTo>
                <a:cubicBezTo>
                  <a:pt x="6589749" y="1474009"/>
                  <a:pt x="6600067" y="1495857"/>
                  <a:pt x="6612205" y="1508602"/>
                </a:cubicBezTo>
                <a:cubicBezTo>
                  <a:pt x="6620094" y="1517099"/>
                  <a:pt x="6627984" y="1526810"/>
                  <a:pt x="6637694" y="1531665"/>
                </a:cubicBezTo>
                <a:cubicBezTo>
                  <a:pt x="6651653" y="1538948"/>
                  <a:pt x="6668040" y="1542589"/>
                  <a:pt x="6692922" y="1550479"/>
                </a:cubicBezTo>
                <a:cubicBezTo>
                  <a:pt x="6672895" y="1558975"/>
                  <a:pt x="6662577" y="1563831"/>
                  <a:pt x="6648619" y="1569900"/>
                </a:cubicBezTo>
                <a:cubicBezTo>
                  <a:pt x="6661364" y="1572934"/>
                  <a:pt x="6670467" y="1574755"/>
                  <a:pt x="6683819" y="1577789"/>
                </a:cubicBezTo>
                <a:cubicBezTo>
                  <a:pt x="6672288" y="1588107"/>
                  <a:pt x="6663185" y="1595389"/>
                  <a:pt x="6647405" y="1609348"/>
                </a:cubicBezTo>
                <a:cubicBezTo>
                  <a:pt x="6669254" y="1612990"/>
                  <a:pt x="6683212" y="1615417"/>
                  <a:pt x="6703240" y="1619059"/>
                </a:cubicBezTo>
                <a:cubicBezTo>
                  <a:pt x="6688674" y="1656080"/>
                  <a:pt x="6648619" y="1645156"/>
                  <a:pt x="6633446" y="1658508"/>
                </a:cubicBezTo>
                <a:cubicBezTo>
                  <a:pt x="6650439" y="1679142"/>
                  <a:pt x="6667433" y="1699170"/>
                  <a:pt x="6683212" y="1718591"/>
                </a:cubicBezTo>
                <a:cubicBezTo>
                  <a:pt x="6697778" y="1706453"/>
                  <a:pt x="6715985" y="1690066"/>
                  <a:pt x="6736620" y="1675501"/>
                </a:cubicBezTo>
                <a:cubicBezTo>
                  <a:pt x="6742689" y="1671252"/>
                  <a:pt x="6753006" y="1673073"/>
                  <a:pt x="6761503" y="1674287"/>
                </a:cubicBezTo>
                <a:cubicBezTo>
                  <a:pt x="6763930" y="1674894"/>
                  <a:pt x="6767572" y="1685211"/>
                  <a:pt x="6765751" y="1687639"/>
                </a:cubicBezTo>
                <a:cubicBezTo>
                  <a:pt x="6760896" y="1694315"/>
                  <a:pt x="6753613" y="1700991"/>
                  <a:pt x="6746330" y="1704025"/>
                </a:cubicBezTo>
                <a:cubicBezTo>
                  <a:pt x="6737833" y="1707060"/>
                  <a:pt x="6727516" y="1705846"/>
                  <a:pt x="6719020" y="1706453"/>
                </a:cubicBezTo>
                <a:cubicBezTo>
                  <a:pt x="6734799" y="1721625"/>
                  <a:pt x="6748151" y="1734977"/>
                  <a:pt x="6762109" y="1748329"/>
                </a:cubicBezTo>
                <a:cubicBezTo>
                  <a:pt x="6756040" y="1754398"/>
                  <a:pt x="6747544" y="1767143"/>
                  <a:pt x="6743902" y="1765929"/>
                </a:cubicBezTo>
                <a:cubicBezTo>
                  <a:pt x="6731158" y="1761681"/>
                  <a:pt x="6720233" y="1752577"/>
                  <a:pt x="6702633" y="1742260"/>
                </a:cubicBezTo>
                <a:cubicBezTo>
                  <a:pt x="6702633" y="1753184"/>
                  <a:pt x="6697778" y="1768357"/>
                  <a:pt x="6703240" y="1776247"/>
                </a:cubicBezTo>
                <a:cubicBezTo>
                  <a:pt x="6728730" y="1812054"/>
                  <a:pt x="6766965" y="1802343"/>
                  <a:pt x="6798524" y="1801130"/>
                </a:cubicBezTo>
                <a:cubicBezTo>
                  <a:pt x="6824014" y="1833295"/>
                  <a:pt x="6848290" y="1863034"/>
                  <a:pt x="6872566" y="1893986"/>
                </a:cubicBezTo>
                <a:cubicBezTo>
                  <a:pt x="6851931" y="1900662"/>
                  <a:pt x="6836152" y="1902482"/>
                  <a:pt x="6826441" y="1910979"/>
                </a:cubicBezTo>
                <a:cubicBezTo>
                  <a:pt x="6822800" y="1914013"/>
                  <a:pt x="6828869" y="1935862"/>
                  <a:pt x="6836759" y="1943752"/>
                </a:cubicBezTo>
                <a:cubicBezTo>
                  <a:pt x="6853752" y="1962566"/>
                  <a:pt x="6878028" y="1975918"/>
                  <a:pt x="6892594" y="1996552"/>
                </a:cubicBezTo>
                <a:cubicBezTo>
                  <a:pt x="6901697" y="2009904"/>
                  <a:pt x="6941752" y="1998373"/>
                  <a:pt x="6922939" y="2032966"/>
                </a:cubicBezTo>
                <a:cubicBezTo>
                  <a:pt x="6942360" y="2042070"/>
                  <a:pt x="6961781" y="2051173"/>
                  <a:pt x="6986057" y="2062705"/>
                </a:cubicBezTo>
                <a:cubicBezTo>
                  <a:pt x="6979381" y="2069987"/>
                  <a:pt x="6967850" y="2082125"/>
                  <a:pt x="6953891" y="2097298"/>
                </a:cubicBezTo>
                <a:cubicBezTo>
                  <a:pt x="6965422" y="2100940"/>
                  <a:pt x="6973312" y="2102760"/>
                  <a:pt x="6981809" y="2105795"/>
                </a:cubicBezTo>
                <a:cubicBezTo>
                  <a:pt x="6952070" y="2163450"/>
                  <a:pt x="6988484" y="2189547"/>
                  <a:pt x="7042499" y="2212610"/>
                </a:cubicBezTo>
                <a:cubicBezTo>
                  <a:pt x="6995767" y="2228389"/>
                  <a:pt x="6988484" y="2249631"/>
                  <a:pt x="7008512" y="2286652"/>
                </a:cubicBezTo>
                <a:cubicBezTo>
                  <a:pt x="7012154" y="2293935"/>
                  <a:pt x="7020043" y="2307286"/>
                  <a:pt x="7023078" y="2318211"/>
                </a:cubicBezTo>
                <a:cubicBezTo>
                  <a:pt x="7029753" y="2341273"/>
                  <a:pt x="7032181" y="2365549"/>
                  <a:pt x="7037037" y="2394073"/>
                </a:cubicBezTo>
                <a:cubicBezTo>
                  <a:pt x="7071023" y="2404391"/>
                  <a:pt x="7115934" y="2417136"/>
                  <a:pt x="7160237" y="2430488"/>
                </a:cubicBezTo>
                <a:cubicBezTo>
                  <a:pt x="7162058" y="2435343"/>
                  <a:pt x="7163879" y="2440198"/>
                  <a:pt x="7166306" y="2445053"/>
                </a:cubicBezTo>
                <a:cubicBezTo>
                  <a:pt x="7155383" y="2448695"/>
                  <a:pt x="7145065" y="2452336"/>
                  <a:pt x="7129892" y="2457191"/>
                </a:cubicBezTo>
                <a:cubicBezTo>
                  <a:pt x="7155383" y="2471757"/>
                  <a:pt x="7171162" y="2480254"/>
                  <a:pt x="7187548" y="2489357"/>
                </a:cubicBezTo>
                <a:cubicBezTo>
                  <a:pt x="7159024" y="2502102"/>
                  <a:pt x="7131713" y="2514240"/>
                  <a:pt x="7098334" y="2528806"/>
                </a:cubicBezTo>
                <a:cubicBezTo>
                  <a:pt x="7132320" y="2551868"/>
                  <a:pt x="7160237" y="2571289"/>
                  <a:pt x="7188156" y="2590103"/>
                </a:cubicBezTo>
                <a:cubicBezTo>
                  <a:pt x="7186941" y="2593744"/>
                  <a:pt x="7185728" y="2597386"/>
                  <a:pt x="7184514" y="2601027"/>
                </a:cubicBezTo>
                <a:cubicBezTo>
                  <a:pt x="7163272" y="2604062"/>
                  <a:pt x="7142030" y="2605276"/>
                  <a:pt x="7121396" y="2610131"/>
                </a:cubicBezTo>
                <a:cubicBezTo>
                  <a:pt x="7103796" y="2614379"/>
                  <a:pt x="7087409" y="2623483"/>
                  <a:pt x="7070416" y="2630159"/>
                </a:cubicBezTo>
                <a:cubicBezTo>
                  <a:pt x="7083768" y="2641083"/>
                  <a:pt x="7097120" y="2651400"/>
                  <a:pt x="7114113" y="2664752"/>
                </a:cubicBezTo>
                <a:cubicBezTo>
                  <a:pt x="7112293" y="2667787"/>
                  <a:pt x="7107437" y="2676890"/>
                  <a:pt x="7101368" y="2687814"/>
                </a:cubicBezTo>
                <a:cubicBezTo>
                  <a:pt x="7114720" y="2691456"/>
                  <a:pt x="7126251" y="2693883"/>
                  <a:pt x="7137782" y="2696918"/>
                </a:cubicBezTo>
                <a:cubicBezTo>
                  <a:pt x="7138389" y="2699952"/>
                  <a:pt x="7138389" y="2702987"/>
                  <a:pt x="7138996" y="2706021"/>
                </a:cubicBezTo>
                <a:cubicBezTo>
                  <a:pt x="7121396" y="2710270"/>
                  <a:pt x="7103796" y="2714518"/>
                  <a:pt x="7086196" y="2719373"/>
                </a:cubicBezTo>
                <a:cubicBezTo>
                  <a:pt x="7085589" y="2723622"/>
                  <a:pt x="7084982" y="2727870"/>
                  <a:pt x="7083768" y="2732118"/>
                </a:cubicBezTo>
                <a:cubicBezTo>
                  <a:pt x="7106830" y="2738187"/>
                  <a:pt x="7129892" y="2744256"/>
                  <a:pt x="7156596" y="2751539"/>
                </a:cubicBezTo>
                <a:cubicBezTo>
                  <a:pt x="7149314" y="2785526"/>
                  <a:pt x="7183907" y="2794022"/>
                  <a:pt x="7214252" y="2808588"/>
                </a:cubicBezTo>
                <a:cubicBezTo>
                  <a:pt x="7195438" y="2846823"/>
                  <a:pt x="7203935" y="2877168"/>
                  <a:pt x="7233066" y="2908727"/>
                </a:cubicBezTo>
                <a:cubicBezTo>
                  <a:pt x="7245811" y="2922079"/>
                  <a:pt x="7246418" y="2948176"/>
                  <a:pt x="7267053" y="2959707"/>
                </a:cubicBezTo>
                <a:cubicBezTo>
                  <a:pt x="7268873" y="2960921"/>
                  <a:pt x="7263411" y="2978521"/>
                  <a:pt x="7262804" y="2978521"/>
                </a:cubicBezTo>
                <a:cubicBezTo>
                  <a:pt x="7251273" y="2977307"/>
                  <a:pt x="7239742" y="2974272"/>
                  <a:pt x="7227604" y="2971238"/>
                </a:cubicBezTo>
                <a:cubicBezTo>
                  <a:pt x="7225783" y="2977307"/>
                  <a:pt x="7220928" y="2991873"/>
                  <a:pt x="7214252" y="3011294"/>
                </a:cubicBezTo>
                <a:cubicBezTo>
                  <a:pt x="7237921" y="3019183"/>
                  <a:pt x="7260984" y="3027073"/>
                  <a:pt x="7292543" y="3037390"/>
                </a:cubicBezTo>
                <a:cubicBezTo>
                  <a:pt x="7280404" y="3052563"/>
                  <a:pt x="7269480" y="3067128"/>
                  <a:pt x="7250666" y="3090798"/>
                </a:cubicBezTo>
                <a:cubicBezTo>
                  <a:pt x="7260376" y="3100508"/>
                  <a:pt x="7279191" y="3119322"/>
                  <a:pt x="7298612" y="3138743"/>
                </a:cubicBezTo>
                <a:cubicBezTo>
                  <a:pt x="7274942" y="3152095"/>
                  <a:pt x="7254915" y="3163019"/>
                  <a:pt x="7225783" y="3178799"/>
                </a:cubicBezTo>
                <a:cubicBezTo>
                  <a:pt x="7266445" y="3193364"/>
                  <a:pt x="7277370" y="3206109"/>
                  <a:pt x="7253094" y="3237668"/>
                </a:cubicBezTo>
                <a:cubicBezTo>
                  <a:pt x="7242777" y="3250413"/>
                  <a:pt x="7250059" y="3283793"/>
                  <a:pt x="7258556" y="3303214"/>
                </a:cubicBezTo>
                <a:cubicBezTo>
                  <a:pt x="7274335" y="3340842"/>
                  <a:pt x="7274335" y="3374828"/>
                  <a:pt x="7260984" y="3397890"/>
                </a:cubicBezTo>
                <a:cubicBezTo>
                  <a:pt x="7272514" y="3427629"/>
                  <a:pt x="7278583" y="3449477"/>
                  <a:pt x="7288901" y="3469505"/>
                </a:cubicBezTo>
                <a:cubicBezTo>
                  <a:pt x="7298005" y="3486498"/>
                  <a:pt x="7311356" y="3501671"/>
                  <a:pt x="7322888" y="3516844"/>
                </a:cubicBezTo>
                <a:cubicBezTo>
                  <a:pt x="7322888" y="3544761"/>
                  <a:pt x="7270087" y="3539906"/>
                  <a:pt x="7286473" y="3579354"/>
                </a:cubicBezTo>
                <a:cubicBezTo>
                  <a:pt x="7294970" y="3599382"/>
                  <a:pt x="7259163" y="3630334"/>
                  <a:pt x="7309536" y="3641865"/>
                </a:cubicBezTo>
                <a:cubicBezTo>
                  <a:pt x="7291329" y="3661286"/>
                  <a:pt x="7277370" y="3675852"/>
                  <a:pt x="7263411" y="3691024"/>
                </a:cubicBezTo>
                <a:cubicBezTo>
                  <a:pt x="7273122" y="3713480"/>
                  <a:pt x="7321067" y="3720763"/>
                  <a:pt x="7288901" y="3757177"/>
                </a:cubicBezTo>
                <a:cubicBezTo>
                  <a:pt x="7337453" y="3775384"/>
                  <a:pt x="7280404" y="3822116"/>
                  <a:pt x="7312571" y="3845785"/>
                </a:cubicBezTo>
                <a:cubicBezTo>
                  <a:pt x="7314998" y="3847606"/>
                  <a:pt x="7308929" y="3860957"/>
                  <a:pt x="7305287" y="3868240"/>
                </a:cubicBezTo>
                <a:cubicBezTo>
                  <a:pt x="7294364" y="3889482"/>
                  <a:pt x="7285260" y="3913151"/>
                  <a:pt x="7270087" y="3931358"/>
                </a:cubicBezTo>
                <a:cubicBezTo>
                  <a:pt x="7262804" y="3939854"/>
                  <a:pt x="7243384" y="3937427"/>
                  <a:pt x="7224570" y="3941068"/>
                </a:cubicBezTo>
                <a:cubicBezTo>
                  <a:pt x="7205755" y="3971413"/>
                  <a:pt x="7199686" y="4004186"/>
                  <a:pt x="7248846" y="4024214"/>
                </a:cubicBezTo>
                <a:cubicBezTo>
                  <a:pt x="7234887" y="4056987"/>
                  <a:pt x="7217893" y="4087332"/>
                  <a:pt x="7210004" y="4119498"/>
                </a:cubicBezTo>
                <a:cubicBezTo>
                  <a:pt x="7206969" y="4132850"/>
                  <a:pt x="7222142" y="4151057"/>
                  <a:pt x="7231852" y="4173512"/>
                </a:cubicBezTo>
                <a:cubicBezTo>
                  <a:pt x="7213645" y="4189292"/>
                  <a:pt x="7191190" y="4208106"/>
                  <a:pt x="7168734" y="4227527"/>
                </a:cubicBezTo>
                <a:cubicBezTo>
                  <a:pt x="7191190" y="4258478"/>
                  <a:pt x="7186335" y="4266368"/>
                  <a:pt x="7105009" y="4323417"/>
                </a:cubicBezTo>
                <a:cubicBezTo>
                  <a:pt x="7120182" y="4332521"/>
                  <a:pt x="7149314" y="4336769"/>
                  <a:pt x="7121396" y="4363473"/>
                </a:cubicBezTo>
                <a:cubicBezTo>
                  <a:pt x="7119575" y="4365294"/>
                  <a:pt x="7121396" y="4371969"/>
                  <a:pt x="7123217" y="4375611"/>
                </a:cubicBezTo>
                <a:cubicBezTo>
                  <a:pt x="7138389" y="4405349"/>
                  <a:pt x="7128072" y="4421129"/>
                  <a:pt x="7089230" y="4426591"/>
                </a:cubicBezTo>
                <a:cubicBezTo>
                  <a:pt x="7101975" y="4435087"/>
                  <a:pt x="7112293" y="4438729"/>
                  <a:pt x="7116541" y="4446012"/>
                </a:cubicBezTo>
                <a:cubicBezTo>
                  <a:pt x="7120789" y="4452687"/>
                  <a:pt x="7121396" y="4464825"/>
                  <a:pt x="7118362" y="4471502"/>
                </a:cubicBezTo>
                <a:cubicBezTo>
                  <a:pt x="7110472" y="4486674"/>
                  <a:pt x="7094692" y="4499419"/>
                  <a:pt x="7090444" y="4515199"/>
                </a:cubicBezTo>
                <a:cubicBezTo>
                  <a:pt x="7080733" y="4549792"/>
                  <a:pt x="7078306" y="4555861"/>
                  <a:pt x="7043712" y="4566178"/>
                </a:cubicBezTo>
                <a:cubicBezTo>
                  <a:pt x="7049781" y="4569213"/>
                  <a:pt x="7055850" y="4572247"/>
                  <a:pt x="7052209" y="4570427"/>
                </a:cubicBezTo>
                <a:cubicBezTo>
                  <a:pt x="7037037" y="4591061"/>
                  <a:pt x="7024292" y="4610482"/>
                  <a:pt x="7009119" y="4628689"/>
                </a:cubicBezTo>
                <a:cubicBezTo>
                  <a:pt x="6993339" y="4648110"/>
                  <a:pt x="6975740" y="4666924"/>
                  <a:pt x="6959960" y="4685738"/>
                </a:cubicBezTo>
                <a:cubicBezTo>
                  <a:pt x="6969671" y="4693628"/>
                  <a:pt x="6976953" y="4699090"/>
                  <a:pt x="6984236" y="4705159"/>
                </a:cubicBezTo>
                <a:cubicBezTo>
                  <a:pt x="6983022" y="4707586"/>
                  <a:pt x="6981201" y="4710621"/>
                  <a:pt x="6979988" y="4713049"/>
                </a:cubicBezTo>
                <a:cubicBezTo>
                  <a:pt x="6968456" y="4711835"/>
                  <a:pt x="6956925" y="4710014"/>
                  <a:pt x="6942967" y="4708194"/>
                </a:cubicBezTo>
                <a:cubicBezTo>
                  <a:pt x="6981809" y="4784056"/>
                  <a:pt x="6903518" y="4789518"/>
                  <a:pt x="6874386" y="4827753"/>
                </a:cubicBezTo>
                <a:cubicBezTo>
                  <a:pt x="6886524" y="4827753"/>
                  <a:pt x="6897449" y="4827753"/>
                  <a:pt x="6909587" y="4827753"/>
                </a:cubicBezTo>
                <a:cubicBezTo>
                  <a:pt x="6902911" y="4854457"/>
                  <a:pt x="6902911" y="4854457"/>
                  <a:pt x="6860428" y="4863560"/>
                </a:cubicBezTo>
                <a:cubicBezTo>
                  <a:pt x="6853145" y="4883588"/>
                  <a:pt x="6837972" y="4903616"/>
                  <a:pt x="6842828" y="4916361"/>
                </a:cubicBezTo>
                <a:cubicBezTo>
                  <a:pt x="6859821" y="4959451"/>
                  <a:pt x="6824621" y="4978265"/>
                  <a:pt x="6810055" y="5006790"/>
                </a:cubicBezTo>
                <a:cubicBezTo>
                  <a:pt x="6801558" y="5023783"/>
                  <a:pt x="6808234" y="5048059"/>
                  <a:pt x="6808234" y="5070514"/>
                </a:cubicBezTo>
                <a:cubicBezTo>
                  <a:pt x="6779103" y="5075370"/>
                  <a:pt x="6743902" y="5072942"/>
                  <a:pt x="6760896" y="5117246"/>
                </a:cubicBezTo>
                <a:cubicBezTo>
                  <a:pt x="6734192" y="5128170"/>
                  <a:pt x="6695350" y="5097825"/>
                  <a:pt x="6683212" y="5144556"/>
                </a:cubicBezTo>
                <a:cubicBezTo>
                  <a:pt x="6697171" y="5153660"/>
                  <a:pt x="6709916" y="5161550"/>
                  <a:pt x="6722661" y="5169440"/>
                </a:cubicBezTo>
                <a:cubicBezTo>
                  <a:pt x="6701419" y="5232557"/>
                  <a:pt x="6622522" y="5263509"/>
                  <a:pt x="6632840" y="5339372"/>
                </a:cubicBezTo>
                <a:cubicBezTo>
                  <a:pt x="6589142" y="5365469"/>
                  <a:pt x="6533307" y="5373359"/>
                  <a:pt x="6501748" y="5424945"/>
                </a:cubicBezTo>
                <a:cubicBezTo>
                  <a:pt x="6513279" y="5432835"/>
                  <a:pt x="6524811" y="5440118"/>
                  <a:pt x="6546052" y="5454077"/>
                </a:cubicBezTo>
                <a:cubicBezTo>
                  <a:pt x="6509031" y="5474712"/>
                  <a:pt x="6478686" y="5492312"/>
                  <a:pt x="6442879" y="5512340"/>
                </a:cubicBezTo>
                <a:cubicBezTo>
                  <a:pt x="6451376" y="5535402"/>
                  <a:pt x="6440451" y="5554216"/>
                  <a:pt x="6401002" y="5554823"/>
                </a:cubicBezTo>
                <a:cubicBezTo>
                  <a:pt x="6391899" y="5554823"/>
                  <a:pt x="6379761" y="5565140"/>
                  <a:pt x="6374298" y="5574244"/>
                </a:cubicBezTo>
                <a:cubicBezTo>
                  <a:pt x="6356091" y="5604589"/>
                  <a:pt x="6300863" y="5606409"/>
                  <a:pt x="6309967" y="5662245"/>
                </a:cubicBezTo>
                <a:cubicBezTo>
                  <a:pt x="6311788" y="5673776"/>
                  <a:pt x="6274160" y="5691983"/>
                  <a:pt x="6255346" y="5707762"/>
                </a:cubicBezTo>
                <a:cubicBezTo>
                  <a:pt x="6246242" y="5715652"/>
                  <a:pt x="6238960" y="5725362"/>
                  <a:pt x="6235318" y="5737500"/>
                </a:cubicBezTo>
                <a:cubicBezTo>
                  <a:pt x="6191014" y="5767239"/>
                  <a:pt x="6146710" y="5796977"/>
                  <a:pt x="6095124" y="5830963"/>
                </a:cubicBezTo>
                <a:cubicBezTo>
                  <a:pt x="6095124" y="5830963"/>
                  <a:pt x="6084199" y="5827322"/>
                  <a:pt x="6070848" y="5823074"/>
                </a:cubicBezTo>
                <a:cubicBezTo>
                  <a:pt x="6069027" y="5835819"/>
                  <a:pt x="6067206" y="5846743"/>
                  <a:pt x="6063565" y="5869805"/>
                </a:cubicBezTo>
                <a:cubicBezTo>
                  <a:pt x="6048392" y="5849171"/>
                  <a:pt x="6039895" y="5836425"/>
                  <a:pt x="6024723" y="5815791"/>
                </a:cubicBezTo>
                <a:cubicBezTo>
                  <a:pt x="6021081" y="5832177"/>
                  <a:pt x="6017440" y="5840674"/>
                  <a:pt x="6018047" y="5848563"/>
                </a:cubicBezTo>
                <a:cubicBezTo>
                  <a:pt x="6021688" y="5898937"/>
                  <a:pt x="6019868" y="5896509"/>
                  <a:pt x="5970101" y="5909254"/>
                </a:cubicBezTo>
                <a:cubicBezTo>
                  <a:pt x="5941577" y="5916537"/>
                  <a:pt x="5916694" y="5938385"/>
                  <a:pt x="5886956" y="5955378"/>
                </a:cubicBezTo>
                <a:cubicBezTo>
                  <a:pt x="5895453" y="5963268"/>
                  <a:pt x="5902735" y="5969944"/>
                  <a:pt x="5911232" y="5977227"/>
                </a:cubicBezTo>
                <a:cubicBezTo>
                  <a:pt x="5825052" y="6016069"/>
                  <a:pt x="5740692" y="6054910"/>
                  <a:pt x="5655726" y="6093752"/>
                </a:cubicBezTo>
                <a:cubicBezTo>
                  <a:pt x="5683644" y="6120456"/>
                  <a:pt x="5659974" y="6153836"/>
                  <a:pt x="5642374" y="6166581"/>
                </a:cubicBezTo>
                <a:cubicBezTo>
                  <a:pt x="5605353" y="6192677"/>
                  <a:pt x="5582898" y="6249119"/>
                  <a:pt x="5525849" y="6238195"/>
                </a:cubicBezTo>
                <a:cubicBezTo>
                  <a:pt x="5482152" y="6275823"/>
                  <a:pt x="5434207" y="6300099"/>
                  <a:pt x="5386868" y="6300099"/>
                </a:cubicBezTo>
                <a:cubicBezTo>
                  <a:pt x="5342564" y="6328017"/>
                  <a:pt x="5305543" y="6350472"/>
                  <a:pt x="5267915" y="6374141"/>
                </a:cubicBezTo>
                <a:cubicBezTo>
                  <a:pt x="5267308" y="6368679"/>
                  <a:pt x="5265488" y="6354720"/>
                  <a:pt x="5264274" y="6340155"/>
                </a:cubicBezTo>
                <a:cubicBezTo>
                  <a:pt x="5255777" y="6381424"/>
                  <a:pt x="5232715" y="6399025"/>
                  <a:pt x="5188411" y="6382638"/>
                </a:cubicBezTo>
                <a:cubicBezTo>
                  <a:pt x="5188411" y="6400238"/>
                  <a:pt x="5188411" y="6414197"/>
                  <a:pt x="5188411" y="6434224"/>
                </a:cubicBezTo>
                <a:cubicBezTo>
                  <a:pt x="5162314" y="6429370"/>
                  <a:pt x="5137431" y="6424514"/>
                  <a:pt x="5112548" y="6420873"/>
                </a:cubicBezTo>
                <a:cubicBezTo>
                  <a:pt x="5107693" y="6420266"/>
                  <a:pt x="5101624" y="6424514"/>
                  <a:pt x="5096769" y="6426942"/>
                </a:cubicBezTo>
                <a:cubicBezTo>
                  <a:pt x="5101017" y="6433618"/>
                  <a:pt x="5105872" y="6439687"/>
                  <a:pt x="5118010" y="6457894"/>
                </a:cubicBezTo>
                <a:cubicBezTo>
                  <a:pt x="5088272" y="6448790"/>
                  <a:pt x="5067030" y="6442114"/>
                  <a:pt x="5044575" y="6435439"/>
                </a:cubicBezTo>
                <a:cubicBezTo>
                  <a:pt x="5039720" y="6439080"/>
                  <a:pt x="5029402" y="6452432"/>
                  <a:pt x="5015444" y="6457894"/>
                </a:cubicBezTo>
                <a:cubicBezTo>
                  <a:pt x="5006947" y="6460928"/>
                  <a:pt x="4994202" y="6451218"/>
                  <a:pt x="4977209" y="6445149"/>
                </a:cubicBezTo>
                <a:cubicBezTo>
                  <a:pt x="4969926" y="6455466"/>
                  <a:pt x="4960822" y="6473066"/>
                  <a:pt x="4946864" y="6485204"/>
                </a:cubicBezTo>
                <a:cubicBezTo>
                  <a:pt x="4936546" y="6494308"/>
                  <a:pt x="4919553" y="6496129"/>
                  <a:pt x="4904987" y="6500984"/>
                </a:cubicBezTo>
                <a:cubicBezTo>
                  <a:pt x="4890422" y="6505839"/>
                  <a:pt x="4875856" y="6510694"/>
                  <a:pt x="4861897" y="6515550"/>
                </a:cubicBezTo>
                <a:cubicBezTo>
                  <a:pt x="4840656" y="6522832"/>
                  <a:pt x="4818807" y="6530115"/>
                  <a:pt x="4794531" y="6538005"/>
                </a:cubicBezTo>
                <a:cubicBezTo>
                  <a:pt x="4792104" y="6521619"/>
                  <a:pt x="4790283" y="6511908"/>
                  <a:pt x="4788462" y="6501591"/>
                </a:cubicBezTo>
                <a:cubicBezTo>
                  <a:pt x="4785428" y="6500984"/>
                  <a:pt x="4783000" y="6500377"/>
                  <a:pt x="4779966" y="6499770"/>
                </a:cubicBezTo>
                <a:cubicBezTo>
                  <a:pt x="4776324" y="6510087"/>
                  <a:pt x="4772683" y="6519798"/>
                  <a:pt x="4769041" y="6530115"/>
                </a:cubicBezTo>
                <a:cubicBezTo>
                  <a:pt x="4760545" y="6521012"/>
                  <a:pt x="4752655" y="6511908"/>
                  <a:pt x="4738696" y="6496129"/>
                </a:cubicBezTo>
                <a:cubicBezTo>
                  <a:pt x="4736876" y="6513729"/>
                  <a:pt x="4736268" y="6521619"/>
                  <a:pt x="4736268" y="6517977"/>
                </a:cubicBezTo>
                <a:cubicBezTo>
                  <a:pt x="4709565" y="6526474"/>
                  <a:pt x="4685289" y="6527081"/>
                  <a:pt x="4672544" y="6539826"/>
                </a:cubicBezTo>
                <a:cubicBezTo>
                  <a:pt x="4661620" y="6550750"/>
                  <a:pt x="4664654" y="6575026"/>
                  <a:pt x="4661013" y="6598695"/>
                </a:cubicBezTo>
                <a:cubicBezTo>
                  <a:pt x="4637343" y="6592019"/>
                  <a:pt x="4599715" y="6610833"/>
                  <a:pt x="4573012" y="6571384"/>
                </a:cubicBezTo>
                <a:cubicBezTo>
                  <a:pt x="4568763" y="6585950"/>
                  <a:pt x="4565122" y="6597481"/>
                  <a:pt x="4560874" y="6611440"/>
                </a:cubicBezTo>
                <a:cubicBezTo>
                  <a:pt x="4531135" y="6611440"/>
                  <a:pt x="4502004" y="6611440"/>
                  <a:pt x="4472266" y="6611440"/>
                </a:cubicBezTo>
                <a:cubicBezTo>
                  <a:pt x="4472266" y="6612654"/>
                  <a:pt x="4472266" y="6613261"/>
                  <a:pt x="4472873" y="6614475"/>
                </a:cubicBezTo>
                <a:cubicBezTo>
                  <a:pt x="4455273" y="6617510"/>
                  <a:pt x="4437672" y="6619937"/>
                  <a:pt x="4419465" y="6622971"/>
                </a:cubicBezTo>
                <a:cubicBezTo>
                  <a:pt x="4413396" y="6624185"/>
                  <a:pt x="4407934" y="6626613"/>
                  <a:pt x="4402472" y="6628433"/>
                </a:cubicBezTo>
                <a:cubicBezTo>
                  <a:pt x="4386086" y="6633896"/>
                  <a:pt x="4369699" y="6639358"/>
                  <a:pt x="4353313" y="6643606"/>
                </a:cubicBezTo>
                <a:cubicBezTo>
                  <a:pt x="4330858" y="6649068"/>
                  <a:pt x="4307188" y="6657565"/>
                  <a:pt x="4284733" y="6656351"/>
                </a:cubicBezTo>
                <a:cubicBezTo>
                  <a:pt x="4267133" y="6655137"/>
                  <a:pt x="4250746" y="6641786"/>
                  <a:pt x="4233146" y="6633289"/>
                </a:cubicBezTo>
                <a:cubicBezTo>
                  <a:pt x="4236788" y="6641786"/>
                  <a:pt x="4240429" y="6651496"/>
                  <a:pt x="4248319" y="6670917"/>
                </a:cubicBezTo>
                <a:cubicBezTo>
                  <a:pt x="4173063" y="6693979"/>
                  <a:pt x="4100234" y="6716434"/>
                  <a:pt x="4023158" y="6740104"/>
                </a:cubicBezTo>
                <a:cubicBezTo>
                  <a:pt x="4021944" y="6743745"/>
                  <a:pt x="4020123" y="6753455"/>
                  <a:pt x="4018303" y="6761345"/>
                </a:cubicBezTo>
                <a:cubicBezTo>
                  <a:pt x="3997061" y="6763166"/>
                  <a:pt x="3977640" y="6763166"/>
                  <a:pt x="3958826" y="6766201"/>
                </a:cubicBezTo>
                <a:cubicBezTo>
                  <a:pt x="3928481" y="6771055"/>
                  <a:pt x="3898136" y="6783800"/>
                  <a:pt x="3871432" y="6753455"/>
                </a:cubicBezTo>
                <a:cubicBezTo>
                  <a:pt x="3866577" y="6747994"/>
                  <a:pt x="3846549" y="6747994"/>
                  <a:pt x="3838660" y="6752848"/>
                </a:cubicBezTo>
                <a:cubicBezTo>
                  <a:pt x="3777362" y="6791084"/>
                  <a:pt x="3712423" y="6804435"/>
                  <a:pt x="3641416" y="6793511"/>
                </a:cubicBezTo>
                <a:cubicBezTo>
                  <a:pt x="3629885" y="6791690"/>
                  <a:pt x="3612892" y="6805042"/>
                  <a:pt x="3603788" y="6815966"/>
                </a:cubicBezTo>
                <a:cubicBezTo>
                  <a:pt x="3583760" y="6840242"/>
                  <a:pt x="3565553" y="6853594"/>
                  <a:pt x="3540670" y="6819001"/>
                </a:cubicBezTo>
                <a:cubicBezTo>
                  <a:pt x="3528532" y="6834173"/>
                  <a:pt x="3520036" y="6845098"/>
                  <a:pt x="3512753" y="6854202"/>
                </a:cubicBezTo>
                <a:cubicBezTo>
                  <a:pt x="3479373" y="6846312"/>
                  <a:pt x="3447814" y="6839029"/>
                  <a:pt x="3413828" y="6831139"/>
                </a:cubicBezTo>
                <a:cubicBezTo>
                  <a:pt x="3416255" y="6819001"/>
                  <a:pt x="3418076" y="6809291"/>
                  <a:pt x="3419897" y="6798973"/>
                </a:cubicBezTo>
                <a:cubicBezTo>
                  <a:pt x="3403510" y="6794118"/>
                  <a:pt x="3387731" y="6789263"/>
                  <a:pt x="3368310" y="6783800"/>
                </a:cubicBezTo>
                <a:cubicBezTo>
                  <a:pt x="3368917" y="6792297"/>
                  <a:pt x="3370131" y="6800187"/>
                  <a:pt x="3371345" y="6810504"/>
                </a:cubicBezTo>
                <a:cubicBezTo>
                  <a:pt x="3305799" y="6818394"/>
                  <a:pt x="3240253" y="6837815"/>
                  <a:pt x="3178349" y="6795938"/>
                </a:cubicBezTo>
                <a:cubicBezTo>
                  <a:pt x="3143149" y="6771662"/>
                  <a:pt x="3106128" y="6763166"/>
                  <a:pt x="3062431" y="6768021"/>
                </a:cubicBezTo>
                <a:cubicBezTo>
                  <a:pt x="3043617" y="6770449"/>
                  <a:pt x="3022375" y="6754669"/>
                  <a:pt x="3002348" y="6748600"/>
                </a:cubicBezTo>
                <a:cubicBezTo>
                  <a:pt x="2990816" y="6744959"/>
                  <a:pt x="2978678" y="6742531"/>
                  <a:pt x="2966540" y="6741317"/>
                </a:cubicBezTo>
                <a:cubicBezTo>
                  <a:pt x="2932554" y="6737069"/>
                  <a:pt x="2890678" y="6758917"/>
                  <a:pt x="2870650" y="6710365"/>
                </a:cubicBezTo>
                <a:cubicBezTo>
                  <a:pt x="2869436" y="6707331"/>
                  <a:pt x="2863367" y="6704296"/>
                  <a:pt x="2860939" y="6704903"/>
                </a:cubicBezTo>
                <a:cubicBezTo>
                  <a:pt x="2816028" y="6722503"/>
                  <a:pt x="2804497" y="6676986"/>
                  <a:pt x="2777794" y="6659993"/>
                </a:cubicBezTo>
                <a:cubicBezTo>
                  <a:pt x="2771725" y="6655744"/>
                  <a:pt x="2772938" y="6639965"/>
                  <a:pt x="2769904" y="6624185"/>
                </a:cubicBezTo>
                <a:cubicBezTo>
                  <a:pt x="2766262" y="6624185"/>
                  <a:pt x="2753517" y="6625399"/>
                  <a:pt x="2741379" y="6624185"/>
                </a:cubicBezTo>
                <a:cubicBezTo>
                  <a:pt x="2726207" y="6622364"/>
                  <a:pt x="2703751" y="6623579"/>
                  <a:pt x="2697075" y="6614475"/>
                </a:cubicBezTo>
                <a:cubicBezTo>
                  <a:pt x="2664303" y="6569564"/>
                  <a:pt x="2604826" y="6568350"/>
                  <a:pt x="2568412" y="6521619"/>
                </a:cubicBezTo>
                <a:cubicBezTo>
                  <a:pt x="2525322" y="6465784"/>
                  <a:pt x="2459777" y="6425121"/>
                  <a:pt x="2398479" y="6386887"/>
                </a:cubicBezTo>
                <a:cubicBezTo>
                  <a:pt x="2370562" y="6369286"/>
                  <a:pt x="2338396" y="6357148"/>
                  <a:pt x="2308658" y="6340155"/>
                </a:cubicBezTo>
                <a:cubicBezTo>
                  <a:pt x="2271030" y="6318913"/>
                  <a:pt x="2256464" y="6281285"/>
                  <a:pt x="2224298" y="6261257"/>
                </a:cubicBezTo>
                <a:cubicBezTo>
                  <a:pt x="2184850" y="6236981"/>
                  <a:pt x="2141760" y="6219381"/>
                  <a:pt x="2099276" y="6199353"/>
                </a:cubicBezTo>
                <a:cubicBezTo>
                  <a:pt x="2091387" y="6195712"/>
                  <a:pt x="2076821" y="6198140"/>
                  <a:pt x="2073786" y="6193284"/>
                </a:cubicBezTo>
                <a:cubicBezTo>
                  <a:pt x="2051331" y="6152622"/>
                  <a:pt x="2010062" y="6165367"/>
                  <a:pt x="1973648" y="6155049"/>
                </a:cubicBezTo>
                <a:cubicBezTo>
                  <a:pt x="1982144" y="6114387"/>
                  <a:pt x="1957261" y="6096787"/>
                  <a:pt x="1923274" y="6083435"/>
                </a:cubicBezTo>
                <a:cubicBezTo>
                  <a:pt x="1895357" y="6072511"/>
                  <a:pt x="1872295" y="6031241"/>
                  <a:pt x="1877150" y="6005751"/>
                </a:cubicBezTo>
                <a:cubicBezTo>
                  <a:pt x="1826777" y="5991186"/>
                  <a:pt x="1777011" y="5974799"/>
                  <a:pt x="1746059" y="5927461"/>
                </a:cubicBezTo>
                <a:cubicBezTo>
                  <a:pt x="1741811" y="5921392"/>
                  <a:pt x="1735135" y="5915323"/>
                  <a:pt x="1728459" y="5912895"/>
                </a:cubicBezTo>
                <a:cubicBezTo>
                  <a:pt x="1679907" y="5894688"/>
                  <a:pt x="1664127" y="5853419"/>
                  <a:pt x="1652596" y="5808508"/>
                </a:cubicBezTo>
                <a:cubicBezTo>
                  <a:pt x="1651382" y="5803653"/>
                  <a:pt x="1648348" y="5798798"/>
                  <a:pt x="1645313" y="5794549"/>
                </a:cubicBezTo>
                <a:cubicBezTo>
                  <a:pt x="1623465" y="5765418"/>
                  <a:pt x="1623465" y="5765418"/>
                  <a:pt x="1638637" y="5734466"/>
                </a:cubicBezTo>
                <a:cubicBezTo>
                  <a:pt x="1587657" y="5718686"/>
                  <a:pt x="1536678" y="5702300"/>
                  <a:pt x="1483877" y="5685914"/>
                </a:cubicBezTo>
                <a:cubicBezTo>
                  <a:pt x="1484484" y="5688948"/>
                  <a:pt x="1485091" y="5695624"/>
                  <a:pt x="1486305" y="5711404"/>
                </a:cubicBezTo>
                <a:cubicBezTo>
                  <a:pt x="1395269" y="5631292"/>
                  <a:pt x="1283599" y="5627651"/>
                  <a:pt x="1170715" y="5602768"/>
                </a:cubicBezTo>
                <a:cubicBezTo>
                  <a:pt x="1185281" y="5591844"/>
                  <a:pt x="1195598" y="5583954"/>
                  <a:pt x="1201060" y="5579706"/>
                </a:cubicBezTo>
                <a:cubicBezTo>
                  <a:pt x="1165253" y="5558464"/>
                  <a:pt x="1127625" y="5536616"/>
                  <a:pt x="1089997" y="5514160"/>
                </a:cubicBezTo>
                <a:cubicBezTo>
                  <a:pt x="1084535" y="5511126"/>
                  <a:pt x="1075432" y="5506271"/>
                  <a:pt x="1075432" y="5502022"/>
                </a:cubicBezTo>
                <a:cubicBezTo>
                  <a:pt x="1077252" y="5443760"/>
                  <a:pt x="1039624" y="5461967"/>
                  <a:pt x="1008065" y="5466215"/>
                </a:cubicBezTo>
                <a:cubicBezTo>
                  <a:pt x="1004424" y="5466822"/>
                  <a:pt x="1000783" y="5465001"/>
                  <a:pt x="993500" y="5463787"/>
                </a:cubicBezTo>
                <a:cubicBezTo>
                  <a:pt x="998355" y="5454077"/>
                  <a:pt x="1003210" y="5446187"/>
                  <a:pt x="1005031" y="5441939"/>
                </a:cubicBezTo>
                <a:cubicBezTo>
                  <a:pt x="974686" y="5389745"/>
                  <a:pt x="915816" y="5355152"/>
                  <a:pt x="944947" y="5275648"/>
                </a:cubicBezTo>
                <a:cubicBezTo>
                  <a:pt x="920671" y="5283537"/>
                  <a:pt x="904892" y="5288999"/>
                  <a:pt x="875761" y="5298710"/>
                </a:cubicBezTo>
                <a:cubicBezTo>
                  <a:pt x="929775" y="5245909"/>
                  <a:pt x="889719" y="5244089"/>
                  <a:pt x="856947" y="5240447"/>
                </a:cubicBezTo>
                <a:cubicBezTo>
                  <a:pt x="873333" y="5212529"/>
                  <a:pt x="811429" y="5147591"/>
                  <a:pt x="751345" y="5131205"/>
                </a:cubicBezTo>
                <a:cubicBezTo>
                  <a:pt x="760449" y="5106929"/>
                  <a:pt x="769553" y="5083259"/>
                  <a:pt x="778656" y="5057769"/>
                </a:cubicBezTo>
                <a:cubicBezTo>
                  <a:pt x="745276" y="5044417"/>
                  <a:pt x="708255" y="5029245"/>
                  <a:pt x="670021" y="5014072"/>
                </a:cubicBezTo>
                <a:cubicBezTo>
                  <a:pt x="687014" y="4998900"/>
                  <a:pt x="702793" y="4983727"/>
                  <a:pt x="723428" y="4965520"/>
                </a:cubicBezTo>
                <a:cubicBezTo>
                  <a:pt x="691262" y="4953989"/>
                  <a:pt x="663952" y="4944278"/>
                  <a:pt x="637248" y="4935175"/>
                </a:cubicBezTo>
                <a:cubicBezTo>
                  <a:pt x="636034" y="4938209"/>
                  <a:pt x="634820" y="4941851"/>
                  <a:pt x="633606" y="4944886"/>
                </a:cubicBezTo>
                <a:cubicBezTo>
                  <a:pt x="614792" y="4917575"/>
                  <a:pt x="596585" y="4889657"/>
                  <a:pt x="579592" y="4864774"/>
                </a:cubicBezTo>
                <a:cubicBezTo>
                  <a:pt x="587482" y="4838678"/>
                  <a:pt x="598406" y="4815008"/>
                  <a:pt x="599620" y="4790125"/>
                </a:cubicBezTo>
                <a:cubicBezTo>
                  <a:pt x="600227" y="4777380"/>
                  <a:pt x="584447" y="4760387"/>
                  <a:pt x="571702" y="4751891"/>
                </a:cubicBezTo>
                <a:cubicBezTo>
                  <a:pt x="545606" y="4734290"/>
                  <a:pt x="515867" y="4721545"/>
                  <a:pt x="526792" y="4678455"/>
                </a:cubicBezTo>
                <a:cubicBezTo>
                  <a:pt x="498267" y="4687559"/>
                  <a:pt x="472777" y="4731863"/>
                  <a:pt x="452749" y="4679062"/>
                </a:cubicBezTo>
                <a:cubicBezTo>
                  <a:pt x="406018" y="4693021"/>
                  <a:pt x="396307" y="4688166"/>
                  <a:pt x="396307" y="4651752"/>
                </a:cubicBezTo>
                <a:cubicBezTo>
                  <a:pt x="407839" y="4657821"/>
                  <a:pt x="419370" y="4664496"/>
                  <a:pt x="430901" y="4671172"/>
                </a:cubicBezTo>
                <a:cubicBezTo>
                  <a:pt x="413908" y="4642041"/>
                  <a:pt x="428473" y="4579530"/>
                  <a:pt x="360500" y="4611696"/>
                </a:cubicBezTo>
                <a:cubicBezTo>
                  <a:pt x="360500" y="4607447"/>
                  <a:pt x="359893" y="4603199"/>
                  <a:pt x="359893" y="4598344"/>
                </a:cubicBezTo>
                <a:cubicBezTo>
                  <a:pt x="377493" y="4583171"/>
                  <a:pt x="395094" y="4567392"/>
                  <a:pt x="415728" y="4549185"/>
                </a:cubicBezTo>
                <a:cubicBezTo>
                  <a:pt x="402983" y="4540688"/>
                  <a:pt x="387811" y="4530978"/>
                  <a:pt x="370818" y="4520054"/>
                </a:cubicBezTo>
                <a:cubicBezTo>
                  <a:pt x="386597" y="4501240"/>
                  <a:pt x="401163" y="4482426"/>
                  <a:pt x="413301" y="4467860"/>
                </a:cubicBezTo>
                <a:cubicBezTo>
                  <a:pt x="391452" y="4463005"/>
                  <a:pt x="370818" y="4458756"/>
                  <a:pt x="350183" y="4452687"/>
                </a:cubicBezTo>
                <a:cubicBezTo>
                  <a:pt x="348969" y="4452081"/>
                  <a:pt x="352610" y="4436301"/>
                  <a:pt x="354431" y="4426591"/>
                </a:cubicBezTo>
                <a:cubicBezTo>
                  <a:pt x="345328" y="4425377"/>
                  <a:pt x="333796" y="4423556"/>
                  <a:pt x="322265" y="4422342"/>
                </a:cubicBezTo>
                <a:cubicBezTo>
                  <a:pt x="321658" y="4419308"/>
                  <a:pt x="321052" y="4416273"/>
                  <a:pt x="320445" y="4413239"/>
                </a:cubicBezTo>
                <a:cubicBezTo>
                  <a:pt x="351397" y="4401101"/>
                  <a:pt x="382349" y="4389570"/>
                  <a:pt x="412694" y="4377432"/>
                </a:cubicBezTo>
                <a:cubicBezTo>
                  <a:pt x="382349" y="4368328"/>
                  <a:pt x="349576" y="4386535"/>
                  <a:pt x="329548" y="4347693"/>
                </a:cubicBezTo>
                <a:cubicBezTo>
                  <a:pt x="338652" y="4341624"/>
                  <a:pt x="346541" y="4335555"/>
                  <a:pt x="350790" y="4332521"/>
                </a:cubicBezTo>
                <a:cubicBezTo>
                  <a:pt x="336831" y="4319776"/>
                  <a:pt x="322872" y="4307638"/>
                  <a:pt x="305272" y="4292465"/>
                </a:cubicBezTo>
                <a:cubicBezTo>
                  <a:pt x="347148" y="4287003"/>
                  <a:pt x="383562" y="4281541"/>
                  <a:pt x="430294" y="4275472"/>
                </a:cubicBezTo>
                <a:cubicBezTo>
                  <a:pt x="374459" y="4253623"/>
                  <a:pt x="327727" y="4238451"/>
                  <a:pt x="284030" y="4217209"/>
                </a:cubicBezTo>
                <a:cubicBezTo>
                  <a:pt x="264610" y="4208106"/>
                  <a:pt x="247616" y="4189898"/>
                  <a:pt x="235478" y="4171085"/>
                </a:cubicBezTo>
                <a:cubicBezTo>
                  <a:pt x="230016" y="4163195"/>
                  <a:pt x="239727" y="4144988"/>
                  <a:pt x="243975" y="4125567"/>
                </a:cubicBezTo>
                <a:cubicBezTo>
                  <a:pt x="228195" y="4121318"/>
                  <a:pt x="209988" y="4116463"/>
                  <a:pt x="195423" y="4112215"/>
                </a:cubicBezTo>
                <a:cubicBezTo>
                  <a:pt x="194209" y="4092794"/>
                  <a:pt x="192995" y="4074587"/>
                  <a:pt x="191781" y="4055773"/>
                </a:cubicBezTo>
                <a:cubicBezTo>
                  <a:pt x="188140" y="4055773"/>
                  <a:pt x="184498" y="4055166"/>
                  <a:pt x="181464" y="4055166"/>
                </a:cubicBezTo>
                <a:cubicBezTo>
                  <a:pt x="186926" y="4047276"/>
                  <a:pt x="192995" y="4039387"/>
                  <a:pt x="200885" y="4028462"/>
                </a:cubicBezTo>
                <a:cubicBezTo>
                  <a:pt x="186319" y="4023607"/>
                  <a:pt x="174788" y="4019359"/>
                  <a:pt x="159009" y="4013897"/>
                </a:cubicBezTo>
                <a:cubicBezTo>
                  <a:pt x="171753" y="4003579"/>
                  <a:pt x="182678" y="3995083"/>
                  <a:pt x="197850" y="3982945"/>
                </a:cubicBezTo>
                <a:cubicBezTo>
                  <a:pt x="183285" y="3962917"/>
                  <a:pt x="168719" y="3944103"/>
                  <a:pt x="152939" y="3922254"/>
                </a:cubicBezTo>
                <a:cubicBezTo>
                  <a:pt x="156581" y="3917399"/>
                  <a:pt x="163864" y="3909509"/>
                  <a:pt x="175395" y="3895551"/>
                </a:cubicBezTo>
                <a:cubicBezTo>
                  <a:pt x="158402" y="3898585"/>
                  <a:pt x="147477" y="3900406"/>
                  <a:pt x="135946" y="3902227"/>
                </a:cubicBezTo>
                <a:cubicBezTo>
                  <a:pt x="135339" y="3900406"/>
                  <a:pt x="134732" y="3897978"/>
                  <a:pt x="133519" y="3896158"/>
                </a:cubicBezTo>
                <a:cubicBezTo>
                  <a:pt x="153546" y="3885840"/>
                  <a:pt x="173574" y="3874916"/>
                  <a:pt x="196636" y="3862778"/>
                </a:cubicBezTo>
                <a:cubicBezTo>
                  <a:pt x="178429" y="3860957"/>
                  <a:pt x="162650" y="3859744"/>
                  <a:pt x="135339" y="3856709"/>
                </a:cubicBezTo>
                <a:cubicBezTo>
                  <a:pt x="154760" y="3834860"/>
                  <a:pt x="168112" y="3820295"/>
                  <a:pt x="182678" y="3804515"/>
                </a:cubicBezTo>
                <a:cubicBezTo>
                  <a:pt x="171753" y="3803301"/>
                  <a:pt x="162043" y="3802695"/>
                  <a:pt x="152333" y="3801481"/>
                </a:cubicBezTo>
                <a:cubicBezTo>
                  <a:pt x="152333" y="3799053"/>
                  <a:pt x="151726" y="3797232"/>
                  <a:pt x="151726" y="3794805"/>
                </a:cubicBezTo>
                <a:cubicBezTo>
                  <a:pt x="163864" y="3791163"/>
                  <a:pt x="176002" y="3786915"/>
                  <a:pt x="188747" y="3783274"/>
                </a:cubicBezTo>
                <a:cubicBezTo>
                  <a:pt x="151119" y="3780846"/>
                  <a:pt x="145050" y="3758391"/>
                  <a:pt x="143229" y="3728652"/>
                </a:cubicBezTo>
                <a:cubicBezTo>
                  <a:pt x="142622" y="3717728"/>
                  <a:pt x="127450" y="3707411"/>
                  <a:pt x="119560" y="3696487"/>
                </a:cubicBezTo>
                <a:cubicBezTo>
                  <a:pt x="114705" y="3689811"/>
                  <a:pt x="107422" y="3681314"/>
                  <a:pt x="109242" y="3675852"/>
                </a:cubicBezTo>
                <a:cubicBezTo>
                  <a:pt x="111063" y="3669783"/>
                  <a:pt x="120774" y="3662500"/>
                  <a:pt x="128056" y="3660679"/>
                </a:cubicBezTo>
                <a:cubicBezTo>
                  <a:pt x="145657" y="3657038"/>
                  <a:pt x="163864" y="3657038"/>
                  <a:pt x="182678" y="3647934"/>
                </a:cubicBezTo>
                <a:cubicBezTo>
                  <a:pt x="143836" y="3645507"/>
                  <a:pt x="104387" y="3643079"/>
                  <a:pt x="61297" y="3640651"/>
                </a:cubicBezTo>
                <a:cubicBezTo>
                  <a:pt x="74042" y="3629121"/>
                  <a:pt x="86180" y="3617589"/>
                  <a:pt x="101353" y="3604237"/>
                </a:cubicBezTo>
                <a:cubicBezTo>
                  <a:pt x="89822" y="3596348"/>
                  <a:pt x="80111" y="3590279"/>
                  <a:pt x="67366" y="3581175"/>
                </a:cubicBezTo>
                <a:cubicBezTo>
                  <a:pt x="81325" y="3569644"/>
                  <a:pt x="94677" y="3559327"/>
                  <a:pt x="110456" y="3546582"/>
                </a:cubicBezTo>
                <a:cubicBezTo>
                  <a:pt x="107422" y="3532623"/>
                  <a:pt x="103173" y="3515630"/>
                  <a:pt x="98318" y="3494995"/>
                </a:cubicBezTo>
                <a:cubicBezTo>
                  <a:pt x="87394" y="3501064"/>
                  <a:pt x="77077" y="3506526"/>
                  <a:pt x="66152" y="3511988"/>
                </a:cubicBezTo>
                <a:cubicBezTo>
                  <a:pt x="64939" y="3490140"/>
                  <a:pt x="63725" y="3470719"/>
                  <a:pt x="61904" y="3445229"/>
                </a:cubicBezTo>
                <a:cubicBezTo>
                  <a:pt x="65545" y="3443408"/>
                  <a:pt x="75256" y="3437946"/>
                  <a:pt x="87394" y="3431270"/>
                </a:cubicBezTo>
                <a:cubicBezTo>
                  <a:pt x="81932" y="3420953"/>
                  <a:pt x="77684" y="3412456"/>
                  <a:pt x="72828" y="3403353"/>
                </a:cubicBezTo>
                <a:cubicBezTo>
                  <a:pt x="93463" y="3400318"/>
                  <a:pt x="112884" y="3397890"/>
                  <a:pt x="133519" y="3394856"/>
                </a:cubicBezTo>
                <a:cubicBezTo>
                  <a:pt x="122594" y="3362083"/>
                  <a:pt x="112884" y="3332952"/>
                  <a:pt x="99532" y="3292290"/>
                </a:cubicBezTo>
                <a:cubicBezTo>
                  <a:pt x="114705" y="3300786"/>
                  <a:pt x="123201" y="3305641"/>
                  <a:pt x="135339" y="3312924"/>
                </a:cubicBezTo>
                <a:cubicBezTo>
                  <a:pt x="136553" y="3311710"/>
                  <a:pt x="141408" y="3306248"/>
                  <a:pt x="148084" y="3302000"/>
                </a:cubicBezTo>
                <a:cubicBezTo>
                  <a:pt x="152939" y="3298965"/>
                  <a:pt x="158402" y="3297145"/>
                  <a:pt x="165684" y="3294110"/>
                </a:cubicBezTo>
                <a:cubicBezTo>
                  <a:pt x="146264" y="3269227"/>
                  <a:pt x="100139" y="3305034"/>
                  <a:pt x="96498" y="3255268"/>
                </a:cubicBezTo>
                <a:cubicBezTo>
                  <a:pt x="106208" y="3249806"/>
                  <a:pt x="117739" y="3243737"/>
                  <a:pt x="127450" y="3238882"/>
                </a:cubicBezTo>
                <a:cubicBezTo>
                  <a:pt x="111063" y="3202468"/>
                  <a:pt x="93463" y="3167267"/>
                  <a:pt x="42483" y="3182440"/>
                </a:cubicBezTo>
                <a:cubicBezTo>
                  <a:pt x="37628" y="3183654"/>
                  <a:pt x="28524" y="3170302"/>
                  <a:pt x="13959" y="3156950"/>
                </a:cubicBezTo>
                <a:cubicBezTo>
                  <a:pt x="35200" y="3159378"/>
                  <a:pt x="46125" y="3159985"/>
                  <a:pt x="56442" y="3161198"/>
                </a:cubicBezTo>
                <a:cubicBezTo>
                  <a:pt x="67973" y="3127212"/>
                  <a:pt x="84359" y="3096260"/>
                  <a:pt x="52194" y="3064701"/>
                </a:cubicBezTo>
                <a:cubicBezTo>
                  <a:pt x="46732" y="3059239"/>
                  <a:pt x="57656" y="3037997"/>
                  <a:pt x="61904" y="3019790"/>
                </a:cubicBezTo>
                <a:cubicBezTo>
                  <a:pt x="40056" y="3019790"/>
                  <a:pt x="21848" y="3019790"/>
                  <a:pt x="3641" y="3019790"/>
                </a:cubicBezTo>
                <a:cubicBezTo>
                  <a:pt x="2428" y="3016756"/>
                  <a:pt x="1214" y="3013721"/>
                  <a:pt x="0" y="3011294"/>
                </a:cubicBezTo>
                <a:cubicBezTo>
                  <a:pt x="10317" y="3003404"/>
                  <a:pt x="20635" y="2996121"/>
                  <a:pt x="30952" y="2988231"/>
                </a:cubicBezTo>
                <a:cubicBezTo>
                  <a:pt x="20635" y="2941500"/>
                  <a:pt x="32166" y="2902051"/>
                  <a:pt x="72828" y="2876561"/>
                </a:cubicBezTo>
                <a:cubicBezTo>
                  <a:pt x="51587" y="2834078"/>
                  <a:pt x="30952" y="2792809"/>
                  <a:pt x="10317" y="2752146"/>
                </a:cubicBezTo>
                <a:cubicBezTo>
                  <a:pt x="13352" y="2749112"/>
                  <a:pt x="15779" y="2746077"/>
                  <a:pt x="18814" y="2742436"/>
                </a:cubicBezTo>
                <a:cubicBezTo>
                  <a:pt x="30952" y="2746684"/>
                  <a:pt x="44911" y="2748505"/>
                  <a:pt x="54621" y="2755787"/>
                </a:cubicBezTo>
                <a:cubicBezTo>
                  <a:pt x="82539" y="2777029"/>
                  <a:pt x="108636" y="2760643"/>
                  <a:pt x="117739" y="2741222"/>
                </a:cubicBezTo>
                <a:cubicBezTo>
                  <a:pt x="135339" y="2704201"/>
                  <a:pt x="148084" y="2721801"/>
                  <a:pt x="172967" y="2744256"/>
                </a:cubicBezTo>
                <a:cubicBezTo>
                  <a:pt x="163257" y="2703594"/>
                  <a:pt x="155974" y="2672035"/>
                  <a:pt x="148084" y="2638655"/>
                </a:cubicBezTo>
                <a:cubicBezTo>
                  <a:pt x="164471" y="2625910"/>
                  <a:pt x="186319" y="2608917"/>
                  <a:pt x="208168" y="2591924"/>
                </a:cubicBezTo>
                <a:cubicBezTo>
                  <a:pt x="143836" y="2585855"/>
                  <a:pt x="176002" y="2522737"/>
                  <a:pt x="146264" y="2501495"/>
                </a:cubicBezTo>
                <a:cubicBezTo>
                  <a:pt x="155367" y="2477826"/>
                  <a:pt x="163864" y="2455371"/>
                  <a:pt x="172967" y="2430488"/>
                </a:cubicBezTo>
                <a:cubicBezTo>
                  <a:pt x="168112" y="2429274"/>
                  <a:pt x="154153" y="2430488"/>
                  <a:pt x="146870" y="2423812"/>
                </a:cubicBezTo>
                <a:cubicBezTo>
                  <a:pt x="135946" y="2414101"/>
                  <a:pt x="125022" y="2399536"/>
                  <a:pt x="123808" y="2386184"/>
                </a:cubicBezTo>
                <a:cubicBezTo>
                  <a:pt x="121987" y="2365549"/>
                  <a:pt x="126843" y="2344308"/>
                  <a:pt x="131091" y="2323673"/>
                </a:cubicBezTo>
                <a:cubicBezTo>
                  <a:pt x="138374" y="2286045"/>
                  <a:pt x="142015" y="2247203"/>
                  <a:pt x="188747" y="2232031"/>
                </a:cubicBezTo>
                <a:cubicBezTo>
                  <a:pt x="202705" y="2227175"/>
                  <a:pt x="212416" y="2207754"/>
                  <a:pt x="222733" y="2196223"/>
                </a:cubicBezTo>
                <a:cubicBezTo>
                  <a:pt x="213630" y="2188334"/>
                  <a:pt x="201492" y="2177409"/>
                  <a:pt x="189354" y="2167092"/>
                </a:cubicBezTo>
                <a:cubicBezTo>
                  <a:pt x="213023" y="2119147"/>
                  <a:pt x="251865" y="2119147"/>
                  <a:pt x="296775" y="2134926"/>
                </a:cubicBezTo>
                <a:cubicBezTo>
                  <a:pt x="297989" y="2130678"/>
                  <a:pt x="298596" y="2126429"/>
                  <a:pt x="299810" y="2122181"/>
                </a:cubicBezTo>
                <a:cubicBezTo>
                  <a:pt x="288886" y="2114291"/>
                  <a:pt x="278568" y="2105188"/>
                  <a:pt x="267037" y="2098512"/>
                </a:cubicBezTo>
                <a:cubicBezTo>
                  <a:pt x="243368" y="2085767"/>
                  <a:pt x="234871" y="2070594"/>
                  <a:pt x="251258" y="2045711"/>
                </a:cubicBezTo>
                <a:cubicBezTo>
                  <a:pt x="270679" y="2016580"/>
                  <a:pt x="290706" y="1994125"/>
                  <a:pt x="332583" y="2009904"/>
                </a:cubicBezTo>
                <a:cubicBezTo>
                  <a:pt x="347148" y="2015366"/>
                  <a:pt x="368390" y="2004442"/>
                  <a:pt x="386597" y="2000801"/>
                </a:cubicBezTo>
                <a:cubicBezTo>
                  <a:pt x="385990" y="1995945"/>
                  <a:pt x="385383" y="1991697"/>
                  <a:pt x="384776" y="1986842"/>
                </a:cubicBezTo>
                <a:cubicBezTo>
                  <a:pt x="368997" y="1984414"/>
                  <a:pt x="353217" y="1981987"/>
                  <a:pt x="337438" y="1979559"/>
                </a:cubicBezTo>
                <a:cubicBezTo>
                  <a:pt x="361107" y="1973490"/>
                  <a:pt x="386597" y="1970455"/>
                  <a:pt x="379314" y="1934648"/>
                </a:cubicBezTo>
                <a:cubicBezTo>
                  <a:pt x="378707" y="1930400"/>
                  <a:pt x="392059" y="1920689"/>
                  <a:pt x="400556" y="1917048"/>
                </a:cubicBezTo>
                <a:cubicBezTo>
                  <a:pt x="420584" y="1908551"/>
                  <a:pt x="441825" y="1901875"/>
                  <a:pt x="463067" y="1894593"/>
                </a:cubicBezTo>
                <a:cubicBezTo>
                  <a:pt x="462460" y="1891558"/>
                  <a:pt x="461853" y="1887917"/>
                  <a:pt x="460639" y="1884882"/>
                </a:cubicBezTo>
                <a:cubicBezTo>
                  <a:pt x="449108" y="1883668"/>
                  <a:pt x="436970" y="1882455"/>
                  <a:pt x="418156" y="1880634"/>
                </a:cubicBezTo>
                <a:cubicBezTo>
                  <a:pt x="428473" y="1870923"/>
                  <a:pt x="435149" y="1864854"/>
                  <a:pt x="443646" y="1856965"/>
                </a:cubicBezTo>
                <a:cubicBezTo>
                  <a:pt x="438791" y="1848468"/>
                  <a:pt x="433329" y="1838757"/>
                  <a:pt x="429080" y="1830261"/>
                </a:cubicBezTo>
                <a:cubicBezTo>
                  <a:pt x="445467" y="1816909"/>
                  <a:pt x="460639" y="1804164"/>
                  <a:pt x="479453" y="1788992"/>
                </a:cubicBezTo>
                <a:cubicBezTo>
                  <a:pt x="479453" y="1788992"/>
                  <a:pt x="485522" y="1792026"/>
                  <a:pt x="493412" y="1796274"/>
                </a:cubicBezTo>
                <a:cubicBezTo>
                  <a:pt x="493412" y="1784743"/>
                  <a:pt x="493412" y="1775033"/>
                  <a:pt x="493412" y="1762895"/>
                </a:cubicBezTo>
                <a:cubicBezTo>
                  <a:pt x="503729" y="1760467"/>
                  <a:pt x="514047" y="1758040"/>
                  <a:pt x="524971" y="1755612"/>
                </a:cubicBezTo>
                <a:cubicBezTo>
                  <a:pt x="524971" y="1752577"/>
                  <a:pt x="524971" y="1750150"/>
                  <a:pt x="524971" y="1747115"/>
                </a:cubicBezTo>
                <a:cubicBezTo>
                  <a:pt x="515260" y="1745901"/>
                  <a:pt x="505550" y="1744081"/>
                  <a:pt x="495233" y="1742867"/>
                </a:cubicBezTo>
                <a:cubicBezTo>
                  <a:pt x="489770" y="1682784"/>
                  <a:pt x="527398" y="1639087"/>
                  <a:pt x="588089" y="1651225"/>
                </a:cubicBezTo>
                <a:cubicBezTo>
                  <a:pt x="561992" y="1623914"/>
                  <a:pt x="541964" y="1602065"/>
                  <a:pt x="523150" y="1582038"/>
                </a:cubicBezTo>
                <a:cubicBezTo>
                  <a:pt x="540750" y="1583251"/>
                  <a:pt x="562599" y="1584465"/>
                  <a:pt x="590516" y="1586286"/>
                </a:cubicBezTo>
                <a:cubicBezTo>
                  <a:pt x="578985" y="1571720"/>
                  <a:pt x="569882" y="1560796"/>
                  <a:pt x="560778" y="1549872"/>
                </a:cubicBezTo>
                <a:cubicBezTo>
                  <a:pt x="561992" y="1547444"/>
                  <a:pt x="563813" y="1545017"/>
                  <a:pt x="565026" y="1543196"/>
                </a:cubicBezTo>
                <a:cubicBezTo>
                  <a:pt x="581413" y="1554120"/>
                  <a:pt x="597799" y="1565044"/>
                  <a:pt x="614792" y="1575969"/>
                </a:cubicBezTo>
                <a:cubicBezTo>
                  <a:pt x="622075" y="1569900"/>
                  <a:pt x="631786" y="1562010"/>
                  <a:pt x="643924" y="1551693"/>
                </a:cubicBezTo>
                <a:cubicBezTo>
                  <a:pt x="619041" y="1540768"/>
                  <a:pt x="579592" y="1551086"/>
                  <a:pt x="583840" y="1504961"/>
                </a:cubicBezTo>
                <a:cubicBezTo>
                  <a:pt x="563206" y="1501320"/>
                  <a:pt x="541357" y="1497071"/>
                  <a:pt x="518902" y="1492823"/>
                </a:cubicBezTo>
                <a:cubicBezTo>
                  <a:pt x="518902" y="1489788"/>
                  <a:pt x="518295" y="1487361"/>
                  <a:pt x="518295" y="1484326"/>
                </a:cubicBezTo>
                <a:cubicBezTo>
                  <a:pt x="538323" y="1481292"/>
                  <a:pt x="558350" y="1478257"/>
                  <a:pt x="571095" y="1476437"/>
                </a:cubicBezTo>
                <a:cubicBezTo>
                  <a:pt x="573523" y="1467333"/>
                  <a:pt x="574737" y="1453981"/>
                  <a:pt x="577771" y="1453981"/>
                </a:cubicBezTo>
                <a:cubicBezTo>
                  <a:pt x="605082" y="1450947"/>
                  <a:pt x="632999" y="1450340"/>
                  <a:pt x="660310" y="1449126"/>
                </a:cubicBezTo>
                <a:cubicBezTo>
                  <a:pt x="662131" y="1445485"/>
                  <a:pt x="663345" y="1441843"/>
                  <a:pt x="665165" y="1438202"/>
                </a:cubicBezTo>
                <a:cubicBezTo>
                  <a:pt x="654848" y="1430312"/>
                  <a:pt x="644531" y="1421815"/>
                  <a:pt x="632999" y="1413319"/>
                </a:cubicBezTo>
                <a:cubicBezTo>
                  <a:pt x="654241" y="1386008"/>
                  <a:pt x="680945" y="1362339"/>
                  <a:pt x="725856" y="1372656"/>
                </a:cubicBezTo>
                <a:cubicBezTo>
                  <a:pt x="735566" y="1375084"/>
                  <a:pt x="748311" y="1365373"/>
                  <a:pt x="762270" y="1359911"/>
                </a:cubicBezTo>
                <a:cubicBezTo>
                  <a:pt x="773194" y="1361732"/>
                  <a:pt x="788367" y="1364160"/>
                  <a:pt x="804146" y="1366587"/>
                </a:cubicBezTo>
                <a:cubicBezTo>
                  <a:pt x="805360" y="1362339"/>
                  <a:pt x="807181" y="1358091"/>
                  <a:pt x="808394" y="1353842"/>
                </a:cubicBezTo>
                <a:cubicBezTo>
                  <a:pt x="788367" y="1341097"/>
                  <a:pt x="768946" y="1328352"/>
                  <a:pt x="744063" y="1313180"/>
                </a:cubicBezTo>
                <a:cubicBezTo>
                  <a:pt x="744063" y="1328352"/>
                  <a:pt x="744063" y="1335028"/>
                  <a:pt x="744063" y="1347773"/>
                </a:cubicBezTo>
                <a:cubicBezTo>
                  <a:pt x="731925" y="1339884"/>
                  <a:pt x="723428" y="1334421"/>
                  <a:pt x="713718" y="1327745"/>
                </a:cubicBezTo>
                <a:cubicBezTo>
                  <a:pt x="730104" y="1308932"/>
                  <a:pt x="742849" y="1293759"/>
                  <a:pt x="761056" y="1273124"/>
                </a:cubicBezTo>
                <a:cubicBezTo>
                  <a:pt x="784725" y="1284655"/>
                  <a:pt x="815677" y="1325318"/>
                  <a:pt x="851484" y="1274945"/>
                </a:cubicBezTo>
                <a:cubicBezTo>
                  <a:pt x="846629" y="1267662"/>
                  <a:pt x="840560" y="1259772"/>
                  <a:pt x="831457" y="1247027"/>
                </a:cubicBezTo>
                <a:cubicBezTo>
                  <a:pt x="847843" y="1245814"/>
                  <a:pt x="860588" y="1243993"/>
                  <a:pt x="872119" y="1245207"/>
                </a:cubicBezTo>
                <a:cubicBezTo>
                  <a:pt x="873940" y="1245207"/>
                  <a:pt x="876367" y="1260379"/>
                  <a:pt x="874547" y="1267055"/>
                </a:cubicBezTo>
                <a:cubicBezTo>
                  <a:pt x="870905" y="1282228"/>
                  <a:pt x="864836" y="1296793"/>
                  <a:pt x="866657" y="1316214"/>
                </a:cubicBezTo>
                <a:cubicBezTo>
                  <a:pt x="871512" y="1310752"/>
                  <a:pt x="876974" y="1305290"/>
                  <a:pt x="881830" y="1299828"/>
                </a:cubicBezTo>
                <a:cubicBezTo>
                  <a:pt x="890933" y="1289511"/>
                  <a:pt x="900644" y="1280407"/>
                  <a:pt x="907926" y="1268876"/>
                </a:cubicBezTo>
                <a:cubicBezTo>
                  <a:pt x="917030" y="1254310"/>
                  <a:pt x="926133" y="1239138"/>
                  <a:pt x="929775" y="1222751"/>
                </a:cubicBezTo>
                <a:cubicBezTo>
                  <a:pt x="933416" y="1206365"/>
                  <a:pt x="930382" y="1188158"/>
                  <a:pt x="930382" y="1165702"/>
                </a:cubicBezTo>
                <a:cubicBezTo>
                  <a:pt x="933416" y="1165702"/>
                  <a:pt x="946161" y="1165702"/>
                  <a:pt x="964975" y="1165702"/>
                </a:cubicBezTo>
                <a:cubicBezTo>
                  <a:pt x="957086" y="1154778"/>
                  <a:pt x="952230" y="1146888"/>
                  <a:pt x="946768" y="1138999"/>
                </a:cubicBezTo>
                <a:cubicBezTo>
                  <a:pt x="958906" y="1134144"/>
                  <a:pt x="971044" y="1129895"/>
                  <a:pt x="994713" y="1120185"/>
                </a:cubicBezTo>
                <a:cubicBezTo>
                  <a:pt x="970437" y="1112295"/>
                  <a:pt x="956479" y="1108047"/>
                  <a:pt x="943127" y="1103798"/>
                </a:cubicBezTo>
                <a:cubicBezTo>
                  <a:pt x="944341" y="1089233"/>
                  <a:pt x="945554" y="1074060"/>
                  <a:pt x="946768" y="1058888"/>
                </a:cubicBezTo>
                <a:cubicBezTo>
                  <a:pt x="944341" y="1055853"/>
                  <a:pt x="941913" y="1052819"/>
                  <a:pt x="938878" y="1049784"/>
                </a:cubicBezTo>
                <a:cubicBezTo>
                  <a:pt x="979541" y="1037646"/>
                  <a:pt x="1020203" y="1025508"/>
                  <a:pt x="1061473" y="1013370"/>
                </a:cubicBezTo>
                <a:cubicBezTo>
                  <a:pt x="1059045" y="1011549"/>
                  <a:pt x="1051762" y="1006694"/>
                  <a:pt x="1045086" y="1002446"/>
                </a:cubicBezTo>
                <a:cubicBezTo>
                  <a:pt x="1046300" y="998197"/>
                  <a:pt x="1046907" y="994556"/>
                  <a:pt x="1048121" y="990308"/>
                </a:cubicBezTo>
                <a:cubicBezTo>
                  <a:pt x="1066328" y="994556"/>
                  <a:pt x="1083928" y="998804"/>
                  <a:pt x="1106991" y="1004873"/>
                </a:cubicBezTo>
                <a:cubicBezTo>
                  <a:pt x="1110632" y="993342"/>
                  <a:pt x="1116701" y="974528"/>
                  <a:pt x="1121556" y="958142"/>
                </a:cubicBezTo>
                <a:cubicBezTo>
                  <a:pt x="1153115" y="947824"/>
                  <a:pt x="1185888" y="936900"/>
                  <a:pt x="1225337" y="924155"/>
                </a:cubicBezTo>
                <a:cubicBezTo>
                  <a:pt x="1193171" y="891989"/>
                  <a:pt x="1189529" y="881065"/>
                  <a:pt x="1232012" y="874996"/>
                </a:cubicBezTo>
                <a:cubicBezTo>
                  <a:pt x="1258109" y="871355"/>
                  <a:pt x="1289061" y="848292"/>
                  <a:pt x="1302413" y="825230"/>
                </a:cubicBezTo>
                <a:cubicBezTo>
                  <a:pt x="1328510" y="781533"/>
                  <a:pt x="1364317" y="766360"/>
                  <a:pt x="1401945" y="764540"/>
                </a:cubicBezTo>
                <a:cubicBezTo>
                  <a:pt x="1394055" y="743905"/>
                  <a:pt x="1385559" y="722664"/>
                  <a:pt x="1373421" y="690498"/>
                </a:cubicBezTo>
                <a:cubicBezTo>
                  <a:pt x="1454746" y="734802"/>
                  <a:pt x="1458387" y="654083"/>
                  <a:pt x="1493587" y="629200"/>
                </a:cubicBezTo>
                <a:cubicBezTo>
                  <a:pt x="1519684" y="610993"/>
                  <a:pt x="1533036" y="575186"/>
                  <a:pt x="1573699" y="579434"/>
                </a:cubicBezTo>
                <a:cubicBezTo>
                  <a:pt x="1576733" y="580041"/>
                  <a:pt x="1582802" y="577614"/>
                  <a:pt x="1583409" y="575186"/>
                </a:cubicBezTo>
                <a:cubicBezTo>
                  <a:pt x="1603437" y="516317"/>
                  <a:pt x="1664127" y="528455"/>
                  <a:pt x="1709038" y="504179"/>
                </a:cubicBezTo>
                <a:cubicBezTo>
                  <a:pt x="1699327" y="495682"/>
                  <a:pt x="1692045" y="489006"/>
                  <a:pt x="1680513" y="478082"/>
                </a:cubicBezTo>
                <a:cubicBezTo>
                  <a:pt x="1695079" y="471406"/>
                  <a:pt x="1709038" y="459268"/>
                  <a:pt x="1716928" y="462302"/>
                </a:cubicBezTo>
                <a:cubicBezTo>
                  <a:pt x="1753342" y="476868"/>
                  <a:pt x="1769121" y="451378"/>
                  <a:pt x="1789149" y="430743"/>
                </a:cubicBezTo>
                <a:cubicBezTo>
                  <a:pt x="1796432" y="423460"/>
                  <a:pt x="1807356" y="417998"/>
                  <a:pt x="1817067" y="414357"/>
                </a:cubicBezTo>
                <a:cubicBezTo>
                  <a:pt x="1846198" y="403433"/>
                  <a:pt x="1878971" y="402219"/>
                  <a:pt x="1892323" y="363377"/>
                </a:cubicBezTo>
                <a:cubicBezTo>
                  <a:pt x="1895964" y="353060"/>
                  <a:pt x="1926916" y="353060"/>
                  <a:pt x="1946337" y="353060"/>
                </a:cubicBezTo>
                <a:cubicBezTo>
                  <a:pt x="2000958" y="317859"/>
                  <a:pt x="2053759" y="275376"/>
                  <a:pt x="2127194" y="320287"/>
                </a:cubicBezTo>
                <a:cubicBezTo>
                  <a:pt x="2127194" y="306328"/>
                  <a:pt x="2127194" y="299045"/>
                  <a:pt x="2127194" y="288728"/>
                </a:cubicBezTo>
                <a:cubicBezTo>
                  <a:pt x="2141760" y="289942"/>
                  <a:pt x="2159360" y="286907"/>
                  <a:pt x="2169070" y="293583"/>
                </a:cubicBezTo>
                <a:cubicBezTo>
                  <a:pt x="2211553" y="325142"/>
                  <a:pt x="2234616" y="288121"/>
                  <a:pt x="2256464" y="266880"/>
                </a:cubicBezTo>
                <a:cubicBezTo>
                  <a:pt x="2277706" y="245638"/>
                  <a:pt x="2288630" y="214079"/>
                  <a:pt x="2305623" y="184948"/>
                </a:cubicBezTo>
                <a:cubicBezTo>
                  <a:pt x="2334148" y="191624"/>
                  <a:pt x="2364493" y="198300"/>
                  <a:pt x="2395445" y="204976"/>
                </a:cubicBezTo>
                <a:cubicBezTo>
                  <a:pt x="2396659" y="189803"/>
                  <a:pt x="2397872" y="177058"/>
                  <a:pt x="2397872" y="169775"/>
                </a:cubicBezTo>
                <a:cubicBezTo>
                  <a:pt x="2428218" y="155210"/>
                  <a:pt x="2453708" y="138216"/>
                  <a:pt x="2481625" y="130933"/>
                </a:cubicBezTo>
                <a:cubicBezTo>
                  <a:pt x="2500439" y="126078"/>
                  <a:pt x="2527750" y="127899"/>
                  <a:pt x="2542922" y="138216"/>
                </a:cubicBezTo>
                <a:cubicBezTo>
                  <a:pt x="2593295" y="174023"/>
                  <a:pt x="2606647" y="174630"/>
                  <a:pt x="2659448" y="143678"/>
                </a:cubicBezTo>
                <a:cubicBezTo>
                  <a:pt x="2682510" y="130326"/>
                  <a:pt x="2713462" y="132147"/>
                  <a:pt x="2728634" y="103623"/>
                </a:cubicBezTo>
                <a:cubicBezTo>
                  <a:pt x="2729848" y="101195"/>
                  <a:pt x="2744414" y="106657"/>
                  <a:pt x="2752304" y="106050"/>
                </a:cubicBezTo>
                <a:cubicBezTo>
                  <a:pt x="2783256" y="103016"/>
                  <a:pt x="2816028" y="103016"/>
                  <a:pt x="2845160" y="93912"/>
                </a:cubicBezTo>
                <a:cubicBezTo>
                  <a:pt x="2887036" y="81774"/>
                  <a:pt x="2927092" y="62353"/>
                  <a:pt x="2969575" y="45967"/>
                </a:cubicBezTo>
                <a:cubicBezTo>
                  <a:pt x="2972002" y="59926"/>
                  <a:pt x="2973823" y="70850"/>
                  <a:pt x="2978678" y="95126"/>
                </a:cubicBezTo>
                <a:cubicBezTo>
                  <a:pt x="2998099" y="76919"/>
                  <a:pt x="3010844" y="64174"/>
                  <a:pt x="3024803" y="53250"/>
                </a:cubicBezTo>
                <a:cubicBezTo>
                  <a:pt x="3039369" y="42326"/>
                  <a:pt x="3054541" y="29581"/>
                  <a:pt x="3071534" y="24119"/>
                </a:cubicBezTo>
                <a:cubicBezTo>
                  <a:pt x="3096417" y="16229"/>
                  <a:pt x="3123728" y="13194"/>
                  <a:pt x="3150432" y="8339"/>
                </a:cubicBezTo>
                <a:cubicBezTo>
                  <a:pt x="3197163" y="59926"/>
                  <a:pt x="3262709" y="19263"/>
                  <a:pt x="3322185" y="29581"/>
                </a:cubicBezTo>
                <a:cubicBezTo>
                  <a:pt x="3320971" y="41112"/>
                  <a:pt x="3319758" y="52643"/>
                  <a:pt x="3317937" y="64781"/>
                </a:cubicBezTo>
                <a:cubicBezTo>
                  <a:pt x="3333716" y="10160"/>
                  <a:pt x="3387731" y="19870"/>
                  <a:pt x="3423538" y="449"/>
                </a:cubicBezTo>
                <a:cubicBezTo>
                  <a:pt x="3428393" y="-1978"/>
                  <a:pt x="3445386" y="5911"/>
                  <a:pt x="3449028" y="12587"/>
                </a:cubicBezTo>
                <a:cubicBezTo>
                  <a:pt x="3468449" y="52643"/>
                  <a:pt x="3495152" y="55677"/>
                  <a:pt x="3529746" y="33222"/>
                </a:cubicBezTo>
                <a:cubicBezTo>
                  <a:pt x="3535815" y="28974"/>
                  <a:pt x="3545525" y="29581"/>
                  <a:pt x="3562519" y="26546"/>
                </a:cubicBezTo>
                <a:cubicBezTo>
                  <a:pt x="3547953" y="38077"/>
                  <a:pt x="3541884" y="44146"/>
                  <a:pt x="3535208" y="52036"/>
                </a:cubicBezTo>
                <a:cubicBezTo>
                  <a:pt x="3579512" y="65388"/>
                  <a:pt x="3603181" y="51429"/>
                  <a:pt x="3601968" y="18656"/>
                </a:cubicBezTo>
                <a:cubicBezTo>
                  <a:pt x="3638382" y="20477"/>
                  <a:pt x="3675403" y="22905"/>
                  <a:pt x="3712423" y="24725"/>
                </a:cubicBezTo>
                <a:cubicBezTo>
                  <a:pt x="3712423" y="21691"/>
                  <a:pt x="3711817" y="19263"/>
                  <a:pt x="3711817" y="16229"/>
                </a:cubicBezTo>
                <a:cubicBezTo>
                  <a:pt x="3739127" y="28974"/>
                  <a:pt x="3765831" y="41719"/>
                  <a:pt x="3793142" y="54464"/>
                </a:cubicBezTo>
                <a:cubicBezTo>
                  <a:pt x="3795569" y="52036"/>
                  <a:pt x="3797997" y="49002"/>
                  <a:pt x="3800424" y="46574"/>
                </a:cubicBezTo>
                <a:cubicBezTo>
                  <a:pt x="3796176" y="39291"/>
                  <a:pt x="3792535" y="32008"/>
                  <a:pt x="3792535" y="32008"/>
                </a:cubicBezTo>
                <a:cubicBezTo>
                  <a:pt x="3861722" y="40505"/>
                  <a:pt x="3937585" y="49608"/>
                  <a:pt x="4013447" y="58712"/>
                </a:cubicBezTo>
                <a:cubicBezTo>
                  <a:pt x="4010413" y="61140"/>
                  <a:pt x="4004951" y="65388"/>
                  <a:pt x="4004344" y="65995"/>
                </a:cubicBezTo>
                <a:cubicBezTo>
                  <a:pt x="4098414" y="69636"/>
                  <a:pt x="4197339" y="73885"/>
                  <a:pt x="4306581" y="78133"/>
                </a:cubicBezTo>
                <a:cubicBezTo>
                  <a:pt x="4289588" y="92092"/>
                  <a:pt x="4283519" y="97554"/>
                  <a:pt x="4277450" y="102409"/>
                </a:cubicBezTo>
                <a:cubicBezTo>
                  <a:pt x="4302940" y="122437"/>
                  <a:pt x="4299299" y="169775"/>
                  <a:pt x="4342996" y="160672"/>
                </a:cubicBezTo>
                <a:cubicBezTo>
                  <a:pt x="4353313" y="158244"/>
                  <a:pt x="4361203" y="144892"/>
                  <a:pt x="4372734" y="134575"/>
                </a:cubicBezTo>
                <a:cubicBezTo>
                  <a:pt x="4361203" y="126078"/>
                  <a:pt x="4351492" y="118795"/>
                  <a:pt x="4339961" y="110906"/>
                </a:cubicBezTo>
                <a:cubicBezTo>
                  <a:pt x="4376982" y="96947"/>
                  <a:pt x="4376982" y="96947"/>
                  <a:pt x="4430997" y="156423"/>
                </a:cubicBezTo>
                <a:lnTo>
                  <a:pt x="4429783" y="155210"/>
                </a:lnTo>
                <a:cubicBezTo>
                  <a:pt x="4430997" y="168561"/>
                  <a:pt x="4432210" y="181913"/>
                  <a:pt x="4434031" y="204369"/>
                </a:cubicBezTo>
                <a:cubicBezTo>
                  <a:pt x="4460735" y="193444"/>
                  <a:pt x="4485618" y="180699"/>
                  <a:pt x="4512322" y="174630"/>
                </a:cubicBezTo>
                <a:cubicBezTo>
                  <a:pt x="4532956" y="169775"/>
                  <a:pt x="4550556" y="158244"/>
                  <a:pt x="4578474" y="173417"/>
                </a:cubicBezTo>
                <a:cubicBezTo>
                  <a:pt x="4610033" y="191017"/>
                  <a:pt x="4653123" y="187375"/>
                  <a:pt x="4693785" y="193444"/>
                </a:cubicBezTo>
                <a:cubicBezTo>
                  <a:pt x="4693179" y="187375"/>
                  <a:pt x="4691965" y="180699"/>
                  <a:pt x="4691358" y="173417"/>
                </a:cubicBezTo>
                <a:cubicBezTo>
                  <a:pt x="4731413" y="163099"/>
                  <a:pt x="4770862" y="155816"/>
                  <a:pt x="4800600" y="199513"/>
                </a:cubicBezTo>
                <a:cubicBezTo>
                  <a:pt x="4783607" y="193444"/>
                  <a:pt x="4766614" y="186768"/>
                  <a:pt x="4745979" y="179486"/>
                </a:cubicBezTo>
                <a:cubicBezTo>
                  <a:pt x="4745372" y="192231"/>
                  <a:pt x="4744765" y="202548"/>
                  <a:pt x="4744765" y="212258"/>
                </a:cubicBezTo>
                <a:cubicBezTo>
                  <a:pt x="4704709" y="237748"/>
                  <a:pt x="4651302" y="241390"/>
                  <a:pt x="4622778" y="288121"/>
                </a:cubicBezTo>
                <a:cubicBezTo>
                  <a:pt x="4658585" y="268093"/>
                  <a:pt x="4699248" y="328784"/>
                  <a:pt x="4730807" y="279625"/>
                </a:cubicBezTo>
                <a:cubicBezTo>
                  <a:pt x="4725344" y="271735"/>
                  <a:pt x="4720489" y="263845"/>
                  <a:pt x="4713813" y="254135"/>
                </a:cubicBezTo>
                <a:cubicBezTo>
                  <a:pt x="4735055" y="246852"/>
                  <a:pt x="4753262" y="240783"/>
                  <a:pt x="4775717" y="233500"/>
                </a:cubicBezTo>
                <a:cubicBezTo>
                  <a:pt x="4755689" y="266273"/>
                  <a:pt x="4737482" y="296011"/>
                  <a:pt x="4715634" y="332425"/>
                </a:cubicBezTo>
                <a:cubicBezTo>
                  <a:pt x="4745372" y="332425"/>
                  <a:pt x="4769648" y="332425"/>
                  <a:pt x="4798779" y="332425"/>
                </a:cubicBezTo>
                <a:cubicBezTo>
                  <a:pt x="4794531" y="345170"/>
                  <a:pt x="4791497" y="353667"/>
                  <a:pt x="4788462" y="362163"/>
                </a:cubicBezTo>
                <a:cubicBezTo>
                  <a:pt x="4810311" y="369446"/>
                  <a:pt x="4831552" y="380977"/>
                  <a:pt x="4853401" y="382191"/>
                </a:cubicBezTo>
                <a:cubicBezTo>
                  <a:pt x="4861897" y="382798"/>
                  <a:pt x="4871608" y="360343"/>
                  <a:pt x="4880711" y="348205"/>
                </a:cubicBezTo>
                <a:cubicBezTo>
                  <a:pt x="4884353" y="343349"/>
                  <a:pt x="4887994" y="337280"/>
                  <a:pt x="4892849" y="333639"/>
                </a:cubicBezTo>
                <a:cubicBezTo>
                  <a:pt x="4908022" y="322108"/>
                  <a:pt x="4923194" y="311183"/>
                  <a:pt x="4936546" y="301473"/>
                </a:cubicBezTo>
                <a:cubicBezTo>
                  <a:pt x="4958395" y="304508"/>
                  <a:pt x="4982671" y="308149"/>
                  <a:pt x="5007554" y="311790"/>
                </a:cubicBezTo>
                <a:cubicBezTo>
                  <a:pt x="5005126" y="325749"/>
                  <a:pt x="5001485" y="345170"/>
                  <a:pt x="4996023" y="375515"/>
                </a:cubicBezTo>
                <a:cubicBezTo>
                  <a:pt x="4966285" y="382191"/>
                  <a:pt x="4927443" y="390688"/>
                  <a:pt x="4888601" y="399184"/>
                </a:cubicBezTo>
                <a:cubicBezTo>
                  <a:pt x="4889208" y="401612"/>
                  <a:pt x="4889208" y="404646"/>
                  <a:pt x="4889815" y="407074"/>
                </a:cubicBezTo>
                <a:cubicBezTo>
                  <a:pt x="4910450" y="407074"/>
                  <a:pt x="4933512" y="412536"/>
                  <a:pt x="4951719" y="405860"/>
                </a:cubicBezTo>
                <a:cubicBezTo>
                  <a:pt x="4981457" y="395543"/>
                  <a:pt x="5002092" y="407074"/>
                  <a:pt x="5023333" y="422854"/>
                </a:cubicBezTo>
                <a:cubicBezTo>
                  <a:pt x="5053678" y="445309"/>
                  <a:pt x="5080382" y="452592"/>
                  <a:pt x="5102231" y="411929"/>
                </a:cubicBezTo>
                <a:cubicBezTo>
                  <a:pt x="5105265" y="406467"/>
                  <a:pt x="5110727" y="402219"/>
                  <a:pt x="5111334" y="401612"/>
                </a:cubicBezTo>
                <a:cubicBezTo>
                  <a:pt x="5136824" y="405253"/>
                  <a:pt x="5158673" y="408895"/>
                  <a:pt x="5184163" y="412536"/>
                </a:cubicBezTo>
                <a:cubicBezTo>
                  <a:pt x="5157459" y="433778"/>
                  <a:pt x="5133183" y="453199"/>
                  <a:pt x="5105872" y="475654"/>
                </a:cubicBezTo>
                <a:cubicBezTo>
                  <a:pt x="5142893" y="480509"/>
                  <a:pt x="5176273" y="483544"/>
                  <a:pt x="5209046" y="489006"/>
                </a:cubicBezTo>
                <a:cubicBezTo>
                  <a:pt x="5224218" y="491434"/>
                  <a:pt x="5238177" y="498716"/>
                  <a:pt x="5252743" y="504179"/>
                </a:cubicBezTo>
                <a:cubicBezTo>
                  <a:pt x="5252136" y="507820"/>
                  <a:pt x="5251529" y="511461"/>
                  <a:pt x="5250922" y="515710"/>
                </a:cubicBezTo>
                <a:cubicBezTo>
                  <a:pt x="5259419" y="510854"/>
                  <a:pt x="5267915" y="505999"/>
                  <a:pt x="5277626" y="499930"/>
                </a:cubicBezTo>
                <a:cubicBezTo>
                  <a:pt x="5280053" y="505392"/>
                  <a:pt x="5282481" y="509034"/>
                  <a:pt x="5281874" y="512068"/>
                </a:cubicBezTo>
                <a:cubicBezTo>
                  <a:pt x="5279446" y="530882"/>
                  <a:pt x="5278840" y="541806"/>
                  <a:pt x="5306150" y="535737"/>
                </a:cubicBezTo>
                <a:cubicBezTo>
                  <a:pt x="5327392" y="530882"/>
                  <a:pt x="5351668" y="538165"/>
                  <a:pt x="5381406" y="540593"/>
                </a:cubicBezTo>
                <a:cubicBezTo>
                  <a:pt x="5370482" y="556372"/>
                  <a:pt x="5363199" y="567903"/>
                  <a:pt x="5355916" y="578828"/>
                </a:cubicBezTo>
                <a:cubicBezTo>
                  <a:pt x="5381406" y="602497"/>
                  <a:pt x="5426317" y="601890"/>
                  <a:pt x="5453627" y="579434"/>
                </a:cubicBezTo>
                <a:cubicBezTo>
                  <a:pt x="5470621" y="565476"/>
                  <a:pt x="5487007" y="530882"/>
                  <a:pt x="5511283" y="575186"/>
                </a:cubicBezTo>
                <a:cubicBezTo>
                  <a:pt x="5514924" y="581862"/>
                  <a:pt x="5537380" y="576400"/>
                  <a:pt x="5550732" y="579434"/>
                </a:cubicBezTo>
                <a:cubicBezTo>
                  <a:pt x="5563477" y="582469"/>
                  <a:pt x="5575615" y="587931"/>
                  <a:pt x="5587146" y="593393"/>
                </a:cubicBezTo>
                <a:cubicBezTo>
                  <a:pt x="5598677" y="598855"/>
                  <a:pt x="5610208" y="604924"/>
                  <a:pt x="5622346" y="611600"/>
                </a:cubicBezTo>
                <a:cubicBezTo>
                  <a:pt x="5619919" y="621918"/>
                  <a:pt x="5616884" y="634056"/>
                  <a:pt x="5615063" y="641945"/>
                </a:cubicBezTo>
                <a:cubicBezTo>
                  <a:pt x="5672719" y="648621"/>
                  <a:pt x="5727948" y="654690"/>
                  <a:pt x="5795314" y="662580"/>
                </a:cubicBezTo>
                <a:cubicBezTo>
                  <a:pt x="5811700" y="671684"/>
                  <a:pt x="5839617" y="688070"/>
                  <a:pt x="5868142" y="704456"/>
                </a:cubicBezTo>
                <a:cubicBezTo>
                  <a:pt x="5867535" y="708098"/>
                  <a:pt x="5866928" y="712346"/>
                  <a:pt x="5865715" y="715988"/>
                </a:cubicBezTo>
                <a:cubicBezTo>
                  <a:pt x="5840831" y="719022"/>
                  <a:pt x="5815948" y="722057"/>
                  <a:pt x="5791065" y="725091"/>
                </a:cubicBezTo>
                <a:cubicBezTo>
                  <a:pt x="5769824" y="686856"/>
                  <a:pt x="5738872" y="710525"/>
                  <a:pt x="5709133" y="712953"/>
                </a:cubicBezTo>
                <a:cubicBezTo>
                  <a:pt x="5716416" y="725698"/>
                  <a:pt x="5727340" y="736622"/>
                  <a:pt x="5737658" y="736622"/>
                </a:cubicBezTo>
                <a:cubicBezTo>
                  <a:pt x="5753438" y="733588"/>
                  <a:pt x="5771645" y="726305"/>
                  <a:pt x="5789852" y="722057"/>
                </a:cubicBezTo>
                <a:close/>
                <a:moveTo>
                  <a:pt x="6053247" y="964818"/>
                </a:moveTo>
                <a:cubicBezTo>
                  <a:pt x="6058102" y="935686"/>
                  <a:pt x="6048392" y="917479"/>
                  <a:pt x="6018654" y="912017"/>
                </a:cubicBezTo>
                <a:cubicBezTo>
                  <a:pt x="6013192" y="910803"/>
                  <a:pt x="6001054" y="916872"/>
                  <a:pt x="6001054" y="919907"/>
                </a:cubicBezTo>
                <a:cubicBezTo>
                  <a:pt x="6001054" y="927190"/>
                  <a:pt x="6004088" y="937507"/>
                  <a:pt x="6009550" y="941148"/>
                </a:cubicBezTo>
                <a:cubicBezTo>
                  <a:pt x="6022295" y="950252"/>
                  <a:pt x="6036861" y="956321"/>
                  <a:pt x="6053247" y="964818"/>
                </a:cubicBezTo>
                <a:close/>
                <a:moveTo>
                  <a:pt x="2041014" y="6022138"/>
                </a:moveTo>
                <a:cubicBezTo>
                  <a:pt x="2000958" y="5984510"/>
                  <a:pt x="2000958" y="5984510"/>
                  <a:pt x="1972434" y="5997255"/>
                </a:cubicBezTo>
                <a:cubicBezTo>
                  <a:pt x="1983358" y="6023352"/>
                  <a:pt x="1983358" y="6023352"/>
                  <a:pt x="2041014" y="6022138"/>
                </a:cubicBezTo>
                <a:close/>
                <a:moveTo>
                  <a:pt x="5010589" y="434992"/>
                </a:moveTo>
                <a:cubicBezTo>
                  <a:pt x="5019085" y="461695"/>
                  <a:pt x="5022727" y="493861"/>
                  <a:pt x="5070065" y="481723"/>
                </a:cubicBezTo>
                <a:cubicBezTo>
                  <a:pt x="5047003" y="463516"/>
                  <a:pt x="5028796" y="449557"/>
                  <a:pt x="5010589" y="434992"/>
                </a:cubicBezTo>
                <a:close/>
              </a:path>
            </a:pathLst>
          </a:custGeom>
          <a:solidFill>
            <a:schemeClr val="accent2"/>
          </a:solidFill>
          <a:ln w="606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普惠金融实践与成效</a:t>
            </a:r>
            <a:endParaRPr kumimoji="1" lang="zh-CN" altLang="en-US"/>
          </a:p>
        </p:txBody>
      </p:sp>
      <p:sp>
        <p:nvSpPr>
          <p:cNvPr id="14"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rot="4260000">
            <a:off x="66419" y="317500"/>
            <a:ext cx="702020" cy="709440"/>
          </a:xfrm>
          <a:prstGeom prst="line">
            <a:avLst/>
          </a:prstGeom>
          <a:noFill/>
          <a:ln w="15875" cap="sq">
            <a:solidFill>
              <a:schemeClr val="accent1"/>
            </a:solidFill>
            <a:miter/>
          </a:ln>
        </p:spPr>
      </p:cxnSp>
      <p:cxnSp>
        <p:nvCxnSpPr>
          <p:cNvPr id="16"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l="1680" t="39952" r="115" b="33454"/>
          <a:stretch>
            <a:fillRect/>
          </a:stretch>
        </p:blipFill>
        <p:spPr>
          <a:xfrm>
            <a:off x="660400" y="1263805"/>
            <a:ext cx="10858500" cy="1960336"/>
          </a:xfrm>
          <a:custGeom>
            <a:avLst/>
            <a:gdLst/>
            <a:ahLst/>
            <a:cxnLst/>
            <a:rect l="l" t="t" r="r" b="b"/>
            <a:pathLst>
              <a:path w="10858500" h="1960336">
                <a:moveTo>
                  <a:pt x="0" y="0"/>
                </a:moveTo>
                <a:lnTo>
                  <a:pt x="10858500" y="0"/>
                </a:lnTo>
                <a:lnTo>
                  <a:pt x="10858500" y="1960336"/>
                </a:lnTo>
                <a:lnTo>
                  <a:pt x="0" y="1960336"/>
                </a:lnTo>
                <a:close/>
              </a:path>
            </a:pathLst>
          </a:custGeom>
          <a:noFill/>
          <a:ln>
            <a:noFill/>
          </a:ln>
        </p:spPr>
      </p:pic>
      <p:cxnSp>
        <p:nvCxnSpPr>
          <p:cNvPr id="3" name="标题 1"/>
          <p:cNvCxnSpPr/>
          <p:nvPr/>
        </p:nvCxnSpPr>
        <p:spPr>
          <a:xfrm>
            <a:off x="0" y="3702081"/>
            <a:ext cx="12192000" cy="0"/>
          </a:xfrm>
          <a:prstGeom prst="line">
            <a:avLst/>
          </a:prstGeom>
          <a:noFill/>
          <a:ln w="3175" cap="rnd">
            <a:solidFill>
              <a:schemeClr val="bg1">
                <a:lumMod val="85000"/>
              </a:schemeClr>
            </a:solidFill>
            <a:round/>
          </a:ln>
        </p:spPr>
      </p:cxnSp>
      <p:sp>
        <p:nvSpPr>
          <p:cNvPr id="4" name="标题 1"/>
          <p:cNvSpPr txBox="1"/>
          <p:nvPr/>
        </p:nvSpPr>
        <p:spPr>
          <a:xfrm flipH="1">
            <a:off x="1992972" y="3399202"/>
            <a:ext cx="605759" cy="605759"/>
          </a:xfrm>
          <a:prstGeom prst="ellipse">
            <a:avLst/>
          </a:prstGeom>
          <a:solidFill>
            <a:schemeClr val="accent1"/>
          </a:solidFill>
          <a:ln w="19050" cap="rnd">
            <a:noFill/>
            <a:round/>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139062" y="3545292"/>
            <a:ext cx="313578" cy="313578"/>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675486" y="4101386"/>
            <a:ext cx="3240731" cy="558804"/>
          </a:xfrm>
          <a:prstGeom prst="rect">
            <a:avLst/>
          </a:prstGeom>
          <a:noFill/>
          <a:ln cap="sq">
            <a:noFill/>
          </a:ln>
          <a:effectLst/>
        </p:spPr>
        <p:txBody>
          <a:bodyPr vert="horz" wrap="square" lIns="0" tIns="0" rIns="0" bIns="0" rtlCol="0" anchor="ctr"/>
          <a:lstStyle/>
          <a:p>
            <a:pPr algn="ctr">
              <a:lnSpc>
                <a:spcPct val="130000"/>
              </a:lnSpc>
            </a:pPr>
            <a:r>
              <a:rPr kumimoji="1" lang="en-US" altLang="zh-CN" sz="16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典型案例</a:t>
            </a:r>
            <a:endParaRPr kumimoji="1" lang="zh-CN" altLang="en-US"/>
          </a:p>
        </p:txBody>
      </p:sp>
      <p:sp>
        <p:nvSpPr>
          <p:cNvPr id="7" name="标题 1"/>
          <p:cNvSpPr txBox="1"/>
          <p:nvPr/>
        </p:nvSpPr>
        <p:spPr>
          <a:xfrm>
            <a:off x="511810" y="4707890"/>
            <a:ext cx="3404870" cy="1302385"/>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某小微企业通过“信易贷”平台获得资金支持，成功扩大了生产规模，增加了就业岗位。
一位农村创业者通过特色农产品保险的支持，降低了种植风险，提高了收入水平。</a:t>
            </a:r>
            <a:endPar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8" name="标题 1"/>
          <p:cNvSpPr txBox="1"/>
          <p:nvPr/>
        </p:nvSpPr>
        <p:spPr>
          <a:xfrm flipH="1">
            <a:off x="5794858" y="3399202"/>
            <a:ext cx="605759" cy="605759"/>
          </a:xfrm>
          <a:prstGeom prst="ellipse">
            <a:avLst/>
          </a:prstGeom>
          <a:solidFill>
            <a:schemeClr val="accent4"/>
          </a:solidFill>
          <a:ln w="19050" cap="rnd">
            <a:noFill/>
            <a:round/>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5940948" y="3564815"/>
            <a:ext cx="313578" cy="274533"/>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4477372" y="4101386"/>
            <a:ext cx="3240731" cy="558804"/>
          </a:xfrm>
          <a:prstGeom prst="rect">
            <a:avLst/>
          </a:prstGeom>
          <a:noFill/>
          <a:ln cap="sq">
            <a:noFill/>
          </a:ln>
          <a:effectLst/>
        </p:spPr>
        <p:txBody>
          <a:bodyPr vert="horz" wrap="square" lIns="0" tIns="0" rIns="0" bIns="0" rtlCol="0" anchor="ctr"/>
          <a:lstStyle/>
          <a:p>
            <a:pPr algn="ctr">
              <a:lnSpc>
                <a:spcPct val="130000"/>
              </a:lnSpc>
            </a:pPr>
            <a:r>
              <a:rPr kumimoji="1" lang="en-US" altLang="zh-CN" sz="16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影响</a:t>
            </a:r>
            <a:endParaRPr kumimoji="1" lang="zh-CN" altLang="en-US"/>
          </a:p>
        </p:txBody>
      </p:sp>
      <p:sp>
        <p:nvSpPr>
          <p:cNvPr id="11" name="标题 1"/>
          <p:cNvSpPr txBox="1"/>
          <p:nvPr/>
        </p:nvSpPr>
        <p:spPr>
          <a:xfrm>
            <a:off x="4325620" y="4707890"/>
            <a:ext cx="3576320" cy="1302385"/>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普惠金融的发展促进了中小微企业的健康发展，带动了就业增长，提升了经济增长的内生动力。
金融对弱势群体的支持，改善了社会公平，促进了社会和谐稳定。</a:t>
            </a:r>
            <a:endPar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2" name="标题 1"/>
          <p:cNvSpPr txBox="1"/>
          <p:nvPr/>
        </p:nvSpPr>
        <p:spPr>
          <a:xfrm flipH="1">
            <a:off x="9594013" y="3399202"/>
            <a:ext cx="605759" cy="605759"/>
          </a:xfrm>
          <a:prstGeom prst="ellipse">
            <a:avLst/>
          </a:prstGeom>
          <a:solidFill>
            <a:schemeClr val="accent1"/>
          </a:solidFill>
          <a:ln w="19050" cap="rnd">
            <a:noFill/>
            <a:round/>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9759603" y="3545292"/>
            <a:ext cx="274578" cy="313578"/>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8276527" y="4101386"/>
            <a:ext cx="3240731" cy="558804"/>
          </a:xfrm>
          <a:prstGeom prst="rect">
            <a:avLst/>
          </a:prstGeom>
          <a:noFill/>
          <a:ln cap="sq">
            <a:noFill/>
          </a:ln>
          <a:effectLst/>
        </p:spPr>
        <p:txBody>
          <a:bodyPr vert="horz" wrap="square" lIns="0" tIns="0" rIns="0" bIns="0" rtlCol="0" anchor="ctr"/>
          <a:lstStyle/>
          <a:p>
            <a:pPr algn="ctr">
              <a:lnSpc>
                <a:spcPct val="130000"/>
              </a:lnSpc>
            </a:pPr>
            <a:r>
              <a:rPr kumimoji="1" lang="en-US" altLang="zh-CN" sz="16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未来展望</a:t>
            </a:r>
            <a:endParaRPr kumimoji="1" lang="zh-CN" altLang="en-US"/>
          </a:p>
        </p:txBody>
      </p:sp>
      <p:sp>
        <p:nvSpPr>
          <p:cNvPr id="15" name="标题 1"/>
          <p:cNvSpPr txBox="1"/>
          <p:nvPr/>
        </p:nvSpPr>
        <p:spPr>
          <a:xfrm>
            <a:off x="8276590" y="4707890"/>
            <a:ext cx="3277870" cy="1302385"/>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随着普惠金融体系的不断完善，金融服务的覆盖面和质量将进一步提升，为经济社会的可持续发展提供有力支撑。</a:t>
            </a:r>
            <a:endPar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6"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案例与影响</a:t>
            </a:r>
            <a:endParaRPr kumimoji="1" lang="zh-CN" altLang="en-US"/>
          </a:p>
        </p:txBody>
      </p:sp>
      <p:sp>
        <p:nvSpPr>
          <p:cNvPr id="17"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8" name="标题 1"/>
          <p:cNvCxnSpPr/>
          <p:nvPr/>
        </p:nvCxnSpPr>
        <p:spPr>
          <a:xfrm rot="4260000">
            <a:off x="66419" y="317500"/>
            <a:ext cx="702020" cy="709440"/>
          </a:xfrm>
          <a:prstGeom prst="line">
            <a:avLst/>
          </a:prstGeom>
          <a:noFill/>
          <a:ln w="15875" cap="sq">
            <a:solidFill>
              <a:schemeClr val="accent1"/>
            </a:solidFill>
            <a:miter/>
          </a:ln>
        </p:spPr>
      </p:cxnSp>
      <p:cxnSp>
        <p:nvCxnSpPr>
          <p:cNvPr id="19"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1277329"/>
            <a:ext cx="4272417" cy="1892900"/>
          </a:xfrm>
          <a:custGeom>
            <a:avLst/>
            <a:gdLst>
              <a:gd name="connsiteX0" fmla="*/ 0 w 4272417"/>
              <a:gd name="connsiteY0" fmla="*/ 0 h 1892900"/>
              <a:gd name="connsiteX1" fmla="*/ 4272417 w 4272417"/>
              <a:gd name="connsiteY1" fmla="*/ 0 h 1892900"/>
              <a:gd name="connsiteX2" fmla="*/ 4272417 w 4272417"/>
              <a:gd name="connsiteY2" fmla="*/ 1892900 h 1892900"/>
              <a:gd name="connsiteX3" fmla="*/ 0 w 4272417"/>
              <a:gd name="connsiteY3" fmla="*/ 1892900 h 1892900"/>
            </a:gdLst>
            <a:ahLst/>
            <a:cxnLst/>
            <a:rect l="l" t="t" r="r" b="b"/>
            <a:pathLst>
              <a:path w="4272417" h="1892900">
                <a:moveTo>
                  <a:pt x="0" y="0"/>
                </a:moveTo>
                <a:lnTo>
                  <a:pt x="4272417" y="0"/>
                </a:lnTo>
                <a:lnTo>
                  <a:pt x="4272417" y="1892900"/>
                </a:lnTo>
                <a:lnTo>
                  <a:pt x="0" y="189290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 name="标题 1"/>
          <p:cNvSpPr txBox="1"/>
          <p:nvPr/>
        </p:nvSpPr>
        <p:spPr>
          <a:xfrm>
            <a:off x="5482" y="6073620"/>
            <a:ext cx="12186518" cy="784380"/>
          </a:xfrm>
          <a:custGeom>
            <a:avLst/>
            <a:gdLst>
              <a:gd name="connsiteX0" fmla="*/ 0 w 12186518"/>
              <a:gd name="connsiteY0" fmla="*/ 0 h 784380"/>
              <a:gd name="connsiteX1" fmla="*/ 12186518 w 12186518"/>
              <a:gd name="connsiteY1" fmla="*/ 0 h 784380"/>
              <a:gd name="connsiteX2" fmla="*/ 12186518 w 12186518"/>
              <a:gd name="connsiteY2" fmla="*/ 784380 h 784380"/>
              <a:gd name="connsiteX3" fmla="*/ 0 w 12186518"/>
              <a:gd name="connsiteY3" fmla="*/ 784380 h 784380"/>
            </a:gdLst>
            <a:ahLst/>
            <a:cxnLst/>
            <a:rect l="l" t="t" r="r" b="b"/>
            <a:pathLst>
              <a:path w="12186518" h="784380">
                <a:moveTo>
                  <a:pt x="0" y="0"/>
                </a:moveTo>
                <a:lnTo>
                  <a:pt x="12186518" y="0"/>
                </a:lnTo>
                <a:lnTo>
                  <a:pt x="12186518" y="784380"/>
                </a:lnTo>
                <a:lnTo>
                  <a:pt x="0" y="78438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4023912" y="900743"/>
            <a:ext cx="904196" cy="74597"/>
          </a:xfrm>
          <a:custGeom>
            <a:avLst/>
            <a:gdLst>
              <a:gd name="connsiteX0" fmla="*/ 866812 w 904196"/>
              <a:gd name="connsiteY0" fmla="*/ 0 h 74597"/>
              <a:gd name="connsiteX1" fmla="*/ 866986 w 904196"/>
              <a:gd name="connsiteY1" fmla="*/ 0 h 74597"/>
              <a:gd name="connsiteX2" fmla="*/ 904196 w 904196"/>
              <a:gd name="connsiteY2" fmla="*/ 37212 h 74597"/>
              <a:gd name="connsiteX3" fmla="*/ 866986 w 904196"/>
              <a:gd name="connsiteY3" fmla="*/ 74597 h 74597"/>
              <a:gd name="connsiteX4" fmla="*/ 829600 w 904196"/>
              <a:gd name="connsiteY4" fmla="*/ 37385 h 74597"/>
              <a:gd name="connsiteX5" fmla="*/ 866812 w 904196"/>
              <a:gd name="connsiteY5" fmla="*/ 0 h 74597"/>
              <a:gd name="connsiteX6" fmla="*/ 590249 w 904196"/>
              <a:gd name="connsiteY6" fmla="*/ 0 h 74597"/>
              <a:gd name="connsiteX7" fmla="*/ 590336 w 904196"/>
              <a:gd name="connsiteY7" fmla="*/ 0 h 74597"/>
              <a:gd name="connsiteX8" fmla="*/ 627634 w 904196"/>
              <a:gd name="connsiteY8" fmla="*/ 37212 h 74597"/>
              <a:gd name="connsiteX9" fmla="*/ 590423 w 904196"/>
              <a:gd name="connsiteY9" fmla="*/ 74597 h 74597"/>
              <a:gd name="connsiteX10" fmla="*/ 553038 w 904196"/>
              <a:gd name="connsiteY10" fmla="*/ 37385 h 74597"/>
              <a:gd name="connsiteX11" fmla="*/ 590249 w 904196"/>
              <a:gd name="connsiteY11" fmla="*/ 0 h 74597"/>
              <a:gd name="connsiteX12" fmla="*/ 313774 w 904196"/>
              <a:gd name="connsiteY12" fmla="*/ 0 h 74597"/>
              <a:gd name="connsiteX13" fmla="*/ 350986 w 904196"/>
              <a:gd name="connsiteY13" fmla="*/ 37212 h 74597"/>
              <a:gd name="connsiteX14" fmla="*/ 313774 w 904196"/>
              <a:gd name="connsiteY14" fmla="*/ 74423 h 74597"/>
              <a:gd name="connsiteX15" fmla="*/ 276563 w 904196"/>
              <a:gd name="connsiteY15" fmla="*/ 37212 h 74597"/>
              <a:gd name="connsiteX16" fmla="*/ 313774 w 904196"/>
              <a:gd name="connsiteY16" fmla="*/ 0 h 74597"/>
              <a:gd name="connsiteX17" fmla="*/ 37211 w 904196"/>
              <a:gd name="connsiteY17" fmla="*/ 0 h 74597"/>
              <a:gd name="connsiteX18" fmla="*/ 74423 w 904196"/>
              <a:gd name="connsiteY18" fmla="*/ 37212 h 74597"/>
              <a:gd name="connsiteX19" fmla="*/ 37211 w 904196"/>
              <a:gd name="connsiteY19" fmla="*/ 74423 h 74597"/>
              <a:gd name="connsiteX20" fmla="*/ 0 w 904196"/>
              <a:gd name="connsiteY20" fmla="*/ 37212 h 74597"/>
              <a:gd name="connsiteX21" fmla="*/ 37211 w 904196"/>
              <a:gd name="connsiteY21" fmla="*/ 0 h 74597"/>
            </a:gdLst>
            <a:ahLst/>
            <a:cxnLst/>
            <a:rect l="l" t="t" r="r" b="b"/>
            <a:pathLst>
              <a:path w="904196" h="74597">
                <a:moveTo>
                  <a:pt x="866812" y="0"/>
                </a:moveTo>
                <a:cubicBezTo>
                  <a:pt x="866872" y="0"/>
                  <a:pt x="866924" y="0"/>
                  <a:pt x="866986" y="0"/>
                </a:cubicBezTo>
                <a:cubicBezTo>
                  <a:pt x="887539" y="0"/>
                  <a:pt x="904196" y="16659"/>
                  <a:pt x="904196" y="37212"/>
                </a:cubicBezTo>
                <a:cubicBezTo>
                  <a:pt x="904240" y="57808"/>
                  <a:pt x="887583" y="74544"/>
                  <a:pt x="866986" y="74597"/>
                </a:cubicBezTo>
                <a:cubicBezTo>
                  <a:pt x="846389" y="74640"/>
                  <a:pt x="829652" y="57982"/>
                  <a:pt x="829600" y="37385"/>
                </a:cubicBezTo>
                <a:cubicBezTo>
                  <a:pt x="829547" y="16788"/>
                  <a:pt x="846215" y="52"/>
                  <a:pt x="866812" y="0"/>
                </a:cubicBezTo>
                <a:close/>
                <a:moveTo>
                  <a:pt x="590249" y="0"/>
                </a:moveTo>
                <a:cubicBezTo>
                  <a:pt x="590275" y="0"/>
                  <a:pt x="590310" y="0"/>
                  <a:pt x="590336" y="0"/>
                </a:cubicBezTo>
                <a:cubicBezTo>
                  <a:pt x="610898" y="0"/>
                  <a:pt x="627582" y="16650"/>
                  <a:pt x="627634" y="37212"/>
                </a:cubicBezTo>
                <a:cubicBezTo>
                  <a:pt x="627678" y="57808"/>
                  <a:pt x="611020" y="74544"/>
                  <a:pt x="590423" y="74597"/>
                </a:cubicBezTo>
                <a:cubicBezTo>
                  <a:pt x="569826" y="74649"/>
                  <a:pt x="553090" y="57982"/>
                  <a:pt x="553038" y="37385"/>
                </a:cubicBezTo>
                <a:cubicBezTo>
                  <a:pt x="552995" y="16788"/>
                  <a:pt x="569652" y="52"/>
                  <a:pt x="590249" y="0"/>
                </a:cubicBezTo>
                <a:close/>
                <a:moveTo>
                  <a:pt x="313774" y="0"/>
                </a:moveTo>
                <a:cubicBezTo>
                  <a:pt x="334327" y="0"/>
                  <a:pt x="350986" y="16658"/>
                  <a:pt x="350986" y="37212"/>
                </a:cubicBezTo>
                <a:cubicBezTo>
                  <a:pt x="350986" y="57765"/>
                  <a:pt x="334327" y="74423"/>
                  <a:pt x="313774" y="74423"/>
                </a:cubicBezTo>
                <a:cubicBezTo>
                  <a:pt x="293221" y="74423"/>
                  <a:pt x="276563" y="57765"/>
                  <a:pt x="276563" y="37212"/>
                </a:cubicBezTo>
                <a:cubicBezTo>
                  <a:pt x="276563" y="16658"/>
                  <a:pt x="293221" y="0"/>
                  <a:pt x="313774" y="0"/>
                </a:cubicBezTo>
                <a:close/>
                <a:moveTo>
                  <a:pt x="37211" y="0"/>
                </a:moveTo>
                <a:cubicBezTo>
                  <a:pt x="57764" y="0"/>
                  <a:pt x="74423" y="16658"/>
                  <a:pt x="74423" y="37212"/>
                </a:cubicBezTo>
                <a:cubicBezTo>
                  <a:pt x="74423" y="57765"/>
                  <a:pt x="57764" y="74423"/>
                  <a:pt x="37211" y="74423"/>
                </a:cubicBezTo>
                <a:cubicBezTo>
                  <a:pt x="16658" y="74423"/>
                  <a:pt x="0" y="57765"/>
                  <a:pt x="0" y="37212"/>
                </a:cubicBezTo>
                <a:cubicBezTo>
                  <a:pt x="0" y="16658"/>
                  <a:pt x="16658" y="0"/>
                  <a:pt x="37211" y="0"/>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470904" y="436271"/>
            <a:ext cx="329770" cy="329770"/>
          </a:xfrm>
          <a:custGeom>
            <a:avLst/>
            <a:gdLst>
              <a:gd name="connsiteX0" fmla="*/ 0 w 337681"/>
              <a:gd name="connsiteY0" fmla="*/ 0 h 337681"/>
              <a:gd name="connsiteX1" fmla="*/ 337681 w 337681"/>
              <a:gd name="connsiteY1" fmla="*/ 0 h 337681"/>
              <a:gd name="connsiteX2" fmla="*/ 337681 w 337681"/>
              <a:gd name="connsiteY2" fmla="*/ 337681 h 337681"/>
              <a:gd name="connsiteX3" fmla="*/ 0 w 337681"/>
              <a:gd name="connsiteY3" fmla="*/ 337681 h 337681"/>
            </a:gdLst>
            <a:ahLst/>
            <a:cxnLst/>
            <a:rect l="l" t="t" r="r" b="b"/>
            <a:pathLst>
              <a:path w="337681" h="337681">
                <a:moveTo>
                  <a:pt x="0" y="0"/>
                </a:moveTo>
                <a:lnTo>
                  <a:pt x="337681" y="0"/>
                </a:lnTo>
                <a:lnTo>
                  <a:pt x="337681" y="337681"/>
                </a:lnTo>
                <a:lnTo>
                  <a:pt x="0" y="337681"/>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642874" y="386627"/>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34528" y="378280"/>
            <a:ext cx="190316" cy="190316"/>
          </a:xfrm>
          <a:custGeom>
            <a:avLst/>
            <a:gdLst>
              <a:gd name="connsiteX0" fmla="*/ 194881 w 194881"/>
              <a:gd name="connsiteY0" fmla="*/ 194881 h 194881"/>
              <a:gd name="connsiteX1" fmla="*/ 0 w 194881"/>
              <a:gd name="connsiteY1" fmla="*/ 194881 h 194881"/>
              <a:gd name="connsiteX2" fmla="*/ 0 w 194881"/>
              <a:gd name="connsiteY2" fmla="*/ 0 h 194881"/>
              <a:gd name="connsiteX3" fmla="*/ 194881 w 194881"/>
              <a:gd name="connsiteY3" fmla="*/ 0 h 194881"/>
              <a:gd name="connsiteX4" fmla="*/ 16826 w 194881"/>
              <a:gd name="connsiteY4" fmla="*/ 177966 h 194881"/>
              <a:gd name="connsiteX5" fmla="*/ 177788 w 194881"/>
              <a:gd name="connsiteY5" fmla="*/ 177966 h 194881"/>
              <a:gd name="connsiteX6" fmla="*/ 177788 w 194881"/>
              <a:gd name="connsiteY6" fmla="*/ 17004 h 194881"/>
              <a:gd name="connsiteX7" fmla="*/ 17004 w 194881"/>
              <a:gd name="connsiteY7" fmla="*/ 17004 h 194881"/>
            </a:gdLst>
            <a:ahLst/>
            <a:cxnLst/>
            <a:rect l="l" t="t" r="r" b="b"/>
            <a:pathLst>
              <a:path w="194881" h="194881">
                <a:moveTo>
                  <a:pt x="194881" y="194881"/>
                </a:moveTo>
                <a:lnTo>
                  <a:pt x="0" y="194881"/>
                </a:lnTo>
                <a:lnTo>
                  <a:pt x="0" y="0"/>
                </a:lnTo>
                <a:lnTo>
                  <a:pt x="194881" y="0"/>
                </a:lnTo>
                <a:close/>
                <a:moveTo>
                  <a:pt x="16826" y="177966"/>
                </a:moveTo>
                <a:lnTo>
                  <a:pt x="177788" y="177966"/>
                </a:lnTo>
                <a:lnTo>
                  <a:pt x="177788" y="17004"/>
                </a:lnTo>
                <a:lnTo>
                  <a:pt x="17004" y="1700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29730" y="628585"/>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721470" y="620327"/>
            <a:ext cx="190229" cy="190316"/>
          </a:xfrm>
          <a:custGeom>
            <a:avLst/>
            <a:gdLst>
              <a:gd name="connsiteX0" fmla="*/ 194792 w 194792"/>
              <a:gd name="connsiteY0" fmla="*/ 194881 h 194881"/>
              <a:gd name="connsiteX1" fmla="*/ 0 w 194792"/>
              <a:gd name="connsiteY1" fmla="*/ 194881 h 194881"/>
              <a:gd name="connsiteX2" fmla="*/ 0 w 194792"/>
              <a:gd name="connsiteY2" fmla="*/ 0 h 194881"/>
              <a:gd name="connsiteX3" fmla="*/ 194792 w 194792"/>
              <a:gd name="connsiteY3" fmla="*/ 0 h 194881"/>
              <a:gd name="connsiteX4" fmla="*/ 16737 w 194792"/>
              <a:gd name="connsiteY4" fmla="*/ 177877 h 194881"/>
              <a:gd name="connsiteX5" fmla="*/ 177877 w 194792"/>
              <a:gd name="connsiteY5" fmla="*/ 177877 h 194881"/>
              <a:gd name="connsiteX6" fmla="*/ 177877 w 194792"/>
              <a:gd name="connsiteY6" fmla="*/ 16915 h 194881"/>
              <a:gd name="connsiteX7" fmla="*/ 16915 w 194792"/>
              <a:gd name="connsiteY7" fmla="*/ 16915 h 194881"/>
            </a:gdLst>
            <a:ahLst/>
            <a:cxnLst/>
            <a:rect l="l" t="t" r="r" b="b"/>
            <a:pathLst>
              <a:path w="194792" h="194881">
                <a:moveTo>
                  <a:pt x="194792" y="194881"/>
                </a:moveTo>
                <a:lnTo>
                  <a:pt x="0" y="194881"/>
                </a:lnTo>
                <a:lnTo>
                  <a:pt x="0" y="0"/>
                </a:lnTo>
                <a:lnTo>
                  <a:pt x="194792" y="0"/>
                </a:lnTo>
                <a:close/>
                <a:moveTo>
                  <a:pt x="16737" y="177877"/>
                </a:moveTo>
                <a:lnTo>
                  <a:pt x="177877" y="177877"/>
                </a:lnTo>
                <a:lnTo>
                  <a:pt x="177877" y="16915"/>
                </a:lnTo>
                <a:lnTo>
                  <a:pt x="16915" y="16915"/>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454009"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523771" y="6388013"/>
            <a:ext cx="116695" cy="155582"/>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831591"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881899" y="6388103"/>
            <a:ext cx="155583" cy="155405"/>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209174" y="6337707"/>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259494" y="6401671"/>
            <a:ext cx="155583" cy="128288"/>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586756" y="6337696"/>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653555" y="6388024"/>
            <a:ext cx="122627" cy="155582"/>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1367325" y="2163465"/>
            <a:ext cx="4528149" cy="2696026"/>
          </a:xfrm>
          <a:custGeom>
            <a:avLst/>
            <a:gdLst>
              <a:gd name="connsiteX0" fmla="*/ 0 w 5120775"/>
              <a:gd name="connsiteY0" fmla="*/ 0 h 2995954"/>
              <a:gd name="connsiteX1" fmla="*/ 5120776 w 5120775"/>
              <a:gd name="connsiteY1" fmla="*/ 0 h 2995954"/>
              <a:gd name="connsiteX2" fmla="*/ 5120776 w 5120775"/>
              <a:gd name="connsiteY2" fmla="*/ 2995955 h 2995954"/>
              <a:gd name="connsiteX3" fmla="*/ 0 w 5120775"/>
              <a:gd name="connsiteY3" fmla="*/ 2995955 h 2995954"/>
            </a:gdLst>
            <a:ahLst/>
            <a:cxnLst/>
            <a:rect l="l" t="t" r="r" b="b"/>
            <a:pathLst>
              <a:path w="5120775" h="2995954">
                <a:moveTo>
                  <a:pt x="0" y="0"/>
                </a:moveTo>
                <a:lnTo>
                  <a:pt x="5120776" y="0"/>
                </a:lnTo>
                <a:lnTo>
                  <a:pt x="5120776" y="2995955"/>
                </a:lnTo>
                <a:lnTo>
                  <a:pt x="0" y="2995955"/>
                </a:lnTo>
                <a:close/>
              </a:path>
            </a:pathLst>
          </a:custGeom>
          <a:noFill/>
          <a:ln w="7673" cap="flat">
            <a:solidFill>
              <a:schemeClr val="accent3"/>
            </a:solid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18622801">
            <a:off x="592023" y="4724109"/>
            <a:ext cx="198401" cy="198401"/>
          </a:xfrm>
          <a:custGeom>
            <a:avLst/>
            <a:gdLst>
              <a:gd name="connsiteX0" fmla="*/ 203161 w 203160"/>
              <a:gd name="connsiteY0" fmla="*/ 101581 h 203160"/>
              <a:gd name="connsiteX1" fmla="*/ 101580 w 203160"/>
              <a:gd name="connsiteY1" fmla="*/ 203161 h 203160"/>
              <a:gd name="connsiteX2" fmla="*/ 0 w 203160"/>
              <a:gd name="connsiteY2" fmla="*/ 101581 h 203160"/>
              <a:gd name="connsiteX3" fmla="*/ 101580 w 203160"/>
              <a:gd name="connsiteY3" fmla="*/ 0 h 203160"/>
              <a:gd name="connsiteX4" fmla="*/ 203161 w 203160"/>
              <a:gd name="connsiteY4" fmla="*/ 101581 h 203160"/>
            </a:gdLst>
            <a:ahLst/>
            <a:cxnLst/>
            <a:rect l="l" t="t" r="r" b="b"/>
            <a:pathLst>
              <a:path w="203160" h="203160">
                <a:moveTo>
                  <a:pt x="203161" y="101581"/>
                </a:moveTo>
                <a:cubicBezTo>
                  <a:pt x="203161" y="157682"/>
                  <a:pt x="157682" y="203161"/>
                  <a:pt x="101580" y="203161"/>
                </a:cubicBezTo>
                <a:cubicBezTo>
                  <a:pt x="45479" y="203161"/>
                  <a:pt x="0" y="157681"/>
                  <a:pt x="0" y="101581"/>
                </a:cubicBezTo>
                <a:cubicBezTo>
                  <a:pt x="0" y="45479"/>
                  <a:pt x="45479" y="0"/>
                  <a:pt x="101580" y="0"/>
                </a:cubicBezTo>
                <a:cubicBezTo>
                  <a:pt x="157682" y="0"/>
                  <a:pt x="203161" y="45480"/>
                  <a:pt x="203161" y="101581"/>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31207" y="4823309"/>
            <a:ext cx="300294" cy="300298"/>
          </a:xfrm>
          <a:custGeom>
            <a:avLst/>
            <a:gdLst>
              <a:gd name="connsiteX0" fmla="*/ 150053 w 307498"/>
              <a:gd name="connsiteY0" fmla="*/ 45 h 307502"/>
              <a:gd name="connsiteX1" fmla="*/ 307453 w 307498"/>
              <a:gd name="connsiteY1" fmla="*/ 150057 h 307502"/>
              <a:gd name="connsiteX2" fmla="*/ 157442 w 307498"/>
              <a:gd name="connsiteY2" fmla="*/ 307458 h 307502"/>
              <a:gd name="connsiteX3" fmla="*/ 41 w 307498"/>
              <a:gd name="connsiteY3" fmla="*/ 157446 h 307502"/>
              <a:gd name="connsiteX4" fmla="*/ 150053 w 307498"/>
              <a:gd name="connsiteY4" fmla="*/ 45 h 307502"/>
              <a:gd name="connsiteX5" fmla="*/ 156997 w 307498"/>
              <a:gd name="connsiteY5" fmla="*/ 286002 h 307502"/>
              <a:gd name="connsiteX6" fmla="*/ 285926 w 307498"/>
              <a:gd name="connsiteY6" fmla="*/ 150591 h 307502"/>
              <a:gd name="connsiteX7" fmla="*/ 150515 w 307498"/>
              <a:gd name="connsiteY7" fmla="*/ 21670 h 307502"/>
              <a:gd name="connsiteX8" fmla="*/ 21586 w 307498"/>
              <a:gd name="connsiteY8" fmla="*/ 156912 h 307502"/>
              <a:gd name="connsiteX9" fmla="*/ 156925 w 307498"/>
              <a:gd name="connsiteY9" fmla="*/ 286269 h 307502"/>
              <a:gd name="connsiteX10" fmla="*/ 156997 w 307498"/>
              <a:gd name="connsiteY10" fmla="*/ 286269 h 307502"/>
            </a:gdLst>
            <a:ahLst/>
            <a:cxnLst/>
            <a:rect l="l" t="t" r="r" b="b"/>
            <a:pathLst>
              <a:path w="307498" h="307502">
                <a:moveTo>
                  <a:pt x="150053" y="45"/>
                </a:moveTo>
                <a:cubicBezTo>
                  <a:pt x="234940" y="-1994"/>
                  <a:pt x="305415" y="65169"/>
                  <a:pt x="307453" y="150057"/>
                </a:cubicBezTo>
                <a:cubicBezTo>
                  <a:pt x="309492" y="234944"/>
                  <a:pt x="242330" y="305419"/>
                  <a:pt x="157442" y="307458"/>
                </a:cubicBezTo>
                <a:cubicBezTo>
                  <a:pt x="72554" y="309496"/>
                  <a:pt x="2080" y="242334"/>
                  <a:pt x="41" y="157446"/>
                </a:cubicBezTo>
                <a:cubicBezTo>
                  <a:pt x="-1900" y="72594"/>
                  <a:pt x="65209" y="2182"/>
                  <a:pt x="150053" y="45"/>
                </a:cubicBezTo>
                <a:close/>
                <a:moveTo>
                  <a:pt x="156997" y="286002"/>
                </a:moveTo>
                <a:cubicBezTo>
                  <a:pt x="229990" y="284212"/>
                  <a:pt x="287716" y="223585"/>
                  <a:pt x="285926" y="150591"/>
                </a:cubicBezTo>
                <a:cubicBezTo>
                  <a:pt x="284128" y="77597"/>
                  <a:pt x="223509" y="19881"/>
                  <a:pt x="150515" y="21670"/>
                </a:cubicBezTo>
                <a:cubicBezTo>
                  <a:pt x="77584" y="23460"/>
                  <a:pt x="19885" y="83981"/>
                  <a:pt x="21586" y="156912"/>
                </a:cubicBezTo>
                <a:cubicBezTo>
                  <a:pt x="23242" y="230004"/>
                  <a:pt x="83834" y="287925"/>
                  <a:pt x="156925" y="286269"/>
                </a:cubicBezTo>
                <a:cubicBezTo>
                  <a:pt x="156952" y="286269"/>
                  <a:pt x="156970" y="286269"/>
                  <a:pt x="156997" y="286269"/>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rot="5400000">
            <a:off x="1044957" y="1489262"/>
            <a:ext cx="129070" cy="129070"/>
          </a:xfrm>
          <a:custGeom>
            <a:avLst/>
            <a:gdLst>
              <a:gd name="connsiteX0" fmla="*/ 0 w 196038"/>
              <a:gd name="connsiteY0" fmla="*/ 0 h 196038"/>
              <a:gd name="connsiteX1" fmla="*/ 196038 w 196038"/>
              <a:gd name="connsiteY1" fmla="*/ 0 h 196038"/>
              <a:gd name="connsiteX2" fmla="*/ 196038 w 196038"/>
              <a:gd name="connsiteY2" fmla="*/ 196039 h 196038"/>
              <a:gd name="connsiteX3" fmla="*/ 0 w 196038"/>
              <a:gd name="connsiteY3" fmla="*/ 196039 h 196038"/>
            </a:gdLst>
            <a:ahLst/>
            <a:cxnLst/>
            <a:rect l="l" t="t" r="r" b="b"/>
            <a:pathLst>
              <a:path w="196038" h="196038">
                <a:moveTo>
                  <a:pt x="0" y="0"/>
                </a:moveTo>
                <a:lnTo>
                  <a:pt x="196038" y="0"/>
                </a:lnTo>
                <a:lnTo>
                  <a:pt x="196038"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5400000">
            <a:off x="453104" y="1489262"/>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rot="5400000">
            <a:off x="453104" y="2021695"/>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a:off x="4822995"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2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60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2"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60"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a:off x="1087810"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1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59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1"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59"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a:off x="6575220" y="2038438"/>
            <a:ext cx="360000" cy="360000"/>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4718593" y="2031822"/>
            <a:ext cx="3413056" cy="707886"/>
          </a:xfrm>
          <a:prstGeom prst="rect">
            <a:avLst/>
          </a:prstGeom>
          <a:noFill/>
          <a:ln>
            <a:noFill/>
          </a:ln>
        </p:spPr>
        <p:txBody>
          <a:bodyPr vert="horz" wrap="square" lIns="91440" tIns="45720" rIns="91440" bIns="45720" rtlCol="0" anchor="b"/>
          <a:lstStyle/>
          <a:p>
            <a:pPr algn="r">
              <a:lnSpc>
                <a:spcPct val="100000"/>
              </a:lnSpc>
            </a:pPr>
            <a:r>
              <a:rPr kumimoji="1" lang="en-US" altLang="zh-CN" sz="40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PART</a:t>
            </a:r>
            <a:endParaRPr kumimoji="1" lang="zh-CN" altLang="en-US"/>
          </a:p>
        </p:txBody>
      </p:sp>
      <p:cxnSp>
        <p:nvCxnSpPr>
          <p:cNvPr id="28" name="标题 1"/>
          <p:cNvCxnSpPr/>
          <p:nvPr/>
        </p:nvCxnSpPr>
        <p:spPr>
          <a:xfrm>
            <a:off x="6683484" y="2954831"/>
            <a:ext cx="4740133" cy="0"/>
          </a:xfrm>
          <a:prstGeom prst="line">
            <a:avLst/>
          </a:prstGeom>
          <a:noFill/>
          <a:ln w="6350" cap="sq">
            <a:solidFill>
              <a:schemeClr val="tx1">
                <a:lumMod val="65000"/>
                <a:lumOff val="35000"/>
              </a:schemeClr>
            </a:solidFill>
            <a:miter/>
          </a:ln>
        </p:spPr>
      </p:cxnSp>
      <p:sp>
        <p:nvSpPr>
          <p:cNvPr id="29" name="标题 1"/>
          <p:cNvSpPr txBox="1"/>
          <p:nvPr/>
        </p:nvSpPr>
        <p:spPr>
          <a:xfrm>
            <a:off x="6575220" y="2943340"/>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30" name="标题 1"/>
          <p:cNvCxnSpPr/>
          <p:nvPr/>
        </p:nvCxnSpPr>
        <p:spPr>
          <a:xfrm flipV="1">
            <a:off x="6544047" y="4718245"/>
            <a:ext cx="4848397" cy="1"/>
          </a:xfrm>
          <a:prstGeom prst="line">
            <a:avLst/>
          </a:prstGeom>
          <a:noFill/>
          <a:ln w="6350" cap="sq">
            <a:solidFill>
              <a:schemeClr val="tx1">
                <a:lumMod val="65000"/>
                <a:lumOff val="35000"/>
              </a:schemeClr>
            </a:solidFill>
            <a:miter/>
          </a:ln>
        </p:spPr>
      </p:cxnSp>
      <p:sp>
        <p:nvSpPr>
          <p:cNvPr id="31" name="标题 1"/>
          <p:cNvSpPr txBox="1"/>
          <p:nvPr/>
        </p:nvSpPr>
        <p:spPr>
          <a:xfrm>
            <a:off x="10317366" y="4692183"/>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32" name="标题 1"/>
          <p:cNvSpPr txBox="1"/>
          <p:nvPr/>
        </p:nvSpPr>
        <p:spPr>
          <a:xfrm>
            <a:off x="11705572" y="0"/>
            <a:ext cx="486428" cy="2709314"/>
          </a:xfrm>
          <a:custGeom>
            <a:avLst/>
            <a:gdLst>
              <a:gd name="connsiteX0" fmla="*/ 0 w 486428"/>
              <a:gd name="connsiteY0" fmla="*/ 0 h 2709314"/>
              <a:gd name="connsiteX1" fmla="*/ 486428 w 486428"/>
              <a:gd name="connsiteY1" fmla="*/ 0 h 2709314"/>
              <a:gd name="connsiteX2" fmla="*/ 486428 w 486428"/>
              <a:gd name="connsiteY2" fmla="*/ 2709314 h 2709314"/>
              <a:gd name="connsiteX3" fmla="*/ 0 w 486428"/>
              <a:gd name="connsiteY3" fmla="*/ 2709314 h 2709314"/>
            </a:gdLst>
            <a:ahLst/>
            <a:cxnLst/>
            <a:rect l="l" t="t" r="r" b="b"/>
            <a:pathLst>
              <a:path w="486428" h="2709314">
                <a:moveTo>
                  <a:pt x="0" y="0"/>
                </a:moveTo>
                <a:lnTo>
                  <a:pt x="486428" y="0"/>
                </a:lnTo>
                <a:lnTo>
                  <a:pt x="486428" y="2709314"/>
                </a:lnTo>
                <a:lnTo>
                  <a:pt x="0" y="2709314"/>
                </a:lnTo>
                <a:close/>
              </a:path>
            </a:pathLst>
          </a:custGeom>
          <a:solidFill>
            <a:schemeClr val="accent3">
              <a:alpha val="2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3" name="标题 1"/>
          <p:cNvSpPr txBox="1"/>
          <p:nvPr/>
        </p:nvSpPr>
        <p:spPr>
          <a:xfrm>
            <a:off x="9884086" y="2230167"/>
            <a:ext cx="902718" cy="150497"/>
          </a:xfrm>
          <a:custGeom>
            <a:avLst/>
            <a:gdLst>
              <a:gd name="connsiteX0" fmla="*/ 781957 w 902718"/>
              <a:gd name="connsiteY0" fmla="*/ 0 h 150497"/>
              <a:gd name="connsiteX1" fmla="*/ 827949 w 902718"/>
              <a:gd name="connsiteY1" fmla="*/ 47818 h 150497"/>
              <a:gd name="connsiteX2" fmla="*/ 875766 w 902718"/>
              <a:gd name="connsiteY2" fmla="*/ 1738 h 150497"/>
              <a:gd name="connsiteX3" fmla="*/ 902718 w 902718"/>
              <a:gd name="connsiteY3" fmla="*/ 29734 h 150497"/>
              <a:gd name="connsiteX4" fmla="*/ 854987 w 902718"/>
              <a:gd name="connsiteY4" fmla="*/ 75814 h 150497"/>
              <a:gd name="connsiteX5" fmla="*/ 900980 w 902718"/>
              <a:gd name="connsiteY5" fmla="*/ 123545 h 150497"/>
              <a:gd name="connsiteX6" fmla="*/ 872984 w 902718"/>
              <a:gd name="connsiteY6" fmla="*/ 150497 h 150497"/>
              <a:gd name="connsiteX7" fmla="*/ 826991 w 902718"/>
              <a:gd name="connsiteY7" fmla="*/ 102765 h 150497"/>
              <a:gd name="connsiteX8" fmla="*/ 779174 w 902718"/>
              <a:gd name="connsiteY8" fmla="*/ 148758 h 150497"/>
              <a:gd name="connsiteX9" fmla="*/ 752222 w 902718"/>
              <a:gd name="connsiteY9" fmla="*/ 120762 h 150497"/>
              <a:gd name="connsiteX10" fmla="*/ 799953 w 902718"/>
              <a:gd name="connsiteY10" fmla="*/ 74771 h 150497"/>
              <a:gd name="connsiteX11" fmla="*/ 753960 w 902718"/>
              <a:gd name="connsiteY11" fmla="*/ 27039 h 150497"/>
              <a:gd name="connsiteX12" fmla="*/ 405845 w 902718"/>
              <a:gd name="connsiteY12" fmla="*/ 0 h 150497"/>
              <a:gd name="connsiteX13" fmla="*/ 451838 w 902718"/>
              <a:gd name="connsiteY13" fmla="*/ 47818 h 150497"/>
              <a:gd name="connsiteX14" fmla="*/ 499569 w 902718"/>
              <a:gd name="connsiteY14" fmla="*/ 1738 h 150497"/>
              <a:gd name="connsiteX15" fmla="*/ 526608 w 902718"/>
              <a:gd name="connsiteY15" fmla="*/ 29734 h 150497"/>
              <a:gd name="connsiteX16" fmla="*/ 478790 w 902718"/>
              <a:gd name="connsiteY16" fmla="*/ 75814 h 150497"/>
              <a:gd name="connsiteX17" fmla="*/ 524869 w 902718"/>
              <a:gd name="connsiteY17" fmla="*/ 123545 h 150497"/>
              <a:gd name="connsiteX18" fmla="*/ 496873 w 902718"/>
              <a:gd name="connsiteY18" fmla="*/ 150497 h 150497"/>
              <a:gd name="connsiteX19" fmla="*/ 450794 w 902718"/>
              <a:gd name="connsiteY19" fmla="*/ 102765 h 150497"/>
              <a:gd name="connsiteX20" fmla="*/ 403063 w 902718"/>
              <a:gd name="connsiteY20" fmla="*/ 148758 h 150497"/>
              <a:gd name="connsiteX21" fmla="*/ 376111 w 902718"/>
              <a:gd name="connsiteY21" fmla="*/ 120762 h 150497"/>
              <a:gd name="connsiteX22" fmla="*/ 423842 w 902718"/>
              <a:gd name="connsiteY22" fmla="*/ 74771 h 150497"/>
              <a:gd name="connsiteX23" fmla="*/ 377850 w 902718"/>
              <a:gd name="connsiteY23" fmla="*/ 27039 h 150497"/>
              <a:gd name="connsiteX24" fmla="*/ 29648 w 902718"/>
              <a:gd name="connsiteY24" fmla="*/ 0 h 150497"/>
              <a:gd name="connsiteX25" fmla="*/ 75726 w 902718"/>
              <a:gd name="connsiteY25" fmla="*/ 47818 h 150497"/>
              <a:gd name="connsiteX26" fmla="*/ 123458 w 902718"/>
              <a:gd name="connsiteY26" fmla="*/ 1738 h 150497"/>
              <a:gd name="connsiteX27" fmla="*/ 150410 w 902718"/>
              <a:gd name="connsiteY27" fmla="*/ 29734 h 150497"/>
              <a:gd name="connsiteX28" fmla="*/ 102679 w 902718"/>
              <a:gd name="connsiteY28" fmla="*/ 75814 h 150497"/>
              <a:gd name="connsiteX29" fmla="*/ 148758 w 902718"/>
              <a:gd name="connsiteY29" fmla="*/ 123545 h 150497"/>
              <a:gd name="connsiteX30" fmla="*/ 120762 w 902718"/>
              <a:gd name="connsiteY30" fmla="*/ 150497 h 150497"/>
              <a:gd name="connsiteX31" fmla="*/ 74684 w 902718"/>
              <a:gd name="connsiteY31" fmla="*/ 102765 h 150497"/>
              <a:gd name="connsiteX32" fmla="*/ 26951 w 902718"/>
              <a:gd name="connsiteY32" fmla="*/ 148758 h 150497"/>
              <a:gd name="connsiteX33" fmla="*/ 0 w 902718"/>
              <a:gd name="connsiteY33" fmla="*/ 120762 h 150497"/>
              <a:gd name="connsiteX34" fmla="*/ 47731 w 902718"/>
              <a:gd name="connsiteY34" fmla="*/ 74771 h 150497"/>
              <a:gd name="connsiteX35" fmla="*/ 1652 w 902718"/>
              <a:gd name="connsiteY35" fmla="*/ 27039 h 150497"/>
            </a:gdLst>
            <a:ahLst/>
            <a:cxnLst/>
            <a:rect l="l" t="t" r="r" b="b"/>
            <a:pathLst>
              <a:path w="902718" h="150497">
                <a:moveTo>
                  <a:pt x="781957" y="0"/>
                </a:moveTo>
                <a:lnTo>
                  <a:pt x="827949" y="47818"/>
                </a:lnTo>
                <a:lnTo>
                  <a:pt x="875766" y="1738"/>
                </a:lnTo>
                <a:lnTo>
                  <a:pt x="902718" y="29734"/>
                </a:lnTo>
                <a:lnTo>
                  <a:pt x="854987" y="75814"/>
                </a:lnTo>
                <a:lnTo>
                  <a:pt x="900980" y="123545"/>
                </a:lnTo>
                <a:lnTo>
                  <a:pt x="872984" y="150497"/>
                </a:lnTo>
                <a:lnTo>
                  <a:pt x="826991" y="102765"/>
                </a:lnTo>
                <a:lnTo>
                  <a:pt x="779174" y="148758"/>
                </a:lnTo>
                <a:lnTo>
                  <a:pt x="752222" y="120762"/>
                </a:lnTo>
                <a:lnTo>
                  <a:pt x="799953" y="74771"/>
                </a:lnTo>
                <a:lnTo>
                  <a:pt x="753960" y="27039"/>
                </a:lnTo>
                <a:close/>
                <a:moveTo>
                  <a:pt x="405845" y="0"/>
                </a:moveTo>
                <a:lnTo>
                  <a:pt x="451838" y="47818"/>
                </a:lnTo>
                <a:lnTo>
                  <a:pt x="499569" y="1738"/>
                </a:lnTo>
                <a:lnTo>
                  <a:pt x="526608" y="29734"/>
                </a:lnTo>
                <a:lnTo>
                  <a:pt x="478790" y="75814"/>
                </a:lnTo>
                <a:lnTo>
                  <a:pt x="524869" y="123545"/>
                </a:lnTo>
                <a:lnTo>
                  <a:pt x="496873" y="150497"/>
                </a:lnTo>
                <a:lnTo>
                  <a:pt x="450794" y="102765"/>
                </a:lnTo>
                <a:lnTo>
                  <a:pt x="403063" y="148758"/>
                </a:lnTo>
                <a:lnTo>
                  <a:pt x="376111" y="120762"/>
                </a:lnTo>
                <a:lnTo>
                  <a:pt x="423842" y="74771"/>
                </a:lnTo>
                <a:lnTo>
                  <a:pt x="377850" y="27039"/>
                </a:lnTo>
                <a:close/>
                <a:moveTo>
                  <a:pt x="29648" y="0"/>
                </a:moveTo>
                <a:lnTo>
                  <a:pt x="75726" y="47818"/>
                </a:lnTo>
                <a:lnTo>
                  <a:pt x="123458" y="1738"/>
                </a:lnTo>
                <a:lnTo>
                  <a:pt x="150410" y="29734"/>
                </a:lnTo>
                <a:lnTo>
                  <a:pt x="102679" y="75814"/>
                </a:lnTo>
                <a:lnTo>
                  <a:pt x="148758" y="123545"/>
                </a:lnTo>
                <a:lnTo>
                  <a:pt x="120762" y="150497"/>
                </a:lnTo>
                <a:lnTo>
                  <a:pt x="74684" y="102765"/>
                </a:lnTo>
                <a:lnTo>
                  <a:pt x="26951" y="148758"/>
                </a:lnTo>
                <a:lnTo>
                  <a:pt x="0" y="120762"/>
                </a:lnTo>
                <a:lnTo>
                  <a:pt x="47731" y="74771"/>
                </a:lnTo>
                <a:lnTo>
                  <a:pt x="1652" y="27039"/>
                </a:lnTo>
                <a:close/>
              </a:path>
            </a:pathLst>
          </a:custGeom>
          <a:solidFill>
            <a:schemeClr val="bg1">
              <a:lumMod val="9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4" name="标题 1"/>
          <p:cNvSpPr txBox="1"/>
          <p:nvPr/>
        </p:nvSpPr>
        <p:spPr>
          <a:xfrm rot="18900000">
            <a:off x="10192995" y="736588"/>
            <a:ext cx="156147" cy="156147"/>
          </a:xfrm>
          <a:custGeom>
            <a:avLst/>
            <a:gdLst>
              <a:gd name="connsiteX0" fmla="*/ 159894 w 159893"/>
              <a:gd name="connsiteY0" fmla="*/ 79947 h 159893"/>
              <a:gd name="connsiteX1" fmla="*/ 79947 w 159893"/>
              <a:gd name="connsiteY1" fmla="*/ 159893 h 159893"/>
              <a:gd name="connsiteX2" fmla="*/ 1 w 159893"/>
              <a:gd name="connsiteY2" fmla="*/ 79947 h 159893"/>
              <a:gd name="connsiteX3" fmla="*/ 79947 w 159893"/>
              <a:gd name="connsiteY3" fmla="*/ 0 h 159893"/>
              <a:gd name="connsiteX4" fmla="*/ 159894 w 159893"/>
              <a:gd name="connsiteY4" fmla="*/ 79947 h 159893"/>
            </a:gdLst>
            <a:ahLst/>
            <a:cxnLst/>
            <a:rect l="l" t="t" r="r" b="b"/>
            <a:pathLst>
              <a:path w="159893" h="159893">
                <a:moveTo>
                  <a:pt x="159894" y="79947"/>
                </a:moveTo>
                <a:cubicBezTo>
                  <a:pt x="159894" y="124100"/>
                  <a:pt x="124100" y="159893"/>
                  <a:pt x="79947" y="159893"/>
                </a:cubicBezTo>
                <a:cubicBezTo>
                  <a:pt x="35794" y="159893"/>
                  <a:pt x="1" y="124100"/>
                  <a:pt x="1" y="79947"/>
                </a:cubicBezTo>
                <a:cubicBezTo>
                  <a:pt x="1" y="35793"/>
                  <a:pt x="35794" y="0"/>
                  <a:pt x="79947" y="0"/>
                </a:cubicBezTo>
                <a:cubicBezTo>
                  <a:pt x="124100" y="0"/>
                  <a:pt x="159894" y="35793"/>
                  <a:pt x="159894" y="79947"/>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5" name="标题 1"/>
          <p:cNvSpPr txBox="1"/>
          <p:nvPr/>
        </p:nvSpPr>
        <p:spPr>
          <a:xfrm>
            <a:off x="10534734" y="0"/>
            <a:ext cx="1657266" cy="924474"/>
          </a:xfrm>
          <a:custGeom>
            <a:avLst/>
            <a:gdLst>
              <a:gd name="connsiteX0" fmla="*/ 1657266 w 1657266"/>
              <a:gd name="connsiteY0" fmla="*/ 259688 h 924474"/>
              <a:gd name="connsiteX1" fmla="*/ 1657266 w 1657266"/>
              <a:gd name="connsiteY1" fmla="*/ 279040 h 924474"/>
              <a:gd name="connsiteX2" fmla="*/ 1268885 w 1657266"/>
              <a:gd name="connsiteY2" fmla="*/ 814012 h 924474"/>
              <a:gd name="connsiteX3" fmla="*/ 1245462 w 1657266"/>
              <a:gd name="connsiteY3" fmla="*/ 826831 h 924474"/>
              <a:gd name="connsiteX4" fmla="*/ 1657266 w 1657266"/>
              <a:gd name="connsiteY4" fmla="*/ 111047 h 924474"/>
              <a:gd name="connsiteX5" fmla="*/ 1657266 w 1657266"/>
              <a:gd name="connsiteY5" fmla="*/ 130288 h 924474"/>
              <a:gd name="connsiteX6" fmla="*/ 1110259 w 1657266"/>
              <a:gd name="connsiteY6" fmla="*/ 883678 h 924474"/>
              <a:gd name="connsiteX7" fmla="*/ 1092288 w 1657266"/>
              <a:gd name="connsiteY7" fmla="*/ 889250 h 924474"/>
              <a:gd name="connsiteX8" fmla="*/ 227079 w 1657266"/>
              <a:gd name="connsiteY8" fmla="*/ 1 h 924474"/>
              <a:gd name="connsiteX9" fmla="*/ 241140 w 1657266"/>
              <a:gd name="connsiteY9" fmla="*/ 1 h 924474"/>
              <a:gd name="connsiteX10" fmla="*/ 27857 w 1657266"/>
              <a:gd name="connsiteY10" fmla="*/ 293746 h 924474"/>
              <a:gd name="connsiteX11" fmla="*/ 24203 w 1657266"/>
              <a:gd name="connsiteY11" fmla="*/ 279429 h 924474"/>
              <a:gd name="connsiteX12" fmla="*/ 766554 w 1657266"/>
              <a:gd name="connsiteY12" fmla="*/ 1 h 924474"/>
              <a:gd name="connsiteX13" fmla="*/ 780619 w 1657266"/>
              <a:gd name="connsiteY13" fmla="*/ 1 h 924474"/>
              <a:gd name="connsiteX14" fmla="*/ 272863 w 1657266"/>
              <a:gd name="connsiteY14" fmla="*/ 699176 h 924474"/>
              <a:gd name="connsiteX15" fmla="*/ 264596 w 1657266"/>
              <a:gd name="connsiteY15" fmla="*/ 691209 h 924474"/>
              <a:gd name="connsiteX16" fmla="*/ 658734 w 1657266"/>
              <a:gd name="connsiteY16" fmla="*/ 1 h 924474"/>
              <a:gd name="connsiteX17" fmla="*/ 672927 w 1657266"/>
              <a:gd name="connsiteY17" fmla="*/ 1 h 924474"/>
              <a:gd name="connsiteX18" fmla="*/ 211282 w 1657266"/>
              <a:gd name="connsiteY18" fmla="*/ 635738 h 924474"/>
              <a:gd name="connsiteX19" fmla="*/ 203614 w 1657266"/>
              <a:gd name="connsiteY19" fmla="*/ 626872 h 924474"/>
              <a:gd name="connsiteX20" fmla="*/ 119143 w 1657266"/>
              <a:gd name="connsiteY20" fmla="*/ 0 h 924474"/>
              <a:gd name="connsiteX21" fmla="*/ 133208 w 1657266"/>
              <a:gd name="connsiteY21" fmla="*/ 0 h 924474"/>
              <a:gd name="connsiteX22" fmla="*/ 5332 w 1657266"/>
              <a:gd name="connsiteY22" fmla="*/ 176154 h 924474"/>
              <a:gd name="connsiteX23" fmla="*/ 3295 w 1657266"/>
              <a:gd name="connsiteY23" fmla="*/ 159561 h 924474"/>
              <a:gd name="connsiteX24" fmla="*/ 11276 w 1657266"/>
              <a:gd name="connsiteY24" fmla="*/ 0 h 924474"/>
              <a:gd name="connsiteX25" fmla="*/ 25338 w 1657266"/>
              <a:gd name="connsiteY25" fmla="*/ 0 h 924474"/>
              <a:gd name="connsiteX26" fmla="*/ 0 w 1657266"/>
              <a:gd name="connsiteY26" fmla="*/ 34899 h 924474"/>
              <a:gd name="connsiteX27" fmla="*/ 1379 w 1657266"/>
              <a:gd name="connsiteY27" fmla="*/ 13633 h 924474"/>
              <a:gd name="connsiteX28" fmla="*/ 335116 w 1657266"/>
              <a:gd name="connsiteY28" fmla="*/ 0 h 924474"/>
              <a:gd name="connsiteX29" fmla="*/ 349297 w 1657266"/>
              <a:gd name="connsiteY29" fmla="*/ 0 h 924474"/>
              <a:gd name="connsiteX30" fmla="*/ 62061 w 1657266"/>
              <a:gd name="connsiteY30" fmla="*/ 395642 h 924474"/>
              <a:gd name="connsiteX31" fmla="*/ 57089 w 1657266"/>
              <a:gd name="connsiteY31" fmla="*/ 383062 h 924474"/>
              <a:gd name="connsiteX32" fmla="*/ 442954 w 1657266"/>
              <a:gd name="connsiteY32" fmla="*/ 0 h 924474"/>
              <a:gd name="connsiteX33" fmla="*/ 457053 w 1657266"/>
              <a:gd name="connsiteY33" fmla="*/ 0 h 924474"/>
              <a:gd name="connsiteX34" fmla="*/ 104952 w 1657266"/>
              <a:gd name="connsiteY34" fmla="*/ 484958 h 924474"/>
              <a:gd name="connsiteX35" fmla="*/ 98961 w 1657266"/>
              <a:gd name="connsiteY35" fmla="*/ 473816 h 924474"/>
              <a:gd name="connsiteX36" fmla="*/ 550827 w 1657266"/>
              <a:gd name="connsiteY36" fmla="*/ 0 h 924474"/>
              <a:gd name="connsiteX37" fmla="*/ 564949 w 1657266"/>
              <a:gd name="connsiteY37" fmla="*/ 0 h 924474"/>
              <a:gd name="connsiteX38" fmla="*/ 155031 w 1657266"/>
              <a:gd name="connsiteY38" fmla="*/ 564571 h 924474"/>
              <a:gd name="connsiteX39" fmla="*/ 148083 w 1657266"/>
              <a:gd name="connsiteY39" fmla="*/ 554747 h 924474"/>
              <a:gd name="connsiteX40" fmla="*/ 874651 w 1657266"/>
              <a:gd name="connsiteY40" fmla="*/ 0 h 924474"/>
              <a:gd name="connsiteX41" fmla="*/ 888883 w 1657266"/>
              <a:gd name="connsiteY41" fmla="*/ 0 h 924474"/>
              <a:gd name="connsiteX42" fmla="*/ 340374 w 1657266"/>
              <a:gd name="connsiteY42" fmla="*/ 755544 h 924474"/>
              <a:gd name="connsiteX43" fmla="*/ 331389 w 1657266"/>
              <a:gd name="connsiteY43" fmla="*/ 748476 h 924474"/>
              <a:gd name="connsiteX44" fmla="*/ 982485 w 1657266"/>
              <a:gd name="connsiteY44" fmla="*/ 0 h 924474"/>
              <a:gd name="connsiteX45" fmla="*/ 996719 w 1657266"/>
              <a:gd name="connsiteY45" fmla="*/ 0 h 924474"/>
              <a:gd name="connsiteX46" fmla="*/ 412917 w 1657266"/>
              <a:gd name="connsiteY46" fmla="*/ 803887 h 924474"/>
              <a:gd name="connsiteX47" fmla="*/ 403213 w 1657266"/>
              <a:gd name="connsiteY47" fmla="*/ 797897 h 924474"/>
              <a:gd name="connsiteX48" fmla="*/ 1090380 w 1657266"/>
              <a:gd name="connsiteY48" fmla="*/ 0 h 924474"/>
              <a:gd name="connsiteX49" fmla="*/ 1104440 w 1657266"/>
              <a:gd name="connsiteY49" fmla="*/ 0 h 924474"/>
              <a:gd name="connsiteX50" fmla="*/ 490793 w 1657266"/>
              <a:gd name="connsiteY50" fmla="*/ 845160 h 924474"/>
              <a:gd name="connsiteX51" fmla="*/ 480250 w 1657266"/>
              <a:gd name="connsiteY51" fmla="*/ 840308 h 924474"/>
              <a:gd name="connsiteX52" fmla="*/ 1198340 w 1657266"/>
              <a:gd name="connsiteY52" fmla="*/ 0 h 924474"/>
              <a:gd name="connsiteX53" fmla="*/ 1212398 w 1657266"/>
              <a:gd name="connsiteY53" fmla="*/ 0 h 924474"/>
              <a:gd name="connsiteX54" fmla="*/ 574419 w 1657266"/>
              <a:gd name="connsiteY54" fmla="*/ 878706 h 924474"/>
              <a:gd name="connsiteX55" fmla="*/ 563097 w 1657266"/>
              <a:gd name="connsiteY55" fmla="*/ 874873 h 924474"/>
              <a:gd name="connsiteX56" fmla="*/ 1306216 w 1657266"/>
              <a:gd name="connsiteY56" fmla="*/ 0 h 924474"/>
              <a:gd name="connsiteX57" fmla="*/ 1320097 w 1657266"/>
              <a:gd name="connsiteY57" fmla="*/ 0 h 924474"/>
              <a:gd name="connsiteX58" fmla="*/ 663916 w 1657266"/>
              <a:gd name="connsiteY58" fmla="*/ 903926 h 924474"/>
              <a:gd name="connsiteX59" fmla="*/ 651935 w 1657266"/>
              <a:gd name="connsiteY59" fmla="*/ 901171 h 924474"/>
              <a:gd name="connsiteX60" fmla="*/ 1414107 w 1657266"/>
              <a:gd name="connsiteY60" fmla="*/ 0 h 924474"/>
              <a:gd name="connsiteX61" fmla="*/ 1428199 w 1657266"/>
              <a:gd name="connsiteY61" fmla="*/ 0 h 924474"/>
              <a:gd name="connsiteX62" fmla="*/ 760360 w 1657266"/>
              <a:gd name="connsiteY62" fmla="*/ 919860 h 924474"/>
              <a:gd name="connsiteX63" fmla="*/ 747481 w 1657266"/>
              <a:gd name="connsiteY63" fmla="*/ 918182 h 924474"/>
              <a:gd name="connsiteX64" fmla="*/ 1522043 w 1657266"/>
              <a:gd name="connsiteY64" fmla="*/ 0 h 924474"/>
              <a:gd name="connsiteX65" fmla="*/ 1536109 w 1657266"/>
              <a:gd name="connsiteY65" fmla="*/ 0 h 924474"/>
              <a:gd name="connsiteX66" fmla="*/ 865192 w 1657266"/>
              <a:gd name="connsiteY66" fmla="*/ 924115 h 924474"/>
              <a:gd name="connsiteX67" fmla="*/ 850815 w 1657266"/>
              <a:gd name="connsiteY67" fmla="*/ 924474 h 924474"/>
              <a:gd name="connsiteX68" fmla="*/ 1629862 w 1657266"/>
              <a:gd name="connsiteY68" fmla="*/ 0 h 924474"/>
              <a:gd name="connsiteX69" fmla="*/ 1643728 w 1657266"/>
              <a:gd name="connsiteY69" fmla="*/ 0 h 924474"/>
              <a:gd name="connsiteX70" fmla="*/ 980029 w 1657266"/>
              <a:gd name="connsiteY70" fmla="*/ 914169 h 924474"/>
              <a:gd name="connsiteX71" fmla="*/ 964453 w 1657266"/>
              <a:gd name="connsiteY71" fmla="*/ 916206 h 924474"/>
            </a:gdLst>
            <a:ahLst/>
            <a:cxnLst/>
            <a:rect l="l" t="t" r="r" b="b"/>
            <a:pathLst>
              <a:path w="1657266" h="924474">
                <a:moveTo>
                  <a:pt x="1657266" y="259688"/>
                </a:moveTo>
                <a:lnTo>
                  <a:pt x="1657266" y="279040"/>
                </a:lnTo>
                <a:lnTo>
                  <a:pt x="1268885" y="814012"/>
                </a:lnTo>
                <a:cubicBezTo>
                  <a:pt x="1261157" y="818385"/>
                  <a:pt x="1253370" y="822698"/>
                  <a:pt x="1245462" y="826831"/>
                </a:cubicBezTo>
                <a:close/>
                <a:moveTo>
                  <a:pt x="1657266" y="111047"/>
                </a:moveTo>
                <a:lnTo>
                  <a:pt x="1657266" y="130288"/>
                </a:lnTo>
                <a:lnTo>
                  <a:pt x="1110259" y="883678"/>
                </a:lnTo>
                <a:cubicBezTo>
                  <a:pt x="1104269" y="885595"/>
                  <a:pt x="1098279" y="887453"/>
                  <a:pt x="1092288" y="889250"/>
                </a:cubicBezTo>
                <a:close/>
                <a:moveTo>
                  <a:pt x="227079" y="1"/>
                </a:moveTo>
                <a:lnTo>
                  <a:pt x="241140" y="1"/>
                </a:lnTo>
                <a:lnTo>
                  <a:pt x="27857" y="293746"/>
                </a:lnTo>
                <a:cubicBezTo>
                  <a:pt x="26599" y="289013"/>
                  <a:pt x="25401" y="284221"/>
                  <a:pt x="24203" y="279429"/>
                </a:cubicBezTo>
                <a:close/>
                <a:moveTo>
                  <a:pt x="766554" y="1"/>
                </a:moveTo>
                <a:lnTo>
                  <a:pt x="780619" y="1"/>
                </a:lnTo>
                <a:lnTo>
                  <a:pt x="272863" y="699176"/>
                </a:lnTo>
                <a:cubicBezTo>
                  <a:pt x="270048" y="696541"/>
                  <a:pt x="267351" y="693845"/>
                  <a:pt x="264596" y="691209"/>
                </a:cubicBezTo>
                <a:close/>
                <a:moveTo>
                  <a:pt x="658734" y="1"/>
                </a:moveTo>
                <a:lnTo>
                  <a:pt x="672927" y="1"/>
                </a:lnTo>
                <a:lnTo>
                  <a:pt x="211282" y="635738"/>
                </a:lnTo>
                <a:cubicBezTo>
                  <a:pt x="208706" y="632863"/>
                  <a:pt x="206131" y="629867"/>
                  <a:pt x="203614" y="626872"/>
                </a:cubicBezTo>
                <a:close/>
                <a:moveTo>
                  <a:pt x="119143" y="0"/>
                </a:moveTo>
                <a:lnTo>
                  <a:pt x="133208" y="0"/>
                </a:lnTo>
                <a:lnTo>
                  <a:pt x="5332" y="176154"/>
                </a:lnTo>
                <a:cubicBezTo>
                  <a:pt x="4672" y="170643"/>
                  <a:pt x="3894" y="165132"/>
                  <a:pt x="3295" y="159561"/>
                </a:cubicBezTo>
                <a:close/>
                <a:moveTo>
                  <a:pt x="11276" y="0"/>
                </a:moveTo>
                <a:lnTo>
                  <a:pt x="25338" y="0"/>
                </a:lnTo>
                <a:lnTo>
                  <a:pt x="0" y="34899"/>
                </a:lnTo>
                <a:cubicBezTo>
                  <a:pt x="300" y="27771"/>
                  <a:pt x="839" y="20702"/>
                  <a:pt x="1379" y="13633"/>
                </a:cubicBezTo>
                <a:close/>
                <a:moveTo>
                  <a:pt x="335116" y="0"/>
                </a:moveTo>
                <a:lnTo>
                  <a:pt x="349297" y="0"/>
                </a:lnTo>
                <a:lnTo>
                  <a:pt x="62061" y="395642"/>
                </a:lnTo>
                <a:lnTo>
                  <a:pt x="57089" y="383062"/>
                </a:lnTo>
                <a:close/>
                <a:moveTo>
                  <a:pt x="442954" y="0"/>
                </a:moveTo>
                <a:lnTo>
                  <a:pt x="457053" y="0"/>
                </a:lnTo>
                <a:lnTo>
                  <a:pt x="104952" y="484958"/>
                </a:lnTo>
                <a:cubicBezTo>
                  <a:pt x="102915" y="481244"/>
                  <a:pt x="100939" y="477530"/>
                  <a:pt x="98961" y="473816"/>
                </a:cubicBezTo>
                <a:close/>
                <a:moveTo>
                  <a:pt x="550827" y="0"/>
                </a:moveTo>
                <a:lnTo>
                  <a:pt x="564949" y="0"/>
                </a:lnTo>
                <a:lnTo>
                  <a:pt x="155031" y="564571"/>
                </a:lnTo>
                <a:cubicBezTo>
                  <a:pt x="152695" y="561276"/>
                  <a:pt x="150359" y="558041"/>
                  <a:pt x="148083" y="554747"/>
                </a:cubicBezTo>
                <a:close/>
                <a:moveTo>
                  <a:pt x="874651" y="0"/>
                </a:moveTo>
                <a:lnTo>
                  <a:pt x="888883" y="0"/>
                </a:lnTo>
                <a:lnTo>
                  <a:pt x="340374" y="755544"/>
                </a:lnTo>
                <a:cubicBezTo>
                  <a:pt x="337380" y="753208"/>
                  <a:pt x="334384" y="750812"/>
                  <a:pt x="331389" y="748476"/>
                </a:cubicBezTo>
                <a:close/>
                <a:moveTo>
                  <a:pt x="982485" y="0"/>
                </a:moveTo>
                <a:lnTo>
                  <a:pt x="996719" y="0"/>
                </a:lnTo>
                <a:lnTo>
                  <a:pt x="412917" y="803887"/>
                </a:lnTo>
                <a:lnTo>
                  <a:pt x="403213" y="797897"/>
                </a:lnTo>
                <a:close/>
                <a:moveTo>
                  <a:pt x="1090380" y="0"/>
                </a:moveTo>
                <a:lnTo>
                  <a:pt x="1104440" y="0"/>
                </a:lnTo>
                <a:lnTo>
                  <a:pt x="490793" y="845160"/>
                </a:lnTo>
                <a:cubicBezTo>
                  <a:pt x="487319" y="843483"/>
                  <a:pt x="483724" y="841986"/>
                  <a:pt x="480250" y="840308"/>
                </a:cubicBezTo>
                <a:close/>
                <a:moveTo>
                  <a:pt x="1198340" y="0"/>
                </a:moveTo>
                <a:lnTo>
                  <a:pt x="1212398" y="0"/>
                </a:lnTo>
                <a:lnTo>
                  <a:pt x="574419" y="878706"/>
                </a:lnTo>
                <a:cubicBezTo>
                  <a:pt x="570645" y="877448"/>
                  <a:pt x="566871" y="876250"/>
                  <a:pt x="563097" y="874873"/>
                </a:cubicBezTo>
                <a:close/>
                <a:moveTo>
                  <a:pt x="1306216" y="0"/>
                </a:moveTo>
                <a:lnTo>
                  <a:pt x="1320097" y="0"/>
                </a:lnTo>
                <a:lnTo>
                  <a:pt x="663916" y="903926"/>
                </a:lnTo>
                <a:lnTo>
                  <a:pt x="651935" y="901171"/>
                </a:lnTo>
                <a:close/>
                <a:moveTo>
                  <a:pt x="1414107" y="0"/>
                </a:moveTo>
                <a:lnTo>
                  <a:pt x="1428199" y="0"/>
                </a:lnTo>
                <a:lnTo>
                  <a:pt x="760360" y="919860"/>
                </a:lnTo>
                <a:cubicBezTo>
                  <a:pt x="756047" y="919381"/>
                  <a:pt x="751794" y="918722"/>
                  <a:pt x="747481" y="918182"/>
                </a:cubicBezTo>
                <a:close/>
                <a:moveTo>
                  <a:pt x="1522043" y="0"/>
                </a:moveTo>
                <a:lnTo>
                  <a:pt x="1536109" y="0"/>
                </a:lnTo>
                <a:lnTo>
                  <a:pt x="865192" y="924115"/>
                </a:lnTo>
                <a:cubicBezTo>
                  <a:pt x="860399" y="924474"/>
                  <a:pt x="855668" y="924474"/>
                  <a:pt x="850815" y="924474"/>
                </a:cubicBezTo>
                <a:close/>
                <a:moveTo>
                  <a:pt x="1629862" y="0"/>
                </a:moveTo>
                <a:lnTo>
                  <a:pt x="1643728" y="0"/>
                </a:lnTo>
                <a:lnTo>
                  <a:pt x="980029" y="914169"/>
                </a:lnTo>
                <a:cubicBezTo>
                  <a:pt x="974876" y="914949"/>
                  <a:pt x="969664" y="915488"/>
                  <a:pt x="964453" y="916206"/>
                </a:cubicBezTo>
                <a:close/>
              </a:path>
            </a:pathLst>
          </a:custGeom>
          <a:solidFill>
            <a:schemeClr val="accent3"/>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6" name="标题 1"/>
          <p:cNvSpPr txBox="1"/>
          <p:nvPr/>
        </p:nvSpPr>
        <p:spPr>
          <a:xfrm>
            <a:off x="10652857" y="6464454"/>
            <a:ext cx="360982" cy="302906"/>
          </a:xfrm>
          <a:custGeom>
            <a:avLst/>
            <a:gdLst>
              <a:gd name="connsiteX0" fmla="*/ 303673 w 369642"/>
              <a:gd name="connsiteY0" fmla="*/ 310172 h 310172"/>
              <a:gd name="connsiteX1" fmla="*/ 66414 w 369642"/>
              <a:gd name="connsiteY1" fmla="*/ 310172 h 310172"/>
              <a:gd name="connsiteX2" fmla="*/ 0 w 369642"/>
              <a:gd name="connsiteY2" fmla="*/ 243757 h 310172"/>
              <a:gd name="connsiteX3" fmla="*/ 0 w 369642"/>
              <a:gd name="connsiteY3" fmla="*/ 66326 h 310172"/>
              <a:gd name="connsiteX4" fmla="*/ 66414 w 369642"/>
              <a:gd name="connsiteY4" fmla="*/ 0 h 310172"/>
              <a:gd name="connsiteX5" fmla="*/ 303316 w 369642"/>
              <a:gd name="connsiteY5" fmla="*/ 0 h 310172"/>
              <a:gd name="connsiteX6" fmla="*/ 369643 w 369642"/>
              <a:gd name="connsiteY6" fmla="*/ 66326 h 310172"/>
              <a:gd name="connsiteX7" fmla="*/ 369643 w 369642"/>
              <a:gd name="connsiteY7" fmla="*/ 243757 h 310172"/>
              <a:gd name="connsiteX8" fmla="*/ 303673 w 369642"/>
              <a:gd name="connsiteY8" fmla="*/ 310172 h 310172"/>
              <a:gd name="connsiteX9" fmla="*/ 66414 w 369642"/>
              <a:gd name="connsiteY9" fmla="*/ 33385 h 310172"/>
              <a:gd name="connsiteX10" fmla="*/ 33385 w 369642"/>
              <a:gd name="connsiteY10" fmla="*/ 66326 h 310172"/>
              <a:gd name="connsiteX11" fmla="*/ 33385 w 369642"/>
              <a:gd name="connsiteY11" fmla="*/ 243757 h 310172"/>
              <a:gd name="connsiteX12" fmla="*/ 66414 w 369642"/>
              <a:gd name="connsiteY12" fmla="*/ 276698 h 310172"/>
              <a:gd name="connsiteX13" fmla="*/ 303316 w 369642"/>
              <a:gd name="connsiteY13" fmla="*/ 276698 h 310172"/>
              <a:gd name="connsiteX14" fmla="*/ 336257 w 369642"/>
              <a:gd name="connsiteY14" fmla="*/ 243757 h 310172"/>
              <a:gd name="connsiteX15" fmla="*/ 336257 w 369642"/>
              <a:gd name="connsiteY15" fmla="*/ 66326 h 310172"/>
              <a:gd name="connsiteX16" fmla="*/ 303316 w 369642"/>
              <a:gd name="connsiteY16" fmla="*/ 33385 h 310172"/>
            </a:gdLst>
            <a:ahLst/>
            <a:cxnLst/>
            <a:rect l="l" t="t" r="r" b="b"/>
            <a:pathLst>
              <a:path w="369642" h="310172">
                <a:moveTo>
                  <a:pt x="303673" y="310172"/>
                </a:moveTo>
                <a:lnTo>
                  <a:pt x="66414" y="310172"/>
                </a:lnTo>
                <a:cubicBezTo>
                  <a:pt x="29735" y="310128"/>
                  <a:pt x="89" y="280419"/>
                  <a:pt x="0" y="243757"/>
                </a:cubicBezTo>
                <a:lnTo>
                  <a:pt x="0" y="66326"/>
                </a:lnTo>
                <a:cubicBezTo>
                  <a:pt x="89" y="29682"/>
                  <a:pt x="29735" y="0"/>
                  <a:pt x="66414" y="0"/>
                </a:cubicBezTo>
                <a:lnTo>
                  <a:pt x="303316" y="0"/>
                </a:lnTo>
                <a:cubicBezTo>
                  <a:pt x="339907" y="45"/>
                  <a:pt x="369553" y="29718"/>
                  <a:pt x="369643" y="66326"/>
                </a:cubicBezTo>
                <a:lnTo>
                  <a:pt x="369643" y="243757"/>
                </a:lnTo>
                <a:cubicBezTo>
                  <a:pt x="369643" y="280268"/>
                  <a:pt x="340174" y="309923"/>
                  <a:pt x="303673" y="310172"/>
                </a:cubicBezTo>
                <a:close/>
                <a:moveTo>
                  <a:pt x="66414" y="33385"/>
                </a:moveTo>
                <a:cubicBezTo>
                  <a:pt x="48163" y="33385"/>
                  <a:pt x="33474" y="48120"/>
                  <a:pt x="33385" y="66326"/>
                </a:cubicBezTo>
                <a:lnTo>
                  <a:pt x="33385" y="243757"/>
                </a:lnTo>
                <a:cubicBezTo>
                  <a:pt x="33474" y="261963"/>
                  <a:pt x="48163" y="276698"/>
                  <a:pt x="66414" y="276698"/>
                </a:cubicBezTo>
                <a:lnTo>
                  <a:pt x="303316" y="276698"/>
                </a:lnTo>
                <a:cubicBezTo>
                  <a:pt x="321478" y="276698"/>
                  <a:pt x="336257" y="261946"/>
                  <a:pt x="336257" y="243757"/>
                </a:cubicBezTo>
                <a:lnTo>
                  <a:pt x="336257" y="66326"/>
                </a:lnTo>
                <a:cubicBezTo>
                  <a:pt x="336257" y="48137"/>
                  <a:pt x="321478" y="33385"/>
                  <a:pt x="303316" y="33385"/>
                </a:cubicBez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7" name="标题 1"/>
          <p:cNvSpPr txBox="1"/>
          <p:nvPr/>
        </p:nvSpPr>
        <p:spPr>
          <a:xfrm>
            <a:off x="11223978" y="6464454"/>
            <a:ext cx="360982" cy="119370"/>
          </a:xfrm>
          <a:custGeom>
            <a:avLst/>
            <a:gdLst>
              <a:gd name="connsiteX0" fmla="*/ 369643 w 369642"/>
              <a:gd name="connsiteY0" fmla="*/ 122235 h 122234"/>
              <a:gd name="connsiteX1" fmla="*/ 336257 w 369642"/>
              <a:gd name="connsiteY1" fmla="*/ 122235 h 122234"/>
              <a:gd name="connsiteX2" fmla="*/ 336257 w 369642"/>
              <a:gd name="connsiteY2" fmla="*/ 33385 h 122234"/>
              <a:gd name="connsiteX3" fmla="*/ 33474 w 369642"/>
              <a:gd name="connsiteY3" fmla="*/ 33385 h 122234"/>
              <a:gd name="connsiteX4" fmla="*/ 33474 w 369642"/>
              <a:gd name="connsiteY4" fmla="*/ 122235 h 122234"/>
              <a:gd name="connsiteX5" fmla="*/ 0 w 369642"/>
              <a:gd name="connsiteY5" fmla="*/ 122235 h 122234"/>
              <a:gd name="connsiteX6" fmla="*/ 0 w 369642"/>
              <a:gd name="connsiteY6" fmla="*/ 0 h 122234"/>
              <a:gd name="connsiteX7" fmla="*/ 369643 w 369642"/>
              <a:gd name="connsiteY7" fmla="*/ 0 h 122234"/>
              <a:gd name="connsiteX8" fmla="*/ 369643 w 369642"/>
              <a:gd name="connsiteY8" fmla="*/ 122235 h 122234"/>
            </a:gdLst>
            <a:ahLst/>
            <a:cxnLst/>
            <a:rect l="l" t="t" r="r" b="b"/>
            <a:pathLst>
              <a:path w="369642" h="122234">
                <a:moveTo>
                  <a:pt x="369643" y="122235"/>
                </a:moveTo>
                <a:lnTo>
                  <a:pt x="336257" y="122235"/>
                </a:lnTo>
                <a:lnTo>
                  <a:pt x="336257" y="33385"/>
                </a:lnTo>
                <a:lnTo>
                  <a:pt x="33474" y="33385"/>
                </a:lnTo>
                <a:lnTo>
                  <a:pt x="33474" y="122235"/>
                </a:lnTo>
                <a:lnTo>
                  <a:pt x="0" y="122235"/>
                </a:lnTo>
                <a:lnTo>
                  <a:pt x="0" y="0"/>
                </a:lnTo>
                <a:lnTo>
                  <a:pt x="369643" y="0"/>
                </a:lnTo>
                <a:lnTo>
                  <a:pt x="369643" y="122235"/>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8" name="标题 1"/>
          <p:cNvSpPr txBox="1"/>
          <p:nvPr/>
        </p:nvSpPr>
        <p:spPr>
          <a:xfrm>
            <a:off x="11223978" y="6652509"/>
            <a:ext cx="360982" cy="119457"/>
          </a:xfrm>
          <a:custGeom>
            <a:avLst/>
            <a:gdLst>
              <a:gd name="connsiteX0" fmla="*/ 369643 w 369642"/>
              <a:gd name="connsiteY0" fmla="*/ 122324 h 122323"/>
              <a:gd name="connsiteX1" fmla="*/ 0 w 369642"/>
              <a:gd name="connsiteY1" fmla="*/ 122324 h 122323"/>
              <a:gd name="connsiteX2" fmla="*/ 0 w 369642"/>
              <a:gd name="connsiteY2" fmla="*/ 0 h 122323"/>
              <a:gd name="connsiteX3" fmla="*/ 33474 w 369642"/>
              <a:gd name="connsiteY3" fmla="*/ 0 h 122323"/>
              <a:gd name="connsiteX4" fmla="*/ 33474 w 369642"/>
              <a:gd name="connsiteY4" fmla="*/ 88849 h 122323"/>
              <a:gd name="connsiteX5" fmla="*/ 336257 w 369642"/>
              <a:gd name="connsiteY5" fmla="*/ 88849 h 122323"/>
              <a:gd name="connsiteX6" fmla="*/ 336257 w 369642"/>
              <a:gd name="connsiteY6" fmla="*/ 0 h 122323"/>
              <a:gd name="connsiteX7" fmla="*/ 369643 w 369642"/>
              <a:gd name="connsiteY7" fmla="*/ 0 h 122323"/>
              <a:gd name="connsiteX8" fmla="*/ 369643 w 369642"/>
              <a:gd name="connsiteY8" fmla="*/ 122324 h 122323"/>
            </a:gdLst>
            <a:ahLst/>
            <a:cxnLst/>
            <a:rect l="l" t="t" r="r" b="b"/>
            <a:pathLst>
              <a:path w="369642" h="122323">
                <a:moveTo>
                  <a:pt x="369643" y="122324"/>
                </a:moveTo>
                <a:lnTo>
                  <a:pt x="0" y="122324"/>
                </a:lnTo>
                <a:lnTo>
                  <a:pt x="0" y="0"/>
                </a:lnTo>
                <a:lnTo>
                  <a:pt x="33474" y="0"/>
                </a:lnTo>
                <a:lnTo>
                  <a:pt x="33474" y="88849"/>
                </a:lnTo>
                <a:lnTo>
                  <a:pt x="336257" y="88849"/>
                </a:lnTo>
                <a:lnTo>
                  <a:pt x="336257" y="0"/>
                </a:lnTo>
                <a:lnTo>
                  <a:pt x="369643" y="0"/>
                </a:lnTo>
                <a:lnTo>
                  <a:pt x="369643" y="12232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9" name="标题 1"/>
          <p:cNvSpPr txBox="1"/>
          <p:nvPr/>
        </p:nvSpPr>
        <p:spPr>
          <a:xfrm>
            <a:off x="10817699" y="6598866"/>
            <a:ext cx="124153" cy="97113"/>
          </a:xfrm>
          <a:custGeom>
            <a:avLst/>
            <a:gdLst>
              <a:gd name="connsiteX0" fmla="*/ 0 w 127131"/>
              <a:gd name="connsiteY0" fmla="*/ 0 h 99443"/>
              <a:gd name="connsiteX1" fmla="*/ 127132 w 127131"/>
              <a:gd name="connsiteY1" fmla="*/ 0 h 99443"/>
              <a:gd name="connsiteX2" fmla="*/ 127132 w 127131"/>
              <a:gd name="connsiteY2" fmla="*/ 99444 h 99443"/>
              <a:gd name="connsiteX3" fmla="*/ 0 w 127131"/>
              <a:gd name="connsiteY3" fmla="*/ 99444 h 99443"/>
            </a:gdLst>
            <a:ahLst/>
            <a:cxnLst/>
            <a:rect l="l" t="t" r="r" b="b"/>
            <a:pathLst>
              <a:path w="127131" h="99443">
                <a:moveTo>
                  <a:pt x="0" y="0"/>
                </a:moveTo>
                <a:lnTo>
                  <a:pt x="127132" y="0"/>
                </a:lnTo>
                <a:lnTo>
                  <a:pt x="127132" y="99444"/>
                </a:lnTo>
                <a:lnTo>
                  <a:pt x="0" y="9944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0" name="标题 1"/>
          <p:cNvSpPr txBox="1"/>
          <p:nvPr/>
        </p:nvSpPr>
        <p:spPr>
          <a:xfrm rot="19654802">
            <a:off x="11419210" y="5030484"/>
            <a:ext cx="224484" cy="224484"/>
          </a:xfrm>
          <a:custGeom>
            <a:avLst/>
            <a:gdLst>
              <a:gd name="connsiteX0" fmla="*/ 229869 w 229869"/>
              <a:gd name="connsiteY0" fmla="*/ 114935 h 229869"/>
              <a:gd name="connsiteX1" fmla="*/ 114934 w 229869"/>
              <a:gd name="connsiteY1" fmla="*/ 229869 h 229869"/>
              <a:gd name="connsiteX2" fmla="*/ -1 w 229869"/>
              <a:gd name="connsiteY2" fmla="*/ 114935 h 229869"/>
              <a:gd name="connsiteX3" fmla="*/ 114934 w 229869"/>
              <a:gd name="connsiteY3" fmla="*/ 1 h 229869"/>
              <a:gd name="connsiteX4" fmla="*/ 229869 w 229869"/>
              <a:gd name="connsiteY4" fmla="*/ 114935 h 229869"/>
            </a:gdLst>
            <a:ahLst/>
            <a:cxnLst/>
            <a:rect l="l" t="t" r="r" b="b"/>
            <a:pathLst>
              <a:path w="229869" h="229869">
                <a:moveTo>
                  <a:pt x="229869" y="114935"/>
                </a:moveTo>
                <a:cubicBezTo>
                  <a:pt x="229869" y="178412"/>
                  <a:pt x="178410" y="229869"/>
                  <a:pt x="114934" y="229869"/>
                </a:cubicBezTo>
                <a:cubicBezTo>
                  <a:pt x="51457" y="229869"/>
                  <a:pt x="-1" y="178411"/>
                  <a:pt x="-1" y="114935"/>
                </a:cubicBezTo>
                <a:cubicBezTo>
                  <a:pt x="-1" y="51458"/>
                  <a:pt x="51457" y="1"/>
                  <a:pt x="114934" y="1"/>
                </a:cubicBezTo>
                <a:cubicBezTo>
                  <a:pt x="178410" y="1"/>
                  <a:pt x="229869" y="51459"/>
                  <a:pt x="229869" y="1149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1" name="标题 1"/>
          <p:cNvSpPr txBox="1"/>
          <p:nvPr/>
        </p:nvSpPr>
        <p:spPr>
          <a:xfrm>
            <a:off x="11476086" y="4883440"/>
            <a:ext cx="339768" cy="339768"/>
          </a:xfrm>
          <a:custGeom>
            <a:avLst/>
            <a:gdLst>
              <a:gd name="connsiteX0" fmla="*/ 173959 w 347919"/>
              <a:gd name="connsiteY0" fmla="*/ 347920 h 347919"/>
              <a:gd name="connsiteX1" fmla="*/ 0 w 347919"/>
              <a:gd name="connsiteY1" fmla="*/ 173960 h 347919"/>
              <a:gd name="connsiteX2" fmla="*/ 173959 w 347919"/>
              <a:gd name="connsiteY2" fmla="*/ 0 h 347919"/>
              <a:gd name="connsiteX3" fmla="*/ 347919 w 347919"/>
              <a:gd name="connsiteY3" fmla="*/ 173960 h 347919"/>
              <a:gd name="connsiteX4" fmla="*/ 347919 w 347919"/>
              <a:gd name="connsiteY4" fmla="*/ 174049 h 347919"/>
              <a:gd name="connsiteX5" fmla="*/ 173959 w 347919"/>
              <a:gd name="connsiteY5" fmla="*/ 347920 h 347919"/>
              <a:gd name="connsiteX6" fmla="*/ 173959 w 347919"/>
              <a:gd name="connsiteY6" fmla="*/ 24483 h 347919"/>
              <a:gd name="connsiteX7" fmla="*/ 24393 w 347919"/>
              <a:gd name="connsiteY7" fmla="*/ 174049 h 347919"/>
              <a:gd name="connsiteX8" fmla="*/ 173959 w 347919"/>
              <a:gd name="connsiteY8" fmla="*/ 323615 h 347919"/>
              <a:gd name="connsiteX9" fmla="*/ 323526 w 347919"/>
              <a:gd name="connsiteY9" fmla="*/ 174049 h 347919"/>
              <a:gd name="connsiteX10" fmla="*/ 173959 w 347919"/>
              <a:gd name="connsiteY10" fmla="*/ 24572 h 347919"/>
            </a:gdLst>
            <a:ahLst/>
            <a:cxnLst/>
            <a:rect l="l" t="t" r="r" b="b"/>
            <a:pathLst>
              <a:path w="347919" h="347919">
                <a:moveTo>
                  <a:pt x="173959" y="347920"/>
                </a:moveTo>
                <a:cubicBezTo>
                  <a:pt x="77899" y="347920"/>
                  <a:pt x="0" y="270039"/>
                  <a:pt x="0" y="173960"/>
                </a:cubicBezTo>
                <a:cubicBezTo>
                  <a:pt x="0" y="77881"/>
                  <a:pt x="77899" y="0"/>
                  <a:pt x="173959" y="0"/>
                </a:cubicBezTo>
                <a:cubicBezTo>
                  <a:pt x="270020" y="0"/>
                  <a:pt x="347919" y="77881"/>
                  <a:pt x="347919" y="173960"/>
                </a:cubicBezTo>
                <a:cubicBezTo>
                  <a:pt x="347919" y="173987"/>
                  <a:pt x="347919" y="174022"/>
                  <a:pt x="347919" y="174049"/>
                </a:cubicBezTo>
                <a:cubicBezTo>
                  <a:pt x="347830" y="270074"/>
                  <a:pt x="270020" y="347875"/>
                  <a:pt x="173959" y="347920"/>
                </a:cubicBezTo>
                <a:close/>
                <a:moveTo>
                  <a:pt x="173959" y="24483"/>
                </a:moveTo>
                <a:cubicBezTo>
                  <a:pt x="91342" y="24483"/>
                  <a:pt x="24393" y="91449"/>
                  <a:pt x="24393" y="174049"/>
                </a:cubicBezTo>
                <a:cubicBezTo>
                  <a:pt x="24393" y="256649"/>
                  <a:pt x="91342" y="323615"/>
                  <a:pt x="173959" y="323615"/>
                </a:cubicBezTo>
                <a:cubicBezTo>
                  <a:pt x="256577" y="323615"/>
                  <a:pt x="323526" y="256649"/>
                  <a:pt x="323526" y="174049"/>
                </a:cubicBezTo>
                <a:cubicBezTo>
                  <a:pt x="323348" y="91521"/>
                  <a:pt x="256488" y="24669"/>
                  <a:pt x="173959" y="24572"/>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2" name="标题 1"/>
          <p:cNvSpPr txBox="1"/>
          <p:nvPr/>
        </p:nvSpPr>
        <p:spPr>
          <a:xfrm>
            <a:off x="6696253" y="5018869"/>
            <a:ext cx="1016037" cy="349448"/>
          </a:xfrm>
          <a:custGeom>
            <a:avLst/>
            <a:gdLst>
              <a:gd name="connsiteX0" fmla="*/ 342114 w 1016037"/>
              <a:gd name="connsiteY0" fmla="*/ 328900 h 349448"/>
              <a:gd name="connsiteX1" fmla="*/ 352422 w 1016037"/>
              <a:gd name="connsiteY1" fmla="*/ 339174 h 349448"/>
              <a:gd name="connsiteX2" fmla="*/ 342112 w 1016037"/>
              <a:gd name="connsiteY2" fmla="*/ 349448 h 349448"/>
              <a:gd name="connsiteX3" fmla="*/ 331806 w 1016037"/>
              <a:gd name="connsiteY3" fmla="*/ 339174 h 349448"/>
              <a:gd name="connsiteX4" fmla="*/ 1005726 w 1016037"/>
              <a:gd name="connsiteY4" fmla="*/ 328899 h 349448"/>
              <a:gd name="connsiteX5" fmla="*/ 1016037 w 1016037"/>
              <a:gd name="connsiteY5" fmla="*/ 339174 h 349448"/>
              <a:gd name="connsiteX6" fmla="*/ 1005797 w 1016037"/>
              <a:gd name="connsiteY6" fmla="*/ 349448 h 349448"/>
              <a:gd name="connsiteX7" fmla="*/ 995487 w 1016037"/>
              <a:gd name="connsiteY7" fmla="*/ 339208 h 349448"/>
              <a:gd name="connsiteX8" fmla="*/ 1005726 w 1016037"/>
              <a:gd name="connsiteY8" fmla="*/ 328899 h 349448"/>
              <a:gd name="connsiteX9" fmla="*/ 895126 w 1016037"/>
              <a:gd name="connsiteY9" fmla="*/ 328899 h 349448"/>
              <a:gd name="connsiteX10" fmla="*/ 905435 w 1016037"/>
              <a:gd name="connsiteY10" fmla="*/ 339174 h 349448"/>
              <a:gd name="connsiteX11" fmla="*/ 895195 w 1016037"/>
              <a:gd name="connsiteY11" fmla="*/ 349448 h 349448"/>
              <a:gd name="connsiteX12" fmla="*/ 884886 w 1016037"/>
              <a:gd name="connsiteY12" fmla="*/ 339208 h 349448"/>
              <a:gd name="connsiteX13" fmla="*/ 895126 w 1016037"/>
              <a:gd name="connsiteY13" fmla="*/ 328899 h 349448"/>
              <a:gd name="connsiteX14" fmla="*/ 784522 w 1016037"/>
              <a:gd name="connsiteY14" fmla="*/ 328899 h 349448"/>
              <a:gd name="connsiteX15" fmla="*/ 794832 w 1016037"/>
              <a:gd name="connsiteY15" fmla="*/ 339174 h 349448"/>
              <a:gd name="connsiteX16" fmla="*/ 784593 w 1016037"/>
              <a:gd name="connsiteY16" fmla="*/ 349448 h 349448"/>
              <a:gd name="connsiteX17" fmla="*/ 774283 w 1016037"/>
              <a:gd name="connsiteY17" fmla="*/ 339208 h 349448"/>
              <a:gd name="connsiteX18" fmla="*/ 784522 w 1016037"/>
              <a:gd name="connsiteY18" fmla="*/ 328899 h 349448"/>
              <a:gd name="connsiteX19" fmla="*/ 673921 w 1016037"/>
              <a:gd name="connsiteY19" fmla="*/ 328899 h 349448"/>
              <a:gd name="connsiteX20" fmla="*/ 673926 w 1016037"/>
              <a:gd name="connsiteY20" fmla="*/ 328899 h 349448"/>
              <a:gd name="connsiteX21" fmla="*/ 684236 w 1016037"/>
              <a:gd name="connsiteY21" fmla="*/ 339174 h 349448"/>
              <a:gd name="connsiteX22" fmla="*/ 673926 w 1016037"/>
              <a:gd name="connsiteY22" fmla="*/ 349448 h 349448"/>
              <a:gd name="connsiteX23" fmla="*/ 663611 w 1016037"/>
              <a:gd name="connsiteY23" fmla="*/ 339174 h 349448"/>
              <a:gd name="connsiteX24" fmla="*/ 673921 w 1016037"/>
              <a:gd name="connsiteY24" fmla="*/ 328899 h 349448"/>
              <a:gd name="connsiteX25" fmla="*/ 563320 w 1016037"/>
              <a:gd name="connsiteY25" fmla="*/ 328899 h 349448"/>
              <a:gd name="connsiteX26" fmla="*/ 573630 w 1016037"/>
              <a:gd name="connsiteY26" fmla="*/ 339174 h 349448"/>
              <a:gd name="connsiteX27" fmla="*/ 563320 w 1016037"/>
              <a:gd name="connsiteY27" fmla="*/ 349448 h 349448"/>
              <a:gd name="connsiteX28" fmla="*/ 553010 w 1016037"/>
              <a:gd name="connsiteY28" fmla="*/ 339174 h 349448"/>
              <a:gd name="connsiteX29" fmla="*/ 563320 w 1016037"/>
              <a:gd name="connsiteY29" fmla="*/ 328899 h 349448"/>
              <a:gd name="connsiteX30" fmla="*/ 452717 w 1016037"/>
              <a:gd name="connsiteY30" fmla="*/ 328899 h 349448"/>
              <a:gd name="connsiteX31" fmla="*/ 463027 w 1016037"/>
              <a:gd name="connsiteY31" fmla="*/ 339174 h 349448"/>
              <a:gd name="connsiteX32" fmla="*/ 452717 w 1016037"/>
              <a:gd name="connsiteY32" fmla="*/ 349448 h 349448"/>
              <a:gd name="connsiteX33" fmla="*/ 442409 w 1016037"/>
              <a:gd name="connsiteY33" fmla="*/ 339174 h 349448"/>
              <a:gd name="connsiteX34" fmla="*/ 452717 w 1016037"/>
              <a:gd name="connsiteY34" fmla="*/ 328899 h 349448"/>
              <a:gd name="connsiteX35" fmla="*/ 342112 w 1016037"/>
              <a:gd name="connsiteY35" fmla="*/ 328899 h 349448"/>
              <a:gd name="connsiteX36" fmla="*/ 342115 w 1016037"/>
              <a:gd name="connsiteY36" fmla="*/ 328899 h 349448"/>
              <a:gd name="connsiteX37" fmla="*/ 342114 w 1016037"/>
              <a:gd name="connsiteY37" fmla="*/ 328900 h 349448"/>
              <a:gd name="connsiteX38" fmla="*/ 231515 w 1016037"/>
              <a:gd name="connsiteY38" fmla="*/ 328899 h 349448"/>
              <a:gd name="connsiteX39" fmla="*/ 241825 w 1016037"/>
              <a:gd name="connsiteY39" fmla="*/ 339174 h 349448"/>
              <a:gd name="connsiteX40" fmla="*/ 231515 w 1016037"/>
              <a:gd name="connsiteY40" fmla="*/ 349448 h 349448"/>
              <a:gd name="connsiteX41" fmla="*/ 221205 w 1016037"/>
              <a:gd name="connsiteY41" fmla="*/ 339174 h 349448"/>
              <a:gd name="connsiteX42" fmla="*/ 231515 w 1016037"/>
              <a:gd name="connsiteY42" fmla="*/ 328899 h 349448"/>
              <a:gd name="connsiteX43" fmla="*/ 120913 w 1016037"/>
              <a:gd name="connsiteY43" fmla="*/ 328899 h 349448"/>
              <a:gd name="connsiteX44" fmla="*/ 131221 w 1016037"/>
              <a:gd name="connsiteY44" fmla="*/ 339174 h 349448"/>
              <a:gd name="connsiteX45" fmla="*/ 120913 w 1016037"/>
              <a:gd name="connsiteY45" fmla="*/ 349448 h 349448"/>
              <a:gd name="connsiteX46" fmla="*/ 110603 w 1016037"/>
              <a:gd name="connsiteY46" fmla="*/ 339174 h 349448"/>
              <a:gd name="connsiteX47" fmla="*/ 120913 w 1016037"/>
              <a:gd name="connsiteY47" fmla="*/ 328899 h 349448"/>
              <a:gd name="connsiteX48" fmla="*/ 10311 w 1016037"/>
              <a:gd name="connsiteY48" fmla="*/ 328899 h 349448"/>
              <a:gd name="connsiteX49" fmla="*/ 20621 w 1016037"/>
              <a:gd name="connsiteY49" fmla="*/ 339174 h 349448"/>
              <a:gd name="connsiteX50" fmla="*/ 10311 w 1016037"/>
              <a:gd name="connsiteY50" fmla="*/ 349448 h 349448"/>
              <a:gd name="connsiteX51" fmla="*/ 0 w 1016037"/>
              <a:gd name="connsiteY51" fmla="*/ 339174 h 349448"/>
              <a:gd name="connsiteX52" fmla="*/ 10311 w 1016037"/>
              <a:gd name="connsiteY52" fmla="*/ 328899 h 349448"/>
              <a:gd name="connsiteX53" fmla="*/ 342114 w 1016037"/>
              <a:gd name="connsiteY53" fmla="*/ 215569 h 349448"/>
              <a:gd name="connsiteX54" fmla="*/ 352426 w 1016037"/>
              <a:gd name="connsiteY54" fmla="*/ 225842 h 349448"/>
              <a:gd name="connsiteX55" fmla="*/ 342115 w 1016037"/>
              <a:gd name="connsiteY55" fmla="*/ 236117 h 349448"/>
              <a:gd name="connsiteX56" fmla="*/ 331806 w 1016037"/>
              <a:gd name="connsiteY56" fmla="*/ 225842 h 349448"/>
              <a:gd name="connsiteX57" fmla="*/ 1005726 w 1016037"/>
              <a:gd name="connsiteY57" fmla="*/ 215567 h 349448"/>
              <a:gd name="connsiteX58" fmla="*/ 1016037 w 1016037"/>
              <a:gd name="connsiteY58" fmla="*/ 225842 h 349448"/>
              <a:gd name="connsiteX59" fmla="*/ 1005797 w 1016037"/>
              <a:gd name="connsiteY59" fmla="*/ 236117 h 349448"/>
              <a:gd name="connsiteX60" fmla="*/ 995487 w 1016037"/>
              <a:gd name="connsiteY60" fmla="*/ 225877 h 349448"/>
              <a:gd name="connsiteX61" fmla="*/ 1005726 w 1016037"/>
              <a:gd name="connsiteY61" fmla="*/ 215567 h 349448"/>
              <a:gd name="connsiteX62" fmla="*/ 895126 w 1016037"/>
              <a:gd name="connsiteY62" fmla="*/ 215567 h 349448"/>
              <a:gd name="connsiteX63" fmla="*/ 905435 w 1016037"/>
              <a:gd name="connsiteY63" fmla="*/ 225842 h 349448"/>
              <a:gd name="connsiteX64" fmla="*/ 895195 w 1016037"/>
              <a:gd name="connsiteY64" fmla="*/ 236117 h 349448"/>
              <a:gd name="connsiteX65" fmla="*/ 884886 w 1016037"/>
              <a:gd name="connsiteY65" fmla="*/ 225877 h 349448"/>
              <a:gd name="connsiteX66" fmla="*/ 895126 w 1016037"/>
              <a:gd name="connsiteY66" fmla="*/ 215567 h 349448"/>
              <a:gd name="connsiteX67" fmla="*/ 784522 w 1016037"/>
              <a:gd name="connsiteY67" fmla="*/ 215567 h 349448"/>
              <a:gd name="connsiteX68" fmla="*/ 794832 w 1016037"/>
              <a:gd name="connsiteY68" fmla="*/ 225842 h 349448"/>
              <a:gd name="connsiteX69" fmla="*/ 784593 w 1016037"/>
              <a:gd name="connsiteY69" fmla="*/ 236117 h 349448"/>
              <a:gd name="connsiteX70" fmla="*/ 774283 w 1016037"/>
              <a:gd name="connsiteY70" fmla="*/ 225877 h 349448"/>
              <a:gd name="connsiteX71" fmla="*/ 784522 w 1016037"/>
              <a:gd name="connsiteY71" fmla="*/ 215567 h 349448"/>
              <a:gd name="connsiteX72" fmla="*/ 673921 w 1016037"/>
              <a:gd name="connsiteY72" fmla="*/ 215567 h 349448"/>
              <a:gd name="connsiteX73" fmla="*/ 673926 w 1016037"/>
              <a:gd name="connsiteY73" fmla="*/ 215567 h 349448"/>
              <a:gd name="connsiteX74" fmla="*/ 684236 w 1016037"/>
              <a:gd name="connsiteY74" fmla="*/ 225842 h 349448"/>
              <a:gd name="connsiteX75" fmla="*/ 673926 w 1016037"/>
              <a:gd name="connsiteY75" fmla="*/ 236117 h 349448"/>
              <a:gd name="connsiteX76" fmla="*/ 663611 w 1016037"/>
              <a:gd name="connsiteY76" fmla="*/ 225842 h 349448"/>
              <a:gd name="connsiteX77" fmla="*/ 673921 w 1016037"/>
              <a:gd name="connsiteY77" fmla="*/ 215567 h 349448"/>
              <a:gd name="connsiteX78" fmla="*/ 563320 w 1016037"/>
              <a:gd name="connsiteY78" fmla="*/ 215567 h 349448"/>
              <a:gd name="connsiteX79" fmla="*/ 573630 w 1016037"/>
              <a:gd name="connsiteY79" fmla="*/ 225842 h 349448"/>
              <a:gd name="connsiteX80" fmla="*/ 563320 w 1016037"/>
              <a:gd name="connsiteY80" fmla="*/ 236117 h 349448"/>
              <a:gd name="connsiteX81" fmla="*/ 553010 w 1016037"/>
              <a:gd name="connsiteY81" fmla="*/ 225842 h 349448"/>
              <a:gd name="connsiteX82" fmla="*/ 563320 w 1016037"/>
              <a:gd name="connsiteY82" fmla="*/ 215567 h 349448"/>
              <a:gd name="connsiteX83" fmla="*/ 452717 w 1016037"/>
              <a:gd name="connsiteY83" fmla="*/ 215567 h 349448"/>
              <a:gd name="connsiteX84" fmla="*/ 463027 w 1016037"/>
              <a:gd name="connsiteY84" fmla="*/ 225842 h 349448"/>
              <a:gd name="connsiteX85" fmla="*/ 452717 w 1016037"/>
              <a:gd name="connsiteY85" fmla="*/ 236117 h 349448"/>
              <a:gd name="connsiteX86" fmla="*/ 442409 w 1016037"/>
              <a:gd name="connsiteY86" fmla="*/ 225842 h 349448"/>
              <a:gd name="connsiteX87" fmla="*/ 452717 w 1016037"/>
              <a:gd name="connsiteY87" fmla="*/ 215567 h 349448"/>
              <a:gd name="connsiteX88" fmla="*/ 342112 w 1016037"/>
              <a:gd name="connsiteY88" fmla="*/ 215567 h 349448"/>
              <a:gd name="connsiteX89" fmla="*/ 342115 w 1016037"/>
              <a:gd name="connsiteY89" fmla="*/ 215567 h 349448"/>
              <a:gd name="connsiteX90" fmla="*/ 342114 w 1016037"/>
              <a:gd name="connsiteY90" fmla="*/ 215569 h 349448"/>
              <a:gd name="connsiteX91" fmla="*/ 231515 w 1016037"/>
              <a:gd name="connsiteY91" fmla="*/ 215567 h 349448"/>
              <a:gd name="connsiteX92" fmla="*/ 241825 w 1016037"/>
              <a:gd name="connsiteY92" fmla="*/ 225842 h 349448"/>
              <a:gd name="connsiteX93" fmla="*/ 231515 w 1016037"/>
              <a:gd name="connsiteY93" fmla="*/ 236117 h 349448"/>
              <a:gd name="connsiteX94" fmla="*/ 221205 w 1016037"/>
              <a:gd name="connsiteY94" fmla="*/ 225842 h 349448"/>
              <a:gd name="connsiteX95" fmla="*/ 231515 w 1016037"/>
              <a:gd name="connsiteY95" fmla="*/ 215567 h 349448"/>
              <a:gd name="connsiteX96" fmla="*/ 120913 w 1016037"/>
              <a:gd name="connsiteY96" fmla="*/ 215567 h 349448"/>
              <a:gd name="connsiteX97" fmla="*/ 131221 w 1016037"/>
              <a:gd name="connsiteY97" fmla="*/ 225842 h 349448"/>
              <a:gd name="connsiteX98" fmla="*/ 120913 w 1016037"/>
              <a:gd name="connsiteY98" fmla="*/ 236117 h 349448"/>
              <a:gd name="connsiteX99" fmla="*/ 110603 w 1016037"/>
              <a:gd name="connsiteY99" fmla="*/ 225842 h 349448"/>
              <a:gd name="connsiteX100" fmla="*/ 120913 w 1016037"/>
              <a:gd name="connsiteY100" fmla="*/ 215567 h 349448"/>
              <a:gd name="connsiteX101" fmla="*/ 10311 w 1016037"/>
              <a:gd name="connsiteY101" fmla="*/ 215567 h 349448"/>
              <a:gd name="connsiteX102" fmla="*/ 20621 w 1016037"/>
              <a:gd name="connsiteY102" fmla="*/ 225842 h 349448"/>
              <a:gd name="connsiteX103" fmla="*/ 10311 w 1016037"/>
              <a:gd name="connsiteY103" fmla="*/ 236117 h 349448"/>
              <a:gd name="connsiteX104" fmla="*/ 0 w 1016037"/>
              <a:gd name="connsiteY104" fmla="*/ 225842 h 349448"/>
              <a:gd name="connsiteX105" fmla="*/ 10311 w 1016037"/>
              <a:gd name="connsiteY105" fmla="*/ 215567 h 349448"/>
              <a:gd name="connsiteX106" fmla="*/ 342114 w 1016037"/>
              <a:gd name="connsiteY106" fmla="*/ 113333 h 349448"/>
              <a:gd name="connsiteX107" fmla="*/ 352422 w 1016037"/>
              <a:gd name="connsiteY107" fmla="*/ 123607 h 349448"/>
              <a:gd name="connsiteX108" fmla="*/ 342112 w 1016037"/>
              <a:gd name="connsiteY108" fmla="*/ 133881 h 349448"/>
              <a:gd name="connsiteX109" fmla="*/ 331806 w 1016037"/>
              <a:gd name="connsiteY109" fmla="*/ 123607 h 349448"/>
              <a:gd name="connsiteX110" fmla="*/ 1005726 w 1016037"/>
              <a:gd name="connsiteY110" fmla="*/ 113332 h 349448"/>
              <a:gd name="connsiteX111" fmla="*/ 1016037 w 1016037"/>
              <a:gd name="connsiteY111" fmla="*/ 123607 h 349448"/>
              <a:gd name="connsiteX112" fmla="*/ 1005797 w 1016037"/>
              <a:gd name="connsiteY112" fmla="*/ 133881 h 349448"/>
              <a:gd name="connsiteX113" fmla="*/ 995487 w 1016037"/>
              <a:gd name="connsiteY113" fmla="*/ 123641 h 349448"/>
              <a:gd name="connsiteX114" fmla="*/ 1005726 w 1016037"/>
              <a:gd name="connsiteY114" fmla="*/ 113332 h 349448"/>
              <a:gd name="connsiteX115" fmla="*/ 895126 w 1016037"/>
              <a:gd name="connsiteY115" fmla="*/ 113332 h 349448"/>
              <a:gd name="connsiteX116" fmla="*/ 905435 w 1016037"/>
              <a:gd name="connsiteY116" fmla="*/ 123607 h 349448"/>
              <a:gd name="connsiteX117" fmla="*/ 895195 w 1016037"/>
              <a:gd name="connsiteY117" fmla="*/ 133881 h 349448"/>
              <a:gd name="connsiteX118" fmla="*/ 884886 w 1016037"/>
              <a:gd name="connsiteY118" fmla="*/ 123641 h 349448"/>
              <a:gd name="connsiteX119" fmla="*/ 895126 w 1016037"/>
              <a:gd name="connsiteY119" fmla="*/ 113332 h 349448"/>
              <a:gd name="connsiteX120" fmla="*/ 784522 w 1016037"/>
              <a:gd name="connsiteY120" fmla="*/ 113332 h 349448"/>
              <a:gd name="connsiteX121" fmla="*/ 794832 w 1016037"/>
              <a:gd name="connsiteY121" fmla="*/ 123607 h 349448"/>
              <a:gd name="connsiteX122" fmla="*/ 784593 w 1016037"/>
              <a:gd name="connsiteY122" fmla="*/ 133881 h 349448"/>
              <a:gd name="connsiteX123" fmla="*/ 774283 w 1016037"/>
              <a:gd name="connsiteY123" fmla="*/ 123641 h 349448"/>
              <a:gd name="connsiteX124" fmla="*/ 784522 w 1016037"/>
              <a:gd name="connsiteY124" fmla="*/ 113332 h 349448"/>
              <a:gd name="connsiteX125" fmla="*/ 673921 w 1016037"/>
              <a:gd name="connsiteY125" fmla="*/ 113332 h 349448"/>
              <a:gd name="connsiteX126" fmla="*/ 673926 w 1016037"/>
              <a:gd name="connsiteY126" fmla="*/ 113332 h 349448"/>
              <a:gd name="connsiteX127" fmla="*/ 684236 w 1016037"/>
              <a:gd name="connsiteY127" fmla="*/ 123607 h 349448"/>
              <a:gd name="connsiteX128" fmla="*/ 673926 w 1016037"/>
              <a:gd name="connsiteY128" fmla="*/ 133881 h 349448"/>
              <a:gd name="connsiteX129" fmla="*/ 663611 w 1016037"/>
              <a:gd name="connsiteY129" fmla="*/ 123607 h 349448"/>
              <a:gd name="connsiteX130" fmla="*/ 673921 w 1016037"/>
              <a:gd name="connsiteY130" fmla="*/ 113332 h 349448"/>
              <a:gd name="connsiteX131" fmla="*/ 563320 w 1016037"/>
              <a:gd name="connsiteY131" fmla="*/ 113332 h 349448"/>
              <a:gd name="connsiteX132" fmla="*/ 573630 w 1016037"/>
              <a:gd name="connsiteY132" fmla="*/ 123607 h 349448"/>
              <a:gd name="connsiteX133" fmla="*/ 563320 w 1016037"/>
              <a:gd name="connsiteY133" fmla="*/ 133881 h 349448"/>
              <a:gd name="connsiteX134" fmla="*/ 553010 w 1016037"/>
              <a:gd name="connsiteY134" fmla="*/ 123607 h 349448"/>
              <a:gd name="connsiteX135" fmla="*/ 563320 w 1016037"/>
              <a:gd name="connsiteY135" fmla="*/ 113332 h 349448"/>
              <a:gd name="connsiteX136" fmla="*/ 452717 w 1016037"/>
              <a:gd name="connsiteY136" fmla="*/ 113332 h 349448"/>
              <a:gd name="connsiteX137" fmla="*/ 463027 w 1016037"/>
              <a:gd name="connsiteY137" fmla="*/ 123607 h 349448"/>
              <a:gd name="connsiteX138" fmla="*/ 452717 w 1016037"/>
              <a:gd name="connsiteY138" fmla="*/ 133881 h 349448"/>
              <a:gd name="connsiteX139" fmla="*/ 442409 w 1016037"/>
              <a:gd name="connsiteY139" fmla="*/ 123607 h 349448"/>
              <a:gd name="connsiteX140" fmla="*/ 452717 w 1016037"/>
              <a:gd name="connsiteY140" fmla="*/ 113332 h 349448"/>
              <a:gd name="connsiteX141" fmla="*/ 342112 w 1016037"/>
              <a:gd name="connsiteY141" fmla="*/ 113332 h 349448"/>
              <a:gd name="connsiteX142" fmla="*/ 342115 w 1016037"/>
              <a:gd name="connsiteY142" fmla="*/ 113332 h 349448"/>
              <a:gd name="connsiteX143" fmla="*/ 342114 w 1016037"/>
              <a:gd name="connsiteY143" fmla="*/ 113333 h 349448"/>
              <a:gd name="connsiteX144" fmla="*/ 231515 w 1016037"/>
              <a:gd name="connsiteY144" fmla="*/ 113332 h 349448"/>
              <a:gd name="connsiteX145" fmla="*/ 241825 w 1016037"/>
              <a:gd name="connsiteY145" fmla="*/ 123607 h 349448"/>
              <a:gd name="connsiteX146" fmla="*/ 231515 w 1016037"/>
              <a:gd name="connsiteY146" fmla="*/ 133881 h 349448"/>
              <a:gd name="connsiteX147" fmla="*/ 221205 w 1016037"/>
              <a:gd name="connsiteY147" fmla="*/ 123607 h 349448"/>
              <a:gd name="connsiteX148" fmla="*/ 231515 w 1016037"/>
              <a:gd name="connsiteY148" fmla="*/ 113332 h 349448"/>
              <a:gd name="connsiteX149" fmla="*/ 120913 w 1016037"/>
              <a:gd name="connsiteY149" fmla="*/ 113332 h 349448"/>
              <a:gd name="connsiteX150" fmla="*/ 131221 w 1016037"/>
              <a:gd name="connsiteY150" fmla="*/ 123607 h 349448"/>
              <a:gd name="connsiteX151" fmla="*/ 120913 w 1016037"/>
              <a:gd name="connsiteY151" fmla="*/ 133881 h 349448"/>
              <a:gd name="connsiteX152" fmla="*/ 110603 w 1016037"/>
              <a:gd name="connsiteY152" fmla="*/ 123607 h 349448"/>
              <a:gd name="connsiteX153" fmla="*/ 120913 w 1016037"/>
              <a:gd name="connsiteY153" fmla="*/ 113332 h 349448"/>
              <a:gd name="connsiteX154" fmla="*/ 10311 w 1016037"/>
              <a:gd name="connsiteY154" fmla="*/ 113332 h 349448"/>
              <a:gd name="connsiteX155" fmla="*/ 20621 w 1016037"/>
              <a:gd name="connsiteY155" fmla="*/ 123607 h 349448"/>
              <a:gd name="connsiteX156" fmla="*/ 10311 w 1016037"/>
              <a:gd name="connsiteY156" fmla="*/ 133881 h 349448"/>
              <a:gd name="connsiteX157" fmla="*/ 0 w 1016037"/>
              <a:gd name="connsiteY157" fmla="*/ 123607 h 349448"/>
              <a:gd name="connsiteX158" fmla="*/ 10311 w 1016037"/>
              <a:gd name="connsiteY158" fmla="*/ 113332 h 349448"/>
              <a:gd name="connsiteX159" fmla="*/ 342114 w 1016037"/>
              <a:gd name="connsiteY159" fmla="*/ 2 h 349448"/>
              <a:gd name="connsiteX160" fmla="*/ 352426 w 1016037"/>
              <a:gd name="connsiteY160" fmla="*/ 10275 h 349448"/>
              <a:gd name="connsiteX161" fmla="*/ 342115 w 1016037"/>
              <a:gd name="connsiteY161" fmla="*/ 20550 h 349448"/>
              <a:gd name="connsiteX162" fmla="*/ 331806 w 1016037"/>
              <a:gd name="connsiteY162" fmla="*/ 10275 h 349448"/>
              <a:gd name="connsiteX163" fmla="*/ 1005726 w 1016037"/>
              <a:gd name="connsiteY163" fmla="*/ 0 h 349448"/>
              <a:gd name="connsiteX164" fmla="*/ 1016037 w 1016037"/>
              <a:gd name="connsiteY164" fmla="*/ 10275 h 349448"/>
              <a:gd name="connsiteX165" fmla="*/ 1005797 w 1016037"/>
              <a:gd name="connsiteY165" fmla="*/ 20550 h 349448"/>
              <a:gd name="connsiteX166" fmla="*/ 995487 w 1016037"/>
              <a:gd name="connsiteY166" fmla="*/ 10310 h 349448"/>
              <a:gd name="connsiteX167" fmla="*/ 1005726 w 1016037"/>
              <a:gd name="connsiteY167" fmla="*/ 0 h 349448"/>
              <a:gd name="connsiteX168" fmla="*/ 895126 w 1016037"/>
              <a:gd name="connsiteY168" fmla="*/ 0 h 349448"/>
              <a:gd name="connsiteX169" fmla="*/ 905435 w 1016037"/>
              <a:gd name="connsiteY169" fmla="*/ 10275 h 349448"/>
              <a:gd name="connsiteX170" fmla="*/ 895195 w 1016037"/>
              <a:gd name="connsiteY170" fmla="*/ 20550 h 349448"/>
              <a:gd name="connsiteX171" fmla="*/ 884886 w 1016037"/>
              <a:gd name="connsiteY171" fmla="*/ 10310 h 349448"/>
              <a:gd name="connsiteX172" fmla="*/ 895126 w 1016037"/>
              <a:gd name="connsiteY172" fmla="*/ 0 h 349448"/>
              <a:gd name="connsiteX173" fmla="*/ 784522 w 1016037"/>
              <a:gd name="connsiteY173" fmla="*/ 0 h 349448"/>
              <a:gd name="connsiteX174" fmla="*/ 794832 w 1016037"/>
              <a:gd name="connsiteY174" fmla="*/ 10275 h 349448"/>
              <a:gd name="connsiteX175" fmla="*/ 784593 w 1016037"/>
              <a:gd name="connsiteY175" fmla="*/ 20550 h 349448"/>
              <a:gd name="connsiteX176" fmla="*/ 774283 w 1016037"/>
              <a:gd name="connsiteY176" fmla="*/ 10310 h 349448"/>
              <a:gd name="connsiteX177" fmla="*/ 784522 w 1016037"/>
              <a:gd name="connsiteY177" fmla="*/ 0 h 349448"/>
              <a:gd name="connsiteX178" fmla="*/ 673921 w 1016037"/>
              <a:gd name="connsiteY178" fmla="*/ 0 h 349448"/>
              <a:gd name="connsiteX179" fmla="*/ 673926 w 1016037"/>
              <a:gd name="connsiteY179" fmla="*/ 0 h 349448"/>
              <a:gd name="connsiteX180" fmla="*/ 684236 w 1016037"/>
              <a:gd name="connsiteY180" fmla="*/ 10275 h 349448"/>
              <a:gd name="connsiteX181" fmla="*/ 673926 w 1016037"/>
              <a:gd name="connsiteY181" fmla="*/ 20550 h 349448"/>
              <a:gd name="connsiteX182" fmla="*/ 663611 w 1016037"/>
              <a:gd name="connsiteY182" fmla="*/ 10275 h 349448"/>
              <a:gd name="connsiteX183" fmla="*/ 673921 w 1016037"/>
              <a:gd name="connsiteY183" fmla="*/ 0 h 349448"/>
              <a:gd name="connsiteX184" fmla="*/ 563320 w 1016037"/>
              <a:gd name="connsiteY184" fmla="*/ 0 h 349448"/>
              <a:gd name="connsiteX185" fmla="*/ 573630 w 1016037"/>
              <a:gd name="connsiteY185" fmla="*/ 10275 h 349448"/>
              <a:gd name="connsiteX186" fmla="*/ 563320 w 1016037"/>
              <a:gd name="connsiteY186" fmla="*/ 20550 h 349448"/>
              <a:gd name="connsiteX187" fmla="*/ 553010 w 1016037"/>
              <a:gd name="connsiteY187" fmla="*/ 10275 h 349448"/>
              <a:gd name="connsiteX188" fmla="*/ 563320 w 1016037"/>
              <a:gd name="connsiteY188" fmla="*/ 0 h 349448"/>
              <a:gd name="connsiteX189" fmla="*/ 452717 w 1016037"/>
              <a:gd name="connsiteY189" fmla="*/ 0 h 349448"/>
              <a:gd name="connsiteX190" fmla="*/ 463027 w 1016037"/>
              <a:gd name="connsiteY190" fmla="*/ 10275 h 349448"/>
              <a:gd name="connsiteX191" fmla="*/ 452717 w 1016037"/>
              <a:gd name="connsiteY191" fmla="*/ 20550 h 349448"/>
              <a:gd name="connsiteX192" fmla="*/ 442409 w 1016037"/>
              <a:gd name="connsiteY192" fmla="*/ 10275 h 349448"/>
              <a:gd name="connsiteX193" fmla="*/ 452717 w 1016037"/>
              <a:gd name="connsiteY193" fmla="*/ 0 h 349448"/>
              <a:gd name="connsiteX194" fmla="*/ 342112 w 1016037"/>
              <a:gd name="connsiteY194" fmla="*/ 0 h 349448"/>
              <a:gd name="connsiteX195" fmla="*/ 342115 w 1016037"/>
              <a:gd name="connsiteY195" fmla="*/ 0 h 349448"/>
              <a:gd name="connsiteX196" fmla="*/ 342114 w 1016037"/>
              <a:gd name="connsiteY196" fmla="*/ 2 h 349448"/>
              <a:gd name="connsiteX197" fmla="*/ 231515 w 1016037"/>
              <a:gd name="connsiteY197" fmla="*/ 0 h 349448"/>
              <a:gd name="connsiteX198" fmla="*/ 241825 w 1016037"/>
              <a:gd name="connsiteY198" fmla="*/ 10275 h 349448"/>
              <a:gd name="connsiteX199" fmla="*/ 231515 w 1016037"/>
              <a:gd name="connsiteY199" fmla="*/ 20550 h 349448"/>
              <a:gd name="connsiteX200" fmla="*/ 221205 w 1016037"/>
              <a:gd name="connsiteY200" fmla="*/ 10275 h 349448"/>
              <a:gd name="connsiteX201" fmla="*/ 231515 w 1016037"/>
              <a:gd name="connsiteY201" fmla="*/ 0 h 349448"/>
              <a:gd name="connsiteX202" fmla="*/ 120913 w 1016037"/>
              <a:gd name="connsiteY202" fmla="*/ 0 h 349448"/>
              <a:gd name="connsiteX203" fmla="*/ 131221 w 1016037"/>
              <a:gd name="connsiteY203" fmla="*/ 10275 h 349448"/>
              <a:gd name="connsiteX204" fmla="*/ 120913 w 1016037"/>
              <a:gd name="connsiteY204" fmla="*/ 20550 h 349448"/>
              <a:gd name="connsiteX205" fmla="*/ 110603 w 1016037"/>
              <a:gd name="connsiteY205" fmla="*/ 10275 h 349448"/>
              <a:gd name="connsiteX206" fmla="*/ 120913 w 1016037"/>
              <a:gd name="connsiteY206" fmla="*/ 0 h 349448"/>
              <a:gd name="connsiteX207" fmla="*/ 10311 w 1016037"/>
              <a:gd name="connsiteY207" fmla="*/ 0 h 349448"/>
              <a:gd name="connsiteX208" fmla="*/ 20621 w 1016037"/>
              <a:gd name="connsiteY208" fmla="*/ 10275 h 349448"/>
              <a:gd name="connsiteX209" fmla="*/ 10311 w 1016037"/>
              <a:gd name="connsiteY209" fmla="*/ 20550 h 349448"/>
              <a:gd name="connsiteX210" fmla="*/ 0 w 1016037"/>
              <a:gd name="connsiteY210" fmla="*/ 10275 h 349448"/>
              <a:gd name="connsiteX211" fmla="*/ 10311 w 1016037"/>
              <a:gd name="connsiteY211" fmla="*/ 0 h 349448"/>
            </a:gdLst>
            <a:ahLst/>
            <a:cxnLst/>
            <a:rect l="l" t="t" r="r" b="b"/>
            <a:pathLst>
              <a:path w="1016037" h="349448">
                <a:moveTo>
                  <a:pt x="342114" y="328900"/>
                </a:moveTo>
                <a:lnTo>
                  <a:pt x="352422" y="339174"/>
                </a:lnTo>
                <a:cubicBezTo>
                  <a:pt x="352405" y="344860"/>
                  <a:pt x="347793" y="349448"/>
                  <a:pt x="342112" y="349448"/>
                </a:cubicBezTo>
                <a:cubicBezTo>
                  <a:pt x="336432" y="349448"/>
                  <a:pt x="331822" y="344849"/>
                  <a:pt x="331806" y="339174"/>
                </a:cubicBezTo>
                <a:close/>
                <a:moveTo>
                  <a:pt x="1005726" y="328899"/>
                </a:moveTo>
                <a:cubicBezTo>
                  <a:pt x="1011407" y="328899"/>
                  <a:pt x="1016020" y="333487"/>
                  <a:pt x="1016037" y="339174"/>
                </a:cubicBezTo>
                <a:cubicBezTo>
                  <a:pt x="1016037" y="344837"/>
                  <a:pt x="1011458" y="349426"/>
                  <a:pt x="1005797" y="349448"/>
                </a:cubicBezTo>
                <a:cubicBezTo>
                  <a:pt x="1000123" y="349471"/>
                  <a:pt x="995506" y="344883"/>
                  <a:pt x="995487" y="339208"/>
                </a:cubicBezTo>
                <a:cubicBezTo>
                  <a:pt x="995468" y="333533"/>
                  <a:pt x="1000052" y="328922"/>
                  <a:pt x="1005726" y="328899"/>
                </a:cubicBezTo>
                <a:close/>
                <a:moveTo>
                  <a:pt x="895126" y="328899"/>
                </a:moveTo>
                <a:cubicBezTo>
                  <a:pt x="900807" y="328899"/>
                  <a:pt x="905418" y="333498"/>
                  <a:pt x="905435" y="339174"/>
                </a:cubicBezTo>
                <a:cubicBezTo>
                  <a:pt x="905435" y="344837"/>
                  <a:pt x="900856" y="349426"/>
                  <a:pt x="895195" y="349448"/>
                </a:cubicBezTo>
                <a:cubicBezTo>
                  <a:pt x="889521" y="349471"/>
                  <a:pt x="884905" y="344883"/>
                  <a:pt x="884886" y="339208"/>
                </a:cubicBezTo>
                <a:cubicBezTo>
                  <a:pt x="884866" y="333533"/>
                  <a:pt x="889452" y="328922"/>
                  <a:pt x="895126" y="328899"/>
                </a:cubicBezTo>
                <a:close/>
                <a:moveTo>
                  <a:pt x="784522" y="328899"/>
                </a:moveTo>
                <a:cubicBezTo>
                  <a:pt x="790204" y="328899"/>
                  <a:pt x="794815" y="333487"/>
                  <a:pt x="794832" y="339174"/>
                </a:cubicBezTo>
                <a:cubicBezTo>
                  <a:pt x="794832" y="344837"/>
                  <a:pt x="790254" y="349426"/>
                  <a:pt x="784593" y="349448"/>
                </a:cubicBezTo>
                <a:cubicBezTo>
                  <a:pt x="778918" y="349471"/>
                  <a:pt x="774302" y="344883"/>
                  <a:pt x="774283" y="339208"/>
                </a:cubicBezTo>
                <a:cubicBezTo>
                  <a:pt x="774263" y="333533"/>
                  <a:pt x="778847" y="328922"/>
                  <a:pt x="784522" y="328899"/>
                </a:cubicBezTo>
                <a:close/>
                <a:moveTo>
                  <a:pt x="673921" y="328899"/>
                </a:moveTo>
                <a:lnTo>
                  <a:pt x="673926" y="328899"/>
                </a:lnTo>
                <a:cubicBezTo>
                  <a:pt x="679607" y="328899"/>
                  <a:pt x="684219" y="333487"/>
                  <a:pt x="684236" y="339174"/>
                </a:cubicBezTo>
                <a:cubicBezTo>
                  <a:pt x="684219" y="344860"/>
                  <a:pt x="679607" y="349448"/>
                  <a:pt x="673926" y="349448"/>
                </a:cubicBezTo>
                <a:cubicBezTo>
                  <a:pt x="668243" y="349448"/>
                  <a:pt x="663628" y="344860"/>
                  <a:pt x="663611" y="339174"/>
                </a:cubicBezTo>
                <a:cubicBezTo>
                  <a:pt x="663628" y="333487"/>
                  <a:pt x="668240" y="328899"/>
                  <a:pt x="673921" y="328899"/>
                </a:cubicBezTo>
                <a:close/>
                <a:moveTo>
                  <a:pt x="563320" y="328899"/>
                </a:moveTo>
                <a:cubicBezTo>
                  <a:pt x="569001" y="328899"/>
                  <a:pt x="573613" y="333487"/>
                  <a:pt x="573630" y="339174"/>
                </a:cubicBezTo>
                <a:cubicBezTo>
                  <a:pt x="573613" y="344860"/>
                  <a:pt x="569001" y="349448"/>
                  <a:pt x="563320" y="349448"/>
                </a:cubicBezTo>
                <a:cubicBezTo>
                  <a:pt x="557639" y="349448"/>
                  <a:pt x="553027" y="344860"/>
                  <a:pt x="553010" y="339174"/>
                </a:cubicBezTo>
                <a:cubicBezTo>
                  <a:pt x="553027" y="333487"/>
                  <a:pt x="557639" y="328899"/>
                  <a:pt x="563320" y="328899"/>
                </a:cubicBezTo>
                <a:close/>
                <a:moveTo>
                  <a:pt x="452717" y="328899"/>
                </a:moveTo>
                <a:cubicBezTo>
                  <a:pt x="458398" y="328899"/>
                  <a:pt x="463010" y="333487"/>
                  <a:pt x="463027" y="339174"/>
                </a:cubicBezTo>
                <a:cubicBezTo>
                  <a:pt x="463010" y="344860"/>
                  <a:pt x="458398" y="349448"/>
                  <a:pt x="452717" y="349448"/>
                </a:cubicBezTo>
                <a:cubicBezTo>
                  <a:pt x="447035" y="349460"/>
                  <a:pt x="442422" y="344860"/>
                  <a:pt x="442409" y="339174"/>
                </a:cubicBezTo>
                <a:cubicBezTo>
                  <a:pt x="442422" y="333487"/>
                  <a:pt x="447035" y="328899"/>
                  <a:pt x="452717" y="328899"/>
                </a:cubicBezTo>
                <a:close/>
                <a:moveTo>
                  <a:pt x="342112" y="328899"/>
                </a:moveTo>
                <a:lnTo>
                  <a:pt x="342115" y="328899"/>
                </a:lnTo>
                <a:lnTo>
                  <a:pt x="342114" y="328900"/>
                </a:lnTo>
                <a:close/>
                <a:moveTo>
                  <a:pt x="231515" y="328899"/>
                </a:moveTo>
                <a:cubicBezTo>
                  <a:pt x="237196" y="328899"/>
                  <a:pt x="241808" y="333487"/>
                  <a:pt x="241825" y="339174"/>
                </a:cubicBezTo>
                <a:cubicBezTo>
                  <a:pt x="241808" y="344860"/>
                  <a:pt x="237196" y="349448"/>
                  <a:pt x="231515" y="349448"/>
                </a:cubicBezTo>
                <a:cubicBezTo>
                  <a:pt x="225834" y="349448"/>
                  <a:pt x="221222" y="344860"/>
                  <a:pt x="221205" y="339174"/>
                </a:cubicBezTo>
                <a:cubicBezTo>
                  <a:pt x="221222" y="333487"/>
                  <a:pt x="225834" y="328899"/>
                  <a:pt x="231515" y="328899"/>
                </a:cubicBezTo>
                <a:close/>
                <a:moveTo>
                  <a:pt x="120913" y="328899"/>
                </a:moveTo>
                <a:cubicBezTo>
                  <a:pt x="126595" y="328899"/>
                  <a:pt x="131209" y="333487"/>
                  <a:pt x="131221" y="339174"/>
                </a:cubicBezTo>
                <a:cubicBezTo>
                  <a:pt x="131209" y="344860"/>
                  <a:pt x="126595" y="349460"/>
                  <a:pt x="120913" y="349448"/>
                </a:cubicBezTo>
                <a:cubicBezTo>
                  <a:pt x="115232" y="349448"/>
                  <a:pt x="110620" y="344860"/>
                  <a:pt x="110603" y="339174"/>
                </a:cubicBezTo>
                <a:cubicBezTo>
                  <a:pt x="110620" y="333487"/>
                  <a:pt x="115232" y="328899"/>
                  <a:pt x="120913" y="328899"/>
                </a:cubicBezTo>
                <a:close/>
                <a:moveTo>
                  <a:pt x="10311" y="328899"/>
                </a:moveTo>
                <a:cubicBezTo>
                  <a:pt x="15991" y="328899"/>
                  <a:pt x="20604" y="333487"/>
                  <a:pt x="20621" y="339174"/>
                </a:cubicBezTo>
                <a:cubicBezTo>
                  <a:pt x="20604" y="344860"/>
                  <a:pt x="15991" y="349448"/>
                  <a:pt x="10311" y="349448"/>
                </a:cubicBezTo>
                <a:cubicBezTo>
                  <a:pt x="4630" y="349448"/>
                  <a:pt x="17" y="344860"/>
                  <a:pt x="0" y="339174"/>
                </a:cubicBezTo>
                <a:cubicBezTo>
                  <a:pt x="17" y="333487"/>
                  <a:pt x="4630" y="328899"/>
                  <a:pt x="10311" y="328899"/>
                </a:cubicBezTo>
                <a:close/>
                <a:moveTo>
                  <a:pt x="342114" y="215569"/>
                </a:moveTo>
                <a:lnTo>
                  <a:pt x="352426" y="225842"/>
                </a:lnTo>
                <a:cubicBezTo>
                  <a:pt x="352409" y="231528"/>
                  <a:pt x="347796" y="236117"/>
                  <a:pt x="342115" y="236117"/>
                </a:cubicBezTo>
                <a:cubicBezTo>
                  <a:pt x="336434" y="236117"/>
                  <a:pt x="331822" y="231528"/>
                  <a:pt x="331806" y="225842"/>
                </a:cubicBezTo>
                <a:close/>
                <a:moveTo>
                  <a:pt x="1005726" y="215567"/>
                </a:moveTo>
                <a:cubicBezTo>
                  <a:pt x="1011407" y="215567"/>
                  <a:pt x="1016020" y="220156"/>
                  <a:pt x="1016037" y="225842"/>
                </a:cubicBezTo>
                <a:cubicBezTo>
                  <a:pt x="1016037" y="231506"/>
                  <a:pt x="1011458" y="236094"/>
                  <a:pt x="1005797" y="236117"/>
                </a:cubicBezTo>
                <a:cubicBezTo>
                  <a:pt x="1000123" y="236140"/>
                  <a:pt x="995506" y="231551"/>
                  <a:pt x="995487" y="225877"/>
                </a:cubicBezTo>
                <a:cubicBezTo>
                  <a:pt x="995468" y="220201"/>
                  <a:pt x="1000052" y="215590"/>
                  <a:pt x="1005726" y="215567"/>
                </a:cubicBezTo>
                <a:close/>
                <a:moveTo>
                  <a:pt x="895126" y="215567"/>
                </a:moveTo>
                <a:cubicBezTo>
                  <a:pt x="900807" y="215567"/>
                  <a:pt x="905418" y="220167"/>
                  <a:pt x="905435" y="225842"/>
                </a:cubicBezTo>
                <a:cubicBezTo>
                  <a:pt x="905435" y="231506"/>
                  <a:pt x="900856" y="236094"/>
                  <a:pt x="895195" y="236117"/>
                </a:cubicBezTo>
                <a:cubicBezTo>
                  <a:pt x="889521" y="236140"/>
                  <a:pt x="884905" y="231551"/>
                  <a:pt x="884886" y="225877"/>
                </a:cubicBezTo>
                <a:cubicBezTo>
                  <a:pt x="884866" y="220201"/>
                  <a:pt x="889452" y="215590"/>
                  <a:pt x="895126" y="215567"/>
                </a:cubicBezTo>
                <a:close/>
                <a:moveTo>
                  <a:pt x="784522" y="215567"/>
                </a:moveTo>
                <a:cubicBezTo>
                  <a:pt x="790204" y="215567"/>
                  <a:pt x="794815" y="220156"/>
                  <a:pt x="794832" y="225842"/>
                </a:cubicBezTo>
                <a:cubicBezTo>
                  <a:pt x="794832" y="231506"/>
                  <a:pt x="790254" y="236094"/>
                  <a:pt x="784593" y="236117"/>
                </a:cubicBezTo>
                <a:cubicBezTo>
                  <a:pt x="778918" y="236140"/>
                  <a:pt x="774302" y="231551"/>
                  <a:pt x="774283" y="225877"/>
                </a:cubicBezTo>
                <a:cubicBezTo>
                  <a:pt x="774263" y="220201"/>
                  <a:pt x="778847" y="215590"/>
                  <a:pt x="784522" y="215567"/>
                </a:cubicBezTo>
                <a:close/>
                <a:moveTo>
                  <a:pt x="673921" y="215567"/>
                </a:moveTo>
                <a:lnTo>
                  <a:pt x="673926" y="215567"/>
                </a:lnTo>
                <a:cubicBezTo>
                  <a:pt x="679607" y="215567"/>
                  <a:pt x="684219" y="220156"/>
                  <a:pt x="684236" y="225842"/>
                </a:cubicBezTo>
                <a:cubicBezTo>
                  <a:pt x="684219" y="231528"/>
                  <a:pt x="679607" y="236117"/>
                  <a:pt x="673926" y="236117"/>
                </a:cubicBezTo>
                <a:cubicBezTo>
                  <a:pt x="668243" y="236117"/>
                  <a:pt x="663628" y="231528"/>
                  <a:pt x="663611" y="225842"/>
                </a:cubicBezTo>
                <a:cubicBezTo>
                  <a:pt x="663628" y="220156"/>
                  <a:pt x="668240" y="215567"/>
                  <a:pt x="673921" y="215567"/>
                </a:cubicBezTo>
                <a:close/>
                <a:moveTo>
                  <a:pt x="563320" y="215567"/>
                </a:moveTo>
                <a:cubicBezTo>
                  <a:pt x="569001" y="215567"/>
                  <a:pt x="573613" y="220156"/>
                  <a:pt x="573630" y="225842"/>
                </a:cubicBezTo>
                <a:cubicBezTo>
                  <a:pt x="573613" y="231528"/>
                  <a:pt x="569001" y="236117"/>
                  <a:pt x="563320" y="236117"/>
                </a:cubicBezTo>
                <a:cubicBezTo>
                  <a:pt x="557639" y="236117"/>
                  <a:pt x="553027" y="231528"/>
                  <a:pt x="553010" y="225842"/>
                </a:cubicBezTo>
                <a:cubicBezTo>
                  <a:pt x="553027" y="220156"/>
                  <a:pt x="557639" y="215567"/>
                  <a:pt x="563320" y="215567"/>
                </a:cubicBezTo>
                <a:close/>
                <a:moveTo>
                  <a:pt x="452717" y="215567"/>
                </a:moveTo>
                <a:cubicBezTo>
                  <a:pt x="458398" y="215567"/>
                  <a:pt x="463010" y="220156"/>
                  <a:pt x="463027" y="225842"/>
                </a:cubicBezTo>
                <a:cubicBezTo>
                  <a:pt x="463010" y="231528"/>
                  <a:pt x="458398" y="236117"/>
                  <a:pt x="452717" y="236117"/>
                </a:cubicBezTo>
                <a:cubicBezTo>
                  <a:pt x="447035" y="236117"/>
                  <a:pt x="442422" y="231528"/>
                  <a:pt x="442409" y="225842"/>
                </a:cubicBezTo>
                <a:cubicBezTo>
                  <a:pt x="442422" y="220156"/>
                  <a:pt x="447035" y="215556"/>
                  <a:pt x="452717" y="215567"/>
                </a:cubicBezTo>
                <a:close/>
                <a:moveTo>
                  <a:pt x="342112" y="215567"/>
                </a:moveTo>
                <a:lnTo>
                  <a:pt x="342115" y="215567"/>
                </a:lnTo>
                <a:lnTo>
                  <a:pt x="342114" y="215569"/>
                </a:lnTo>
                <a:close/>
                <a:moveTo>
                  <a:pt x="231515" y="215567"/>
                </a:moveTo>
                <a:cubicBezTo>
                  <a:pt x="237196" y="215567"/>
                  <a:pt x="241808" y="220156"/>
                  <a:pt x="241825" y="225842"/>
                </a:cubicBezTo>
                <a:cubicBezTo>
                  <a:pt x="241808" y="231528"/>
                  <a:pt x="237196" y="236117"/>
                  <a:pt x="231515" y="236117"/>
                </a:cubicBezTo>
                <a:cubicBezTo>
                  <a:pt x="225834" y="236117"/>
                  <a:pt x="221222" y="231528"/>
                  <a:pt x="221205" y="225842"/>
                </a:cubicBezTo>
                <a:cubicBezTo>
                  <a:pt x="221222" y="220156"/>
                  <a:pt x="225834" y="215567"/>
                  <a:pt x="231515" y="215567"/>
                </a:cubicBezTo>
                <a:close/>
                <a:moveTo>
                  <a:pt x="120913" y="215567"/>
                </a:moveTo>
                <a:cubicBezTo>
                  <a:pt x="126595" y="215556"/>
                  <a:pt x="131209" y="220156"/>
                  <a:pt x="131221" y="225842"/>
                </a:cubicBezTo>
                <a:cubicBezTo>
                  <a:pt x="131209" y="231528"/>
                  <a:pt x="126595" y="236117"/>
                  <a:pt x="120913" y="236117"/>
                </a:cubicBezTo>
                <a:cubicBezTo>
                  <a:pt x="115232" y="236117"/>
                  <a:pt x="110620" y="231528"/>
                  <a:pt x="110603" y="225842"/>
                </a:cubicBezTo>
                <a:cubicBezTo>
                  <a:pt x="110620" y="220156"/>
                  <a:pt x="115232" y="215567"/>
                  <a:pt x="120913" y="215567"/>
                </a:cubicBezTo>
                <a:close/>
                <a:moveTo>
                  <a:pt x="10311" y="215567"/>
                </a:moveTo>
                <a:cubicBezTo>
                  <a:pt x="15991" y="215567"/>
                  <a:pt x="20604" y="220156"/>
                  <a:pt x="20621" y="225842"/>
                </a:cubicBezTo>
                <a:cubicBezTo>
                  <a:pt x="20604" y="231528"/>
                  <a:pt x="15991" y="236117"/>
                  <a:pt x="10311" y="236117"/>
                </a:cubicBezTo>
                <a:cubicBezTo>
                  <a:pt x="4630" y="236117"/>
                  <a:pt x="17" y="231528"/>
                  <a:pt x="0" y="225842"/>
                </a:cubicBezTo>
                <a:cubicBezTo>
                  <a:pt x="17" y="220156"/>
                  <a:pt x="4630" y="215567"/>
                  <a:pt x="10311" y="215567"/>
                </a:cubicBezTo>
                <a:close/>
                <a:moveTo>
                  <a:pt x="342114" y="113333"/>
                </a:moveTo>
                <a:lnTo>
                  <a:pt x="352422" y="123607"/>
                </a:lnTo>
                <a:cubicBezTo>
                  <a:pt x="352405" y="129293"/>
                  <a:pt x="347793" y="133881"/>
                  <a:pt x="342112" y="133881"/>
                </a:cubicBezTo>
                <a:cubicBezTo>
                  <a:pt x="336432" y="133881"/>
                  <a:pt x="331822" y="129282"/>
                  <a:pt x="331806" y="123607"/>
                </a:cubicBezTo>
                <a:close/>
                <a:moveTo>
                  <a:pt x="1005726" y="113332"/>
                </a:moveTo>
                <a:cubicBezTo>
                  <a:pt x="1011407" y="113332"/>
                  <a:pt x="1016020" y="117920"/>
                  <a:pt x="1016037" y="123607"/>
                </a:cubicBezTo>
                <a:cubicBezTo>
                  <a:pt x="1016037" y="129270"/>
                  <a:pt x="1011458" y="133859"/>
                  <a:pt x="1005797" y="133881"/>
                </a:cubicBezTo>
                <a:cubicBezTo>
                  <a:pt x="1000123" y="133904"/>
                  <a:pt x="995506" y="129316"/>
                  <a:pt x="995487" y="123641"/>
                </a:cubicBezTo>
                <a:cubicBezTo>
                  <a:pt x="995468" y="117966"/>
                  <a:pt x="1000052" y="113355"/>
                  <a:pt x="1005726" y="113332"/>
                </a:cubicBezTo>
                <a:close/>
                <a:moveTo>
                  <a:pt x="895126" y="113332"/>
                </a:moveTo>
                <a:cubicBezTo>
                  <a:pt x="900807" y="113332"/>
                  <a:pt x="905418" y="117931"/>
                  <a:pt x="905435" y="123607"/>
                </a:cubicBezTo>
                <a:cubicBezTo>
                  <a:pt x="905435" y="129270"/>
                  <a:pt x="900856" y="133859"/>
                  <a:pt x="895195" y="133881"/>
                </a:cubicBezTo>
                <a:cubicBezTo>
                  <a:pt x="889521" y="133904"/>
                  <a:pt x="884905" y="129316"/>
                  <a:pt x="884886" y="123641"/>
                </a:cubicBezTo>
                <a:cubicBezTo>
                  <a:pt x="884866" y="117966"/>
                  <a:pt x="889452" y="113355"/>
                  <a:pt x="895126" y="113332"/>
                </a:cubicBezTo>
                <a:close/>
                <a:moveTo>
                  <a:pt x="784522" y="113332"/>
                </a:moveTo>
                <a:cubicBezTo>
                  <a:pt x="790204" y="113332"/>
                  <a:pt x="794815" y="117920"/>
                  <a:pt x="794832" y="123607"/>
                </a:cubicBezTo>
                <a:cubicBezTo>
                  <a:pt x="794832" y="129270"/>
                  <a:pt x="790254" y="133859"/>
                  <a:pt x="784593" y="133881"/>
                </a:cubicBezTo>
                <a:cubicBezTo>
                  <a:pt x="778918" y="133904"/>
                  <a:pt x="774302" y="129316"/>
                  <a:pt x="774283" y="123641"/>
                </a:cubicBezTo>
                <a:cubicBezTo>
                  <a:pt x="774263" y="117966"/>
                  <a:pt x="778847" y="113355"/>
                  <a:pt x="784522" y="113332"/>
                </a:cubicBezTo>
                <a:close/>
                <a:moveTo>
                  <a:pt x="673921" y="113332"/>
                </a:moveTo>
                <a:lnTo>
                  <a:pt x="673926" y="113332"/>
                </a:lnTo>
                <a:cubicBezTo>
                  <a:pt x="679607" y="113332"/>
                  <a:pt x="684219" y="117920"/>
                  <a:pt x="684236" y="123607"/>
                </a:cubicBezTo>
                <a:cubicBezTo>
                  <a:pt x="684219" y="129293"/>
                  <a:pt x="679607" y="133881"/>
                  <a:pt x="673926" y="133881"/>
                </a:cubicBezTo>
                <a:cubicBezTo>
                  <a:pt x="668243" y="133881"/>
                  <a:pt x="663628" y="129293"/>
                  <a:pt x="663611" y="123607"/>
                </a:cubicBezTo>
                <a:cubicBezTo>
                  <a:pt x="663628" y="117920"/>
                  <a:pt x="668240" y="113332"/>
                  <a:pt x="673921" y="113332"/>
                </a:cubicBezTo>
                <a:close/>
                <a:moveTo>
                  <a:pt x="563320" y="113332"/>
                </a:moveTo>
                <a:cubicBezTo>
                  <a:pt x="569001" y="113332"/>
                  <a:pt x="573613" y="117920"/>
                  <a:pt x="573630" y="123607"/>
                </a:cubicBezTo>
                <a:cubicBezTo>
                  <a:pt x="573613" y="129293"/>
                  <a:pt x="569001" y="133881"/>
                  <a:pt x="563320" y="133881"/>
                </a:cubicBezTo>
                <a:cubicBezTo>
                  <a:pt x="557639" y="133881"/>
                  <a:pt x="553027" y="129293"/>
                  <a:pt x="553010" y="123607"/>
                </a:cubicBezTo>
                <a:cubicBezTo>
                  <a:pt x="553027" y="117920"/>
                  <a:pt x="557639" y="113332"/>
                  <a:pt x="563320" y="113332"/>
                </a:cubicBezTo>
                <a:close/>
                <a:moveTo>
                  <a:pt x="452717" y="113332"/>
                </a:moveTo>
                <a:cubicBezTo>
                  <a:pt x="458398" y="113332"/>
                  <a:pt x="463010" y="117920"/>
                  <a:pt x="463027" y="123607"/>
                </a:cubicBezTo>
                <a:cubicBezTo>
                  <a:pt x="463010" y="129293"/>
                  <a:pt x="458398" y="133881"/>
                  <a:pt x="452717" y="133881"/>
                </a:cubicBezTo>
                <a:cubicBezTo>
                  <a:pt x="447035" y="133893"/>
                  <a:pt x="442422" y="129293"/>
                  <a:pt x="442409" y="123607"/>
                </a:cubicBezTo>
                <a:cubicBezTo>
                  <a:pt x="442422" y="117920"/>
                  <a:pt x="447035" y="113332"/>
                  <a:pt x="452717" y="113332"/>
                </a:cubicBezTo>
                <a:close/>
                <a:moveTo>
                  <a:pt x="342112" y="113332"/>
                </a:moveTo>
                <a:lnTo>
                  <a:pt x="342115" y="113332"/>
                </a:lnTo>
                <a:lnTo>
                  <a:pt x="342114" y="113333"/>
                </a:lnTo>
                <a:close/>
                <a:moveTo>
                  <a:pt x="231515" y="113332"/>
                </a:moveTo>
                <a:cubicBezTo>
                  <a:pt x="237196" y="113332"/>
                  <a:pt x="241808" y="117920"/>
                  <a:pt x="241825" y="123607"/>
                </a:cubicBezTo>
                <a:cubicBezTo>
                  <a:pt x="241808" y="129293"/>
                  <a:pt x="237196" y="133881"/>
                  <a:pt x="231515" y="133881"/>
                </a:cubicBezTo>
                <a:cubicBezTo>
                  <a:pt x="225834" y="133881"/>
                  <a:pt x="221222" y="129293"/>
                  <a:pt x="221205" y="123607"/>
                </a:cubicBezTo>
                <a:cubicBezTo>
                  <a:pt x="221222" y="117920"/>
                  <a:pt x="225834" y="113332"/>
                  <a:pt x="231515" y="113332"/>
                </a:cubicBezTo>
                <a:close/>
                <a:moveTo>
                  <a:pt x="120913" y="113332"/>
                </a:moveTo>
                <a:cubicBezTo>
                  <a:pt x="126595" y="113332"/>
                  <a:pt x="131209" y="117920"/>
                  <a:pt x="131221" y="123607"/>
                </a:cubicBezTo>
                <a:cubicBezTo>
                  <a:pt x="131209" y="129293"/>
                  <a:pt x="126595" y="133893"/>
                  <a:pt x="120913" y="133881"/>
                </a:cubicBezTo>
                <a:cubicBezTo>
                  <a:pt x="115232" y="133881"/>
                  <a:pt x="110620" y="129293"/>
                  <a:pt x="110603" y="123607"/>
                </a:cubicBezTo>
                <a:cubicBezTo>
                  <a:pt x="110620" y="117920"/>
                  <a:pt x="115232" y="113332"/>
                  <a:pt x="120913" y="113332"/>
                </a:cubicBezTo>
                <a:close/>
                <a:moveTo>
                  <a:pt x="10311" y="113332"/>
                </a:moveTo>
                <a:cubicBezTo>
                  <a:pt x="15991" y="113332"/>
                  <a:pt x="20604" y="117920"/>
                  <a:pt x="20621" y="123607"/>
                </a:cubicBezTo>
                <a:cubicBezTo>
                  <a:pt x="20604" y="129293"/>
                  <a:pt x="15991" y="133881"/>
                  <a:pt x="10311" y="133881"/>
                </a:cubicBezTo>
                <a:cubicBezTo>
                  <a:pt x="4630" y="133881"/>
                  <a:pt x="17" y="129293"/>
                  <a:pt x="0" y="123607"/>
                </a:cubicBezTo>
                <a:cubicBezTo>
                  <a:pt x="17" y="117920"/>
                  <a:pt x="4630" y="113332"/>
                  <a:pt x="10311" y="113332"/>
                </a:cubicBezTo>
                <a:close/>
                <a:moveTo>
                  <a:pt x="342114" y="2"/>
                </a:moveTo>
                <a:lnTo>
                  <a:pt x="352426" y="10275"/>
                </a:lnTo>
                <a:cubicBezTo>
                  <a:pt x="352409" y="15961"/>
                  <a:pt x="347796" y="20550"/>
                  <a:pt x="342115" y="20550"/>
                </a:cubicBezTo>
                <a:cubicBezTo>
                  <a:pt x="336434" y="20550"/>
                  <a:pt x="331822" y="15961"/>
                  <a:pt x="331806" y="10275"/>
                </a:cubicBezTo>
                <a:close/>
                <a:moveTo>
                  <a:pt x="1005726" y="0"/>
                </a:moveTo>
                <a:cubicBezTo>
                  <a:pt x="1011407" y="0"/>
                  <a:pt x="1016020" y="4589"/>
                  <a:pt x="1016037" y="10275"/>
                </a:cubicBezTo>
                <a:cubicBezTo>
                  <a:pt x="1016037" y="15939"/>
                  <a:pt x="1011458" y="20527"/>
                  <a:pt x="1005797" y="20550"/>
                </a:cubicBezTo>
                <a:cubicBezTo>
                  <a:pt x="1000123" y="20573"/>
                  <a:pt x="995506" y="15984"/>
                  <a:pt x="995487" y="10310"/>
                </a:cubicBezTo>
                <a:cubicBezTo>
                  <a:pt x="995468" y="4634"/>
                  <a:pt x="1000052" y="23"/>
                  <a:pt x="1005726" y="0"/>
                </a:cubicBezTo>
                <a:close/>
                <a:moveTo>
                  <a:pt x="895126" y="0"/>
                </a:moveTo>
                <a:cubicBezTo>
                  <a:pt x="900807" y="0"/>
                  <a:pt x="905418" y="4600"/>
                  <a:pt x="905435" y="10275"/>
                </a:cubicBezTo>
                <a:cubicBezTo>
                  <a:pt x="905435" y="15939"/>
                  <a:pt x="900856" y="20527"/>
                  <a:pt x="895195" y="20550"/>
                </a:cubicBezTo>
                <a:cubicBezTo>
                  <a:pt x="889521" y="20573"/>
                  <a:pt x="884905" y="15984"/>
                  <a:pt x="884886" y="10310"/>
                </a:cubicBezTo>
                <a:cubicBezTo>
                  <a:pt x="884866" y="4634"/>
                  <a:pt x="889452" y="23"/>
                  <a:pt x="895126" y="0"/>
                </a:cubicBezTo>
                <a:close/>
                <a:moveTo>
                  <a:pt x="784522" y="0"/>
                </a:moveTo>
                <a:cubicBezTo>
                  <a:pt x="790204" y="0"/>
                  <a:pt x="794815" y="4589"/>
                  <a:pt x="794832" y="10275"/>
                </a:cubicBezTo>
                <a:cubicBezTo>
                  <a:pt x="794832" y="15939"/>
                  <a:pt x="790254" y="20527"/>
                  <a:pt x="784593" y="20550"/>
                </a:cubicBezTo>
                <a:cubicBezTo>
                  <a:pt x="778918" y="20573"/>
                  <a:pt x="774302" y="15984"/>
                  <a:pt x="774283" y="10310"/>
                </a:cubicBezTo>
                <a:cubicBezTo>
                  <a:pt x="774263" y="4634"/>
                  <a:pt x="778847" y="23"/>
                  <a:pt x="784522" y="0"/>
                </a:cubicBezTo>
                <a:close/>
                <a:moveTo>
                  <a:pt x="673921" y="0"/>
                </a:moveTo>
                <a:lnTo>
                  <a:pt x="673926" y="0"/>
                </a:lnTo>
                <a:cubicBezTo>
                  <a:pt x="679607" y="0"/>
                  <a:pt x="684219" y="4589"/>
                  <a:pt x="684236" y="10275"/>
                </a:cubicBezTo>
                <a:cubicBezTo>
                  <a:pt x="684219" y="15961"/>
                  <a:pt x="679607" y="20550"/>
                  <a:pt x="673926" y="20550"/>
                </a:cubicBezTo>
                <a:cubicBezTo>
                  <a:pt x="668243" y="20550"/>
                  <a:pt x="663628" y="15961"/>
                  <a:pt x="663611" y="10275"/>
                </a:cubicBezTo>
                <a:cubicBezTo>
                  <a:pt x="663628" y="4589"/>
                  <a:pt x="668240" y="0"/>
                  <a:pt x="673921" y="0"/>
                </a:cubicBezTo>
                <a:close/>
                <a:moveTo>
                  <a:pt x="563320" y="0"/>
                </a:moveTo>
                <a:cubicBezTo>
                  <a:pt x="569001" y="0"/>
                  <a:pt x="573613" y="4589"/>
                  <a:pt x="573630" y="10275"/>
                </a:cubicBezTo>
                <a:cubicBezTo>
                  <a:pt x="573613" y="15961"/>
                  <a:pt x="569001" y="20550"/>
                  <a:pt x="563320" y="20550"/>
                </a:cubicBezTo>
                <a:cubicBezTo>
                  <a:pt x="557639" y="20550"/>
                  <a:pt x="553027" y="15961"/>
                  <a:pt x="553010" y="10275"/>
                </a:cubicBezTo>
                <a:cubicBezTo>
                  <a:pt x="553027" y="4589"/>
                  <a:pt x="557639" y="0"/>
                  <a:pt x="563320" y="0"/>
                </a:cubicBezTo>
                <a:close/>
                <a:moveTo>
                  <a:pt x="452717" y="0"/>
                </a:moveTo>
                <a:cubicBezTo>
                  <a:pt x="458398" y="0"/>
                  <a:pt x="463010" y="4589"/>
                  <a:pt x="463027" y="10275"/>
                </a:cubicBezTo>
                <a:cubicBezTo>
                  <a:pt x="463010" y="15961"/>
                  <a:pt x="458398" y="20550"/>
                  <a:pt x="452717" y="20550"/>
                </a:cubicBezTo>
                <a:cubicBezTo>
                  <a:pt x="447035" y="20550"/>
                  <a:pt x="442422" y="15961"/>
                  <a:pt x="442409" y="10275"/>
                </a:cubicBezTo>
                <a:cubicBezTo>
                  <a:pt x="442422" y="4589"/>
                  <a:pt x="447035" y="-12"/>
                  <a:pt x="452717" y="0"/>
                </a:cubicBezTo>
                <a:close/>
                <a:moveTo>
                  <a:pt x="342112" y="0"/>
                </a:moveTo>
                <a:lnTo>
                  <a:pt x="342115" y="0"/>
                </a:lnTo>
                <a:lnTo>
                  <a:pt x="342114" y="2"/>
                </a:lnTo>
                <a:close/>
                <a:moveTo>
                  <a:pt x="231515" y="0"/>
                </a:moveTo>
                <a:cubicBezTo>
                  <a:pt x="237196" y="0"/>
                  <a:pt x="241808" y="4589"/>
                  <a:pt x="241825" y="10275"/>
                </a:cubicBezTo>
                <a:cubicBezTo>
                  <a:pt x="241808" y="15961"/>
                  <a:pt x="237196" y="20550"/>
                  <a:pt x="231515" y="20550"/>
                </a:cubicBezTo>
                <a:cubicBezTo>
                  <a:pt x="225834" y="20550"/>
                  <a:pt x="221222" y="15961"/>
                  <a:pt x="221205" y="10275"/>
                </a:cubicBezTo>
                <a:cubicBezTo>
                  <a:pt x="221222" y="4589"/>
                  <a:pt x="225834" y="0"/>
                  <a:pt x="231515" y="0"/>
                </a:cubicBezTo>
                <a:close/>
                <a:moveTo>
                  <a:pt x="120913" y="0"/>
                </a:moveTo>
                <a:cubicBezTo>
                  <a:pt x="126595" y="-12"/>
                  <a:pt x="131209" y="4589"/>
                  <a:pt x="131221" y="10275"/>
                </a:cubicBezTo>
                <a:cubicBezTo>
                  <a:pt x="131209" y="15961"/>
                  <a:pt x="126595" y="20550"/>
                  <a:pt x="120913" y="20550"/>
                </a:cubicBezTo>
                <a:cubicBezTo>
                  <a:pt x="115232" y="20550"/>
                  <a:pt x="110620" y="15961"/>
                  <a:pt x="110603" y="10275"/>
                </a:cubicBezTo>
                <a:cubicBezTo>
                  <a:pt x="110620" y="4589"/>
                  <a:pt x="115232" y="0"/>
                  <a:pt x="120913" y="0"/>
                </a:cubicBezTo>
                <a:close/>
                <a:moveTo>
                  <a:pt x="10311" y="0"/>
                </a:moveTo>
                <a:cubicBezTo>
                  <a:pt x="15991" y="0"/>
                  <a:pt x="20604" y="4589"/>
                  <a:pt x="20621" y="10275"/>
                </a:cubicBezTo>
                <a:cubicBezTo>
                  <a:pt x="20604" y="15961"/>
                  <a:pt x="15991" y="20550"/>
                  <a:pt x="10311" y="20550"/>
                </a:cubicBezTo>
                <a:cubicBezTo>
                  <a:pt x="4630" y="20550"/>
                  <a:pt x="17" y="15961"/>
                  <a:pt x="0" y="10275"/>
                </a:cubicBezTo>
                <a:cubicBezTo>
                  <a:pt x="17" y="4589"/>
                  <a:pt x="4630" y="0"/>
                  <a:pt x="10311" y="0"/>
                </a:cubicBezTo>
                <a:close/>
              </a:path>
            </a:pathLst>
          </a:custGeom>
          <a:solidFill>
            <a:schemeClr val="bg1">
              <a:lumMod val="75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43" name="标题 1"/>
          <p:cNvSpPr txBox="1"/>
          <p:nvPr/>
        </p:nvSpPr>
        <p:spPr>
          <a:xfrm rot="19213802">
            <a:off x="6503597" y="1426871"/>
            <a:ext cx="253001" cy="253001"/>
          </a:xfrm>
          <a:custGeom>
            <a:avLst/>
            <a:gdLst>
              <a:gd name="connsiteX0" fmla="*/ 259070 w 259070"/>
              <a:gd name="connsiteY0" fmla="*/ 129535 h 259070"/>
              <a:gd name="connsiteX1" fmla="*/ 129535 w 259070"/>
              <a:gd name="connsiteY1" fmla="*/ 259070 h 259070"/>
              <a:gd name="connsiteX2" fmla="*/ 0 w 259070"/>
              <a:gd name="connsiteY2" fmla="*/ 129535 h 259070"/>
              <a:gd name="connsiteX3" fmla="*/ 129535 w 259070"/>
              <a:gd name="connsiteY3" fmla="*/ 0 h 259070"/>
              <a:gd name="connsiteX4" fmla="*/ 259070 w 259070"/>
              <a:gd name="connsiteY4" fmla="*/ 129535 h 259070"/>
            </a:gdLst>
            <a:ahLst/>
            <a:cxnLst/>
            <a:rect l="l" t="t" r="r" b="b"/>
            <a:pathLst>
              <a:path w="259070" h="259070">
                <a:moveTo>
                  <a:pt x="259070" y="129535"/>
                </a:moveTo>
                <a:cubicBezTo>
                  <a:pt x="259070" y="201075"/>
                  <a:pt x="201075" y="259070"/>
                  <a:pt x="129535" y="259070"/>
                </a:cubicBezTo>
                <a:cubicBezTo>
                  <a:pt x="57995" y="259070"/>
                  <a:pt x="0" y="201075"/>
                  <a:pt x="0" y="129535"/>
                </a:cubicBezTo>
                <a:cubicBezTo>
                  <a:pt x="0" y="57995"/>
                  <a:pt x="57995" y="0"/>
                  <a:pt x="129535" y="0"/>
                </a:cubicBezTo>
                <a:cubicBezTo>
                  <a:pt x="201076" y="0"/>
                  <a:pt x="259070" y="57995"/>
                  <a:pt x="259070" y="1295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4" name="标题 1"/>
          <p:cNvSpPr txBox="1"/>
          <p:nvPr/>
        </p:nvSpPr>
        <p:spPr>
          <a:xfrm>
            <a:off x="6313669" y="1234670"/>
            <a:ext cx="382584" cy="382587"/>
          </a:xfrm>
          <a:custGeom>
            <a:avLst/>
            <a:gdLst>
              <a:gd name="connsiteX0" fmla="*/ 390139 w 391762"/>
              <a:gd name="connsiteY0" fmla="*/ 170885 h 391765"/>
              <a:gd name="connsiteX1" fmla="*/ 220880 w 391762"/>
              <a:gd name="connsiteY1" fmla="*/ 390142 h 391765"/>
              <a:gd name="connsiteX2" fmla="*/ 1623 w 391762"/>
              <a:gd name="connsiteY2" fmla="*/ 220883 h 391765"/>
              <a:gd name="connsiteX3" fmla="*/ 170063 w 391762"/>
              <a:gd name="connsiteY3" fmla="*/ 1732 h 391765"/>
              <a:gd name="connsiteX4" fmla="*/ 390032 w 391762"/>
              <a:gd name="connsiteY4" fmla="*/ 170066 h 391765"/>
              <a:gd name="connsiteX5" fmla="*/ 390139 w 391762"/>
              <a:gd name="connsiteY5" fmla="*/ 170885 h 391765"/>
              <a:gd name="connsiteX6" fmla="*/ 28509 w 391762"/>
              <a:gd name="connsiteY6" fmla="*/ 218603 h 391765"/>
              <a:gd name="connsiteX7" fmla="*/ 217791 w 391762"/>
              <a:gd name="connsiteY7" fmla="*/ 363852 h 391765"/>
              <a:gd name="connsiteX8" fmla="*/ 363039 w 391762"/>
              <a:gd name="connsiteY8" fmla="*/ 174579 h 391765"/>
              <a:gd name="connsiteX9" fmla="*/ 173757 w 391762"/>
              <a:gd name="connsiteY9" fmla="*/ 29322 h 391765"/>
              <a:gd name="connsiteX10" fmla="*/ 173713 w 391762"/>
              <a:gd name="connsiteY10" fmla="*/ 29331 h 391765"/>
              <a:gd name="connsiteX11" fmla="*/ 28509 w 391762"/>
              <a:gd name="connsiteY11" fmla="*/ 218603 h 391765"/>
            </a:gdLst>
            <a:ahLst/>
            <a:cxnLst/>
            <a:rect l="l" t="t" r="r" b="b"/>
            <a:pathLst>
              <a:path w="391762" h="391765">
                <a:moveTo>
                  <a:pt x="390139" y="170885"/>
                </a:moveTo>
                <a:cubicBezTo>
                  <a:pt x="403947" y="278172"/>
                  <a:pt x="328167" y="376334"/>
                  <a:pt x="220880" y="390142"/>
                </a:cubicBezTo>
                <a:cubicBezTo>
                  <a:pt x="113592" y="403950"/>
                  <a:pt x="15431" y="328170"/>
                  <a:pt x="1623" y="220883"/>
                </a:cubicBezTo>
                <a:cubicBezTo>
                  <a:pt x="-12141" y="113916"/>
                  <a:pt x="63159" y="15950"/>
                  <a:pt x="170063" y="1732"/>
                </a:cubicBezTo>
                <a:cubicBezTo>
                  <a:pt x="277288" y="-12530"/>
                  <a:pt x="375770" y="62841"/>
                  <a:pt x="390032" y="170066"/>
                </a:cubicBezTo>
                <a:cubicBezTo>
                  <a:pt x="390067" y="170342"/>
                  <a:pt x="390103" y="170609"/>
                  <a:pt x="390139" y="170885"/>
                </a:cubicBezTo>
                <a:close/>
                <a:moveTo>
                  <a:pt x="28509" y="218603"/>
                </a:moveTo>
                <a:cubicBezTo>
                  <a:pt x="40670" y="310978"/>
                  <a:pt x="125407" y="376013"/>
                  <a:pt x="217791" y="363852"/>
                </a:cubicBezTo>
                <a:cubicBezTo>
                  <a:pt x="310165" y="351700"/>
                  <a:pt x="375200" y="266954"/>
                  <a:pt x="363039" y="174579"/>
                </a:cubicBezTo>
                <a:cubicBezTo>
                  <a:pt x="350878" y="82195"/>
                  <a:pt x="266141" y="17170"/>
                  <a:pt x="173757" y="29322"/>
                </a:cubicBezTo>
                <a:cubicBezTo>
                  <a:pt x="173739" y="29331"/>
                  <a:pt x="173731" y="29331"/>
                  <a:pt x="173713" y="29331"/>
                </a:cubicBezTo>
                <a:cubicBezTo>
                  <a:pt x="81489" y="41741"/>
                  <a:pt x="16606" y="126309"/>
                  <a:pt x="28509" y="218603"/>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5" name="标题 1"/>
          <p:cNvSpPr txBox="1"/>
          <p:nvPr/>
        </p:nvSpPr>
        <p:spPr>
          <a:xfrm rot="16200000">
            <a:off x="10584856" y="5107202"/>
            <a:ext cx="367478" cy="896202"/>
          </a:xfrm>
          <a:custGeom>
            <a:avLst/>
            <a:gdLst>
              <a:gd name="connsiteX0" fmla="*/ 355627 w 367478"/>
              <a:gd name="connsiteY0" fmla="*/ 458157 h 896202"/>
              <a:gd name="connsiteX1" fmla="*/ 355627 w 367478"/>
              <a:gd name="connsiteY1" fmla="*/ 549644 h 896202"/>
              <a:gd name="connsiteX2" fmla="*/ 11941 w 367478"/>
              <a:gd name="connsiteY2" fmla="*/ 438136 h 896202"/>
              <a:gd name="connsiteX3" fmla="*/ 11941 w 367478"/>
              <a:gd name="connsiteY3" fmla="*/ 346558 h 896202"/>
              <a:gd name="connsiteX4" fmla="*/ 355627 w 367478"/>
              <a:gd name="connsiteY4" fmla="*/ 284789 h 896202"/>
              <a:gd name="connsiteX5" fmla="*/ 355627 w 367478"/>
              <a:gd name="connsiteY5" fmla="*/ 376367 h 896202"/>
              <a:gd name="connsiteX6" fmla="*/ 11941 w 367478"/>
              <a:gd name="connsiteY6" fmla="*/ 264767 h 896202"/>
              <a:gd name="connsiteX7" fmla="*/ 11941 w 367478"/>
              <a:gd name="connsiteY7" fmla="*/ 173280 h 896202"/>
              <a:gd name="connsiteX8" fmla="*/ 355627 w 367478"/>
              <a:gd name="connsiteY8" fmla="*/ 111510 h 896202"/>
              <a:gd name="connsiteX9" fmla="*/ 355627 w 367478"/>
              <a:gd name="connsiteY9" fmla="*/ 202998 h 896202"/>
              <a:gd name="connsiteX10" fmla="*/ 11941 w 367478"/>
              <a:gd name="connsiteY10" fmla="*/ 91488 h 896202"/>
              <a:gd name="connsiteX11" fmla="*/ 11941 w 367478"/>
              <a:gd name="connsiteY11" fmla="*/ 0 h 896202"/>
              <a:gd name="connsiteX12" fmla="*/ 367478 w 367478"/>
              <a:gd name="connsiteY12" fmla="*/ 798340 h 896202"/>
              <a:gd name="connsiteX13" fmla="*/ 367478 w 367478"/>
              <a:gd name="connsiteY13" fmla="*/ 896202 h 896202"/>
              <a:gd name="connsiteX14" fmla="*/ 0 w 367478"/>
              <a:gd name="connsiteY14" fmla="*/ 776971 h 896202"/>
              <a:gd name="connsiteX15" fmla="*/ 0 w 367478"/>
              <a:gd name="connsiteY15" fmla="*/ 679109 h 896202"/>
              <a:gd name="connsiteX16" fmla="*/ 367478 w 367478"/>
              <a:gd name="connsiteY16" fmla="*/ 613121 h 896202"/>
              <a:gd name="connsiteX17" fmla="*/ 367478 w 367478"/>
              <a:gd name="connsiteY17" fmla="*/ 710892 h 896202"/>
              <a:gd name="connsiteX18" fmla="*/ 0 w 367478"/>
              <a:gd name="connsiteY18" fmla="*/ 591662 h 896202"/>
              <a:gd name="connsiteX19" fmla="*/ 0 w 367478"/>
              <a:gd name="connsiteY19" fmla="*/ 493890 h 896202"/>
            </a:gdLst>
            <a:ahLst/>
            <a:cxnLst/>
            <a:rect l="l" t="t" r="r" b="b"/>
            <a:pathLst>
              <a:path w="367478" h="896202">
                <a:moveTo>
                  <a:pt x="355627" y="458157"/>
                </a:moveTo>
                <a:lnTo>
                  <a:pt x="355627" y="549644"/>
                </a:lnTo>
                <a:lnTo>
                  <a:pt x="11941" y="438136"/>
                </a:lnTo>
                <a:lnTo>
                  <a:pt x="11941" y="346558"/>
                </a:lnTo>
                <a:close/>
                <a:moveTo>
                  <a:pt x="355627" y="284789"/>
                </a:moveTo>
                <a:lnTo>
                  <a:pt x="355627" y="376367"/>
                </a:lnTo>
                <a:lnTo>
                  <a:pt x="11941" y="264767"/>
                </a:lnTo>
                <a:lnTo>
                  <a:pt x="11941" y="173280"/>
                </a:lnTo>
                <a:close/>
                <a:moveTo>
                  <a:pt x="355627" y="111510"/>
                </a:moveTo>
                <a:lnTo>
                  <a:pt x="355627" y="202998"/>
                </a:lnTo>
                <a:lnTo>
                  <a:pt x="11941" y="91488"/>
                </a:lnTo>
                <a:lnTo>
                  <a:pt x="11941" y="0"/>
                </a:lnTo>
                <a:close/>
                <a:moveTo>
                  <a:pt x="367478" y="798340"/>
                </a:moveTo>
                <a:lnTo>
                  <a:pt x="367478" y="896202"/>
                </a:lnTo>
                <a:lnTo>
                  <a:pt x="0" y="776971"/>
                </a:lnTo>
                <a:lnTo>
                  <a:pt x="0" y="679109"/>
                </a:lnTo>
                <a:close/>
                <a:moveTo>
                  <a:pt x="367478" y="613121"/>
                </a:moveTo>
                <a:lnTo>
                  <a:pt x="367478" y="710892"/>
                </a:lnTo>
                <a:lnTo>
                  <a:pt x="0" y="591662"/>
                </a:lnTo>
                <a:lnTo>
                  <a:pt x="0" y="493890"/>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6" name="标题 1"/>
          <p:cNvSpPr txBox="1"/>
          <p:nvPr/>
        </p:nvSpPr>
        <p:spPr>
          <a:xfrm>
            <a:off x="1151321" y="533983"/>
            <a:ext cx="1228797" cy="15259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47" name="图片 46"/>
          <p:cNvPicPr>
            <a:picLocks noChangeAspect="1"/>
          </p:cNvPicPr>
          <p:nvPr/>
        </p:nvPicPr>
        <p:blipFill>
          <a:blip r:embed="rId1">
            <a:alphaModFix amt="100000"/>
          </a:blip>
          <a:srcRect/>
          <a:stretch>
            <a:fillRect/>
          </a:stretch>
        </p:blipFill>
        <p:spPr>
          <a:xfrm>
            <a:off x="1019108" y="1977629"/>
            <a:ext cx="4700423" cy="2634303"/>
          </a:xfrm>
          <a:prstGeom prst="rect">
            <a:avLst/>
          </a:prstGeom>
          <a:noFill/>
          <a:ln>
            <a:noFill/>
          </a:ln>
        </p:spPr>
      </p:pic>
      <p:sp>
        <p:nvSpPr>
          <p:cNvPr id="48" name="标题 1"/>
          <p:cNvSpPr txBox="1"/>
          <p:nvPr/>
        </p:nvSpPr>
        <p:spPr>
          <a:xfrm>
            <a:off x="7762232" y="3155348"/>
            <a:ext cx="3009900" cy="599440"/>
          </a:xfrm>
          <a:prstGeom prst="rect">
            <a:avLst/>
          </a:prstGeom>
          <a:noFill/>
          <a:ln>
            <a:noFill/>
          </a:ln>
        </p:spPr>
        <p:txBody>
          <a:bodyPr vert="horz" wrap="square" lIns="91440" tIns="45720" rIns="91440" bIns="45720" rtlCol="0" anchor="ctr">
            <a:spAutoFit/>
          </a:bodyPr>
          <a:lstStyle/>
          <a:p>
            <a:pPr algn="r">
              <a:lnSpc>
                <a:spcPct val="100000"/>
              </a:lnSpc>
            </a:pPr>
            <a:endParaRPr kumimoji="1" lang="zh-CN" altLang="en-US"/>
          </a:p>
        </p:txBody>
      </p:sp>
      <p:sp>
        <p:nvSpPr>
          <p:cNvPr id="49" name="标题 1"/>
          <p:cNvSpPr txBox="1"/>
          <p:nvPr/>
        </p:nvSpPr>
        <p:spPr>
          <a:xfrm>
            <a:off x="8185010" y="977900"/>
            <a:ext cx="2373927" cy="1761808"/>
          </a:xfrm>
          <a:prstGeom prst="rect">
            <a:avLst/>
          </a:prstGeom>
          <a:noFill/>
          <a:ln>
            <a:noFill/>
          </a:ln>
        </p:spPr>
        <p:txBody>
          <a:bodyPr vert="horz" wrap="square" lIns="91440" tIns="45720" rIns="91440" bIns="45720" rtlCol="0" anchor="b"/>
          <a:lstStyle/>
          <a:p>
            <a:pPr algn="l">
              <a:lnSpc>
                <a:spcPct val="100000"/>
              </a:lnSpc>
            </a:pPr>
            <a:r>
              <a:rPr kumimoji="1" lang="en-US" altLang="zh-CN" sz="48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05</a:t>
            </a:r>
            <a:endParaRPr kumimoji="1" lang="zh-CN" altLang="en-US"/>
          </a:p>
        </p:txBody>
      </p:sp>
      <p:sp>
        <p:nvSpPr>
          <p:cNvPr id="50" name="标题 1"/>
          <p:cNvSpPr txBox="1"/>
          <p:nvPr/>
        </p:nvSpPr>
        <p:spPr>
          <a:xfrm>
            <a:off x="6451943" y="3045387"/>
            <a:ext cx="4967613" cy="1499407"/>
          </a:xfrm>
          <a:prstGeom prst="rect">
            <a:avLst/>
          </a:prstGeom>
          <a:noFill/>
          <a:ln>
            <a:noFill/>
          </a:ln>
        </p:spPr>
        <p:txBody>
          <a:bodyPr vert="horz" wrap="square" lIns="91440" tIns="45720" rIns="91440" bIns="45720" rtlCol="0" anchor="t"/>
          <a:lstStyle/>
          <a:p>
            <a:pPr algn="l">
              <a:lnSpc>
                <a:spcPct val="130000"/>
              </a:lnSpc>
            </a:pPr>
            <a:r>
              <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rPr>
              <a:t>五、养老金融：应对人口老龄化</a:t>
            </a:r>
            <a:endPar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6350" y="-12700"/>
            <a:ext cx="12179300" cy="68834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flipH="1">
            <a:off x="-2487178" y="-13648"/>
            <a:ext cx="6334340" cy="5631797"/>
          </a:xfrm>
          <a:custGeom>
            <a:avLst/>
            <a:gdLst>
              <a:gd name="connsiteX0" fmla="*/ 6334340 w 6334340"/>
              <a:gd name="connsiteY0" fmla="*/ 0 h 5631797"/>
              <a:gd name="connsiteX1" fmla="*/ 25544 w 6334340"/>
              <a:gd name="connsiteY1" fmla="*/ 0 h 5631797"/>
              <a:gd name="connsiteX2" fmla="*/ 10553 w 6334340"/>
              <a:gd name="connsiteY2" fmla="*/ 155935 h 5631797"/>
              <a:gd name="connsiteX3" fmla="*/ 0 w 6334340"/>
              <a:gd name="connsiteY3" fmla="*/ 486382 h 5631797"/>
              <a:gd name="connsiteX4" fmla="*/ 5201066 w 6334340"/>
              <a:gd name="connsiteY4" fmla="*/ 5631797 h 5631797"/>
              <a:gd name="connsiteX5" fmla="*/ 6249262 w 6334340"/>
              <a:gd name="connsiteY5" fmla="*/ 5527261 h 5631797"/>
              <a:gd name="connsiteX6" fmla="*/ 6334340 w 6334340"/>
              <a:gd name="connsiteY6" fmla="*/ 5507835 h 5631797"/>
            </a:gdLst>
            <a:ahLst/>
            <a:cxnLst/>
            <a:rect l="l" t="t" r="r" b="b"/>
            <a:pathLst>
              <a:path w="6334340" h="5631797">
                <a:moveTo>
                  <a:pt x="6334340" y="0"/>
                </a:moveTo>
                <a:lnTo>
                  <a:pt x="25544" y="0"/>
                </a:lnTo>
                <a:lnTo>
                  <a:pt x="10553" y="155935"/>
                </a:lnTo>
                <a:cubicBezTo>
                  <a:pt x="3553" y="265193"/>
                  <a:pt x="0" y="375377"/>
                  <a:pt x="0" y="486382"/>
                </a:cubicBezTo>
                <a:cubicBezTo>
                  <a:pt x="0" y="3328117"/>
                  <a:pt x="2328597" y="5631797"/>
                  <a:pt x="5201066" y="5631797"/>
                </a:cubicBezTo>
                <a:cubicBezTo>
                  <a:pt x="5560125" y="5631797"/>
                  <a:pt x="5910685" y="5595802"/>
                  <a:pt x="6249262" y="5527261"/>
                </a:cubicBezTo>
                <a:lnTo>
                  <a:pt x="6334340" y="5507835"/>
                </a:lnTo>
                <a:close/>
              </a:path>
            </a:pathLst>
          </a:custGeom>
          <a:gradFill>
            <a:gsLst>
              <a:gs pos="0">
                <a:schemeClr val="accent2">
                  <a:alpha val="50000"/>
                </a:schemeClr>
              </a:gs>
              <a:gs pos="100000">
                <a:schemeClr val="accent2">
                  <a:lumMod val="20000"/>
                  <a:lumOff val="80000"/>
                  <a:alpha val="5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2474689" y="1515656"/>
            <a:ext cx="6321851" cy="5358423"/>
          </a:xfrm>
          <a:custGeom>
            <a:avLst/>
            <a:gdLst>
              <a:gd name="connsiteX0" fmla="*/ 4717580 w 6321851"/>
              <a:gd name="connsiteY0" fmla="*/ 0 h 5358423"/>
              <a:gd name="connsiteX1" fmla="*/ 0 w 6321851"/>
              <a:gd name="connsiteY1" fmla="*/ 4669563 h 5358423"/>
              <a:gd name="connsiteX2" fmla="*/ 24357 w 6321851"/>
              <a:gd name="connsiteY2" fmla="*/ 5146999 h 5358423"/>
              <a:gd name="connsiteX3" fmla="*/ 51499 w 6321851"/>
              <a:gd name="connsiteY3" fmla="*/ 5358423 h 5358423"/>
              <a:gd name="connsiteX4" fmla="*/ 6321851 w 6321851"/>
              <a:gd name="connsiteY4" fmla="*/ 5358423 h 5358423"/>
              <a:gd name="connsiteX5" fmla="*/ 6321851 w 6321851"/>
              <a:gd name="connsiteY5" fmla="*/ 277287 h 5358423"/>
              <a:gd name="connsiteX6" fmla="*/ 6312507 w 6321851"/>
              <a:gd name="connsiteY6" fmla="*/ 273608 h 5358423"/>
              <a:gd name="connsiteX7" fmla="*/ 4717580 w 6321851"/>
              <a:gd name="connsiteY7" fmla="*/ 0 h 5358423"/>
            </a:gdLst>
            <a:ahLst/>
            <a:cxnLst/>
            <a:rect l="l" t="t" r="r" b="b"/>
            <a:pathLst>
              <a:path w="6321851" h="5358423">
                <a:moveTo>
                  <a:pt x="4717580" y="0"/>
                </a:moveTo>
                <a:cubicBezTo>
                  <a:pt x="2112133" y="0"/>
                  <a:pt x="0" y="2090635"/>
                  <a:pt x="0" y="4669563"/>
                </a:cubicBezTo>
                <a:cubicBezTo>
                  <a:pt x="0" y="4830747"/>
                  <a:pt x="8251" y="4990022"/>
                  <a:pt x="24357" y="5146999"/>
                </a:cubicBezTo>
                <a:lnTo>
                  <a:pt x="51499" y="5358423"/>
                </a:lnTo>
                <a:lnTo>
                  <a:pt x="6321851" y="5358423"/>
                </a:lnTo>
                <a:lnTo>
                  <a:pt x="6321851" y="277287"/>
                </a:lnTo>
                <a:lnTo>
                  <a:pt x="6312507" y="273608"/>
                </a:lnTo>
                <a:cubicBezTo>
                  <a:pt x="5814337" y="96499"/>
                  <a:pt x="5277344" y="0"/>
                  <a:pt x="4717580" y="0"/>
                </a:cubicBezTo>
                <a:close/>
              </a:path>
            </a:pathLst>
          </a:custGeom>
          <a:gradFill>
            <a:gsLst>
              <a:gs pos="28000">
                <a:schemeClr val="accent1">
                  <a:alpha val="37000"/>
                </a:schemeClr>
              </a:gs>
              <a:gs pos="100000">
                <a:schemeClr val="accent1">
                  <a:lumMod val="20000"/>
                  <a:lumOff val="80000"/>
                  <a:alpha val="58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48882" y="2781329"/>
            <a:ext cx="2739191" cy="1028480"/>
          </a:xfrm>
          <a:prstGeom prst="rect">
            <a:avLst/>
          </a:prstGeom>
          <a:noFill/>
          <a:ln>
            <a:noFill/>
          </a:ln>
          <a:effectLst/>
        </p:spPr>
        <p:txBody>
          <a:bodyPr vert="horz" wrap="square" lIns="91440" tIns="45720" rIns="91440" bIns="45720" rtlCol="0" anchor="t"/>
          <a:lstStyle/>
          <a:p>
            <a:pPr algn="ctr">
              <a:lnSpc>
                <a:spcPct val="110000"/>
              </a:lnSpc>
            </a:pPr>
            <a:r>
              <a:rPr kumimoji="1" lang="en-US" altLang="zh-CN" sz="5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目 录 
 </a:t>
            </a:r>
            <a:endParaRPr kumimoji="1" lang="zh-CN" altLang="en-US"/>
          </a:p>
        </p:txBody>
      </p:sp>
      <p:sp>
        <p:nvSpPr>
          <p:cNvPr id="6" name="标题 1"/>
          <p:cNvSpPr txBox="1"/>
          <p:nvPr/>
        </p:nvSpPr>
        <p:spPr>
          <a:xfrm>
            <a:off x="352355" y="3632200"/>
            <a:ext cx="2532245" cy="461665"/>
          </a:xfrm>
          <a:prstGeom prst="rect">
            <a:avLst/>
          </a:prstGeom>
          <a:noFill/>
          <a:ln>
            <a:noFill/>
          </a:ln>
        </p:spPr>
        <p:txBody>
          <a:bodyPr vert="horz" wrap="square" lIns="91440" tIns="45720" rIns="91440" bIns="45720" rtlCol="0" anchor="t"/>
          <a:lstStyle/>
          <a:p>
            <a:pPr algn="ctr">
              <a:lnSpc>
                <a:spcPct val="110000"/>
              </a:lnSpc>
            </a:pPr>
            <a:r>
              <a:rPr kumimoji="1" lang="en-US" altLang="zh-CN" sz="2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CONTENTS</a:t>
            </a:r>
            <a:endParaRPr kumimoji="1" lang="zh-CN" altLang="en-US"/>
          </a:p>
        </p:txBody>
      </p:sp>
      <p:sp>
        <p:nvSpPr>
          <p:cNvPr id="7" name="标题 1"/>
          <p:cNvSpPr txBox="1"/>
          <p:nvPr/>
        </p:nvSpPr>
        <p:spPr>
          <a:xfrm>
            <a:off x="5006147" y="1648908"/>
            <a:ext cx="2764406" cy="541751"/>
          </a:xfrm>
          <a:prstGeom prst="rect">
            <a:avLst/>
          </a:prstGeom>
          <a:noFill/>
          <a:ln>
            <a:noFill/>
          </a:ln>
        </p:spPr>
        <p:txBody>
          <a:bodyPr vert="horz" wrap="square" lIns="91440" tIns="45720" rIns="91440" bIns="45720" rtlCol="0" anchor="t"/>
          <a:lstStyle/>
          <a:p>
            <a:pPr algn="l">
              <a:lnSpc>
                <a:spcPct val="130000"/>
              </a:lnSpc>
            </a:pPr>
            <a:r>
              <a:rPr kumimoji="1" lang="en-US" altLang="zh-CN" sz="1345">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一、金融“五篇大文章”背景与意义</a:t>
            </a:r>
            <a:endParaRPr kumimoji="1" lang="zh-CN" altLang="en-US"/>
          </a:p>
        </p:txBody>
      </p:sp>
      <p:sp>
        <p:nvSpPr>
          <p:cNvPr id="8" name="标题 1"/>
          <p:cNvSpPr txBox="1"/>
          <p:nvPr/>
        </p:nvSpPr>
        <p:spPr>
          <a:xfrm>
            <a:off x="4336583" y="1625184"/>
            <a:ext cx="541751" cy="541751"/>
          </a:xfrm>
          <a:prstGeom prst="ellipse">
            <a:avLst/>
          </a:prstGeom>
          <a:solidFill>
            <a:schemeClr val="bg1"/>
          </a:solidFill>
          <a:ln w="12700" cap="sq">
            <a:gradFill>
              <a:gsLst>
                <a:gs pos="0">
                  <a:schemeClr val="accent2">
                    <a:alpha val="20000"/>
                  </a:schemeClr>
                </a:gs>
                <a:gs pos="100000">
                  <a:schemeClr val="accent2"/>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4336583" y="1634449"/>
            <a:ext cx="541751" cy="523220"/>
          </a:xfrm>
          <a:prstGeom prst="rect">
            <a:avLst/>
          </a:prstGeom>
          <a:noFill/>
          <a:ln>
            <a:noFill/>
          </a:ln>
        </p:spPr>
        <p:txBody>
          <a:bodyPr vert="horz" wrap="square" lIns="91440" tIns="45720" rIns="91440" bIns="45720" rtlCol="0" anchor="ctr"/>
          <a:lstStyle/>
          <a:p>
            <a:pPr algn="ctr">
              <a:lnSpc>
                <a:spcPct val="100000"/>
              </a:lnSpc>
            </a:pPr>
            <a:r>
              <a:rPr kumimoji="1" lang="en-US" altLang="zh-CN" sz="2000">
                <a:ln w="12700">
                  <a:noFill/>
                </a:ln>
                <a:gradFill>
                  <a:gsLst>
                    <a:gs pos="0">
                      <a:srgbClr val="0051FF">
                        <a:alpha val="100000"/>
                      </a:srgbClr>
                    </a:gs>
                    <a:gs pos="75000">
                      <a:srgbClr val="0086FF">
                        <a:alpha val="100000"/>
                      </a:srgbClr>
                    </a:gs>
                  </a:gsLst>
                  <a:lin ang="2700000" scaled="0"/>
                </a:gra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10" name="标题 1"/>
          <p:cNvSpPr txBox="1"/>
          <p:nvPr/>
        </p:nvSpPr>
        <p:spPr>
          <a:xfrm>
            <a:off x="8751319" y="1648908"/>
            <a:ext cx="2764406" cy="541751"/>
          </a:xfrm>
          <a:prstGeom prst="rect">
            <a:avLst/>
          </a:prstGeom>
          <a:noFill/>
          <a:ln>
            <a:noFill/>
          </a:ln>
        </p:spPr>
        <p:txBody>
          <a:bodyPr vert="horz" wrap="square" lIns="91440" tIns="45720" rIns="91440" bIns="45720" rtlCol="0" anchor="t"/>
          <a:lstStyle/>
          <a:p>
            <a:pPr algn="l">
              <a:lnSpc>
                <a:spcPct val="130000"/>
              </a:lnSpc>
            </a:pPr>
            <a:r>
              <a:rPr kumimoji="1" lang="en-US" altLang="zh-CN" sz="126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二、科技金融：赋能创新与产业升级</a:t>
            </a:r>
            <a:endParaRPr kumimoji="1" lang="zh-CN" altLang="en-US"/>
          </a:p>
        </p:txBody>
      </p:sp>
      <p:sp>
        <p:nvSpPr>
          <p:cNvPr id="11" name="标题 1"/>
          <p:cNvSpPr txBox="1"/>
          <p:nvPr/>
        </p:nvSpPr>
        <p:spPr>
          <a:xfrm>
            <a:off x="8081755" y="1625184"/>
            <a:ext cx="541751" cy="541751"/>
          </a:xfrm>
          <a:prstGeom prst="ellipse">
            <a:avLst/>
          </a:prstGeom>
          <a:solidFill>
            <a:schemeClr val="bg1"/>
          </a:solidFill>
          <a:ln w="12700" cap="sq">
            <a:gradFill>
              <a:gsLst>
                <a:gs pos="0">
                  <a:schemeClr val="accent2">
                    <a:alpha val="20000"/>
                  </a:schemeClr>
                </a:gs>
                <a:gs pos="100000">
                  <a:schemeClr val="accent2"/>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8081755" y="1634449"/>
            <a:ext cx="541751" cy="523220"/>
          </a:xfrm>
          <a:prstGeom prst="rect">
            <a:avLst/>
          </a:prstGeom>
          <a:noFill/>
          <a:ln>
            <a:noFill/>
          </a:ln>
        </p:spPr>
        <p:txBody>
          <a:bodyPr vert="horz" wrap="square" lIns="91440" tIns="45720" rIns="91440" bIns="45720" rtlCol="0" anchor="ctr"/>
          <a:lstStyle/>
          <a:p>
            <a:pPr algn="ctr">
              <a:lnSpc>
                <a:spcPct val="100000"/>
              </a:lnSpc>
            </a:pPr>
            <a:r>
              <a:rPr kumimoji="1" lang="en-US" altLang="zh-CN" sz="2000">
                <a:ln w="12700">
                  <a:noFill/>
                </a:ln>
                <a:gradFill>
                  <a:gsLst>
                    <a:gs pos="0">
                      <a:srgbClr val="0051FF">
                        <a:alpha val="100000"/>
                      </a:srgbClr>
                    </a:gs>
                    <a:gs pos="75000">
                      <a:srgbClr val="0086FF">
                        <a:alpha val="100000"/>
                      </a:srgbClr>
                    </a:gs>
                  </a:gsLst>
                  <a:lin ang="2700000" scaled="0"/>
                </a:gra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3" name="标题 1"/>
          <p:cNvSpPr txBox="1"/>
          <p:nvPr/>
        </p:nvSpPr>
        <p:spPr>
          <a:xfrm>
            <a:off x="5006147" y="2798427"/>
            <a:ext cx="2764406" cy="541751"/>
          </a:xfrm>
          <a:prstGeom prst="rect">
            <a:avLst/>
          </a:prstGeom>
          <a:noFill/>
          <a:ln>
            <a:noFill/>
          </a:ln>
        </p:spPr>
        <p:txBody>
          <a:bodyPr vert="horz" wrap="square" lIns="91440" tIns="45720" rIns="91440" bIns="45720" rtlCol="0" anchor="t"/>
          <a:lstStyle/>
          <a:p>
            <a:pPr algn="l">
              <a:lnSpc>
                <a:spcPct val="130000"/>
              </a:lnSpc>
            </a:pPr>
            <a:r>
              <a:rPr kumimoji="1" lang="en-US" altLang="zh-CN" sz="144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三、绿色金融：助力可持续发展</a:t>
            </a:r>
            <a:endParaRPr kumimoji="1" lang="zh-CN" altLang="en-US"/>
          </a:p>
        </p:txBody>
      </p:sp>
      <p:sp>
        <p:nvSpPr>
          <p:cNvPr id="14" name="标题 1"/>
          <p:cNvSpPr txBox="1"/>
          <p:nvPr/>
        </p:nvSpPr>
        <p:spPr>
          <a:xfrm>
            <a:off x="4336583" y="2774703"/>
            <a:ext cx="541751" cy="541751"/>
          </a:xfrm>
          <a:prstGeom prst="ellipse">
            <a:avLst/>
          </a:prstGeom>
          <a:solidFill>
            <a:schemeClr val="bg1"/>
          </a:solidFill>
          <a:ln w="12700" cap="sq">
            <a:gradFill>
              <a:gsLst>
                <a:gs pos="0">
                  <a:schemeClr val="accent2">
                    <a:alpha val="20000"/>
                  </a:schemeClr>
                </a:gs>
                <a:gs pos="100000">
                  <a:schemeClr val="accent2"/>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4336583" y="2783968"/>
            <a:ext cx="541751" cy="523220"/>
          </a:xfrm>
          <a:prstGeom prst="rect">
            <a:avLst/>
          </a:prstGeom>
          <a:noFill/>
          <a:ln>
            <a:noFill/>
          </a:ln>
        </p:spPr>
        <p:txBody>
          <a:bodyPr vert="horz" wrap="square" lIns="91440" tIns="45720" rIns="91440" bIns="45720" rtlCol="0" anchor="ctr"/>
          <a:lstStyle/>
          <a:p>
            <a:pPr algn="ctr">
              <a:lnSpc>
                <a:spcPct val="100000"/>
              </a:lnSpc>
            </a:pPr>
            <a:r>
              <a:rPr kumimoji="1" lang="en-US" altLang="zh-CN" sz="2000">
                <a:ln w="12700">
                  <a:noFill/>
                </a:ln>
                <a:gradFill>
                  <a:gsLst>
                    <a:gs pos="0">
                      <a:srgbClr val="0051FF">
                        <a:alpha val="100000"/>
                      </a:srgbClr>
                    </a:gs>
                    <a:gs pos="75000">
                      <a:srgbClr val="0086FF">
                        <a:alpha val="100000"/>
                      </a:srgbClr>
                    </a:gs>
                  </a:gsLst>
                  <a:lin ang="2700000" scaled="0"/>
                </a:gra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16" name="标题 1"/>
          <p:cNvSpPr txBox="1"/>
          <p:nvPr/>
        </p:nvSpPr>
        <p:spPr>
          <a:xfrm>
            <a:off x="8751319" y="2798427"/>
            <a:ext cx="2764406" cy="541751"/>
          </a:xfrm>
          <a:prstGeom prst="rect">
            <a:avLst/>
          </a:prstGeom>
          <a:noFill/>
          <a:ln>
            <a:noFill/>
          </a:ln>
        </p:spPr>
        <p:txBody>
          <a:bodyPr vert="horz" wrap="square" lIns="91440" tIns="45720" rIns="91440" bIns="45720" rtlCol="0" anchor="t"/>
          <a:lstStyle/>
          <a:p>
            <a:pPr algn="l">
              <a:lnSpc>
                <a:spcPct val="130000"/>
              </a:lnSpc>
            </a:pPr>
            <a:r>
              <a:rPr kumimoji="1" lang="en-US" altLang="zh-CN" sz="126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四、普惠金融：促进社会公平与包容</a:t>
            </a:r>
            <a:endParaRPr kumimoji="1" lang="zh-CN" altLang="en-US"/>
          </a:p>
        </p:txBody>
      </p:sp>
      <p:sp>
        <p:nvSpPr>
          <p:cNvPr id="17" name="标题 1"/>
          <p:cNvSpPr txBox="1"/>
          <p:nvPr/>
        </p:nvSpPr>
        <p:spPr>
          <a:xfrm>
            <a:off x="8081755" y="2774703"/>
            <a:ext cx="541751" cy="541751"/>
          </a:xfrm>
          <a:prstGeom prst="ellipse">
            <a:avLst/>
          </a:prstGeom>
          <a:solidFill>
            <a:schemeClr val="bg1"/>
          </a:solidFill>
          <a:ln w="12700" cap="sq">
            <a:gradFill>
              <a:gsLst>
                <a:gs pos="0">
                  <a:schemeClr val="accent2">
                    <a:alpha val="20000"/>
                  </a:schemeClr>
                </a:gs>
                <a:gs pos="100000">
                  <a:schemeClr val="accent2"/>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8081755" y="2783968"/>
            <a:ext cx="541751" cy="523220"/>
          </a:xfrm>
          <a:prstGeom prst="rect">
            <a:avLst/>
          </a:prstGeom>
          <a:noFill/>
          <a:ln>
            <a:noFill/>
          </a:ln>
        </p:spPr>
        <p:txBody>
          <a:bodyPr vert="horz" wrap="square" lIns="91440" tIns="45720" rIns="91440" bIns="45720" rtlCol="0" anchor="ctr"/>
          <a:lstStyle/>
          <a:p>
            <a:pPr algn="ctr">
              <a:lnSpc>
                <a:spcPct val="100000"/>
              </a:lnSpc>
            </a:pPr>
            <a:r>
              <a:rPr kumimoji="1" lang="en-US" altLang="zh-CN" sz="2000">
                <a:ln w="12700">
                  <a:noFill/>
                </a:ln>
                <a:gradFill>
                  <a:gsLst>
                    <a:gs pos="0">
                      <a:srgbClr val="0051FF">
                        <a:alpha val="100000"/>
                      </a:srgbClr>
                    </a:gs>
                    <a:gs pos="75000">
                      <a:srgbClr val="0086FF">
                        <a:alpha val="100000"/>
                      </a:srgbClr>
                    </a:gs>
                  </a:gsLst>
                  <a:lin ang="2700000" scaled="0"/>
                </a:gradFill>
                <a:latin typeface="OPPOSans H" panose="00020600040101010101" charset="-122"/>
                <a:ea typeface="OPPOSans H" panose="00020600040101010101" charset="-122"/>
                <a:cs typeface="OPPOSans H" panose="00020600040101010101" charset="-122"/>
              </a:rPr>
              <a:t>04</a:t>
            </a:r>
            <a:endParaRPr kumimoji="1" lang="zh-CN" altLang="en-US"/>
          </a:p>
        </p:txBody>
      </p:sp>
      <p:sp>
        <p:nvSpPr>
          <p:cNvPr id="19" name="标题 1"/>
          <p:cNvSpPr txBox="1"/>
          <p:nvPr/>
        </p:nvSpPr>
        <p:spPr>
          <a:xfrm>
            <a:off x="5006147" y="3947946"/>
            <a:ext cx="2764406" cy="541751"/>
          </a:xfrm>
          <a:prstGeom prst="rect">
            <a:avLst/>
          </a:prstGeom>
          <a:noFill/>
          <a:ln>
            <a:noFill/>
          </a:ln>
        </p:spPr>
        <p:txBody>
          <a:bodyPr vert="horz" wrap="square" lIns="91440" tIns="45720" rIns="91440" bIns="45720" rtlCol="0" anchor="t"/>
          <a:lstStyle/>
          <a:p>
            <a:pPr algn="l">
              <a:lnSpc>
                <a:spcPct val="130000"/>
              </a:lnSpc>
            </a:pPr>
            <a:r>
              <a:rPr kumimoji="1" lang="en-US" altLang="zh-CN" sz="144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五、养老金融：应对人口老龄化</a:t>
            </a:r>
            <a:endParaRPr kumimoji="1" lang="zh-CN" altLang="en-US"/>
          </a:p>
        </p:txBody>
      </p:sp>
      <p:sp>
        <p:nvSpPr>
          <p:cNvPr id="20" name="标题 1"/>
          <p:cNvSpPr txBox="1"/>
          <p:nvPr/>
        </p:nvSpPr>
        <p:spPr>
          <a:xfrm>
            <a:off x="4336583" y="3924222"/>
            <a:ext cx="541751" cy="541751"/>
          </a:xfrm>
          <a:prstGeom prst="ellipse">
            <a:avLst/>
          </a:prstGeom>
          <a:solidFill>
            <a:schemeClr val="bg1"/>
          </a:solidFill>
          <a:ln w="12700" cap="sq">
            <a:gradFill>
              <a:gsLst>
                <a:gs pos="0">
                  <a:schemeClr val="accent2">
                    <a:alpha val="20000"/>
                  </a:schemeClr>
                </a:gs>
                <a:gs pos="100000">
                  <a:schemeClr val="accent2"/>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4336583" y="3933487"/>
            <a:ext cx="541751" cy="523220"/>
          </a:xfrm>
          <a:prstGeom prst="rect">
            <a:avLst/>
          </a:prstGeom>
          <a:noFill/>
          <a:ln>
            <a:noFill/>
          </a:ln>
        </p:spPr>
        <p:txBody>
          <a:bodyPr vert="horz" wrap="square" lIns="91440" tIns="45720" rIns="91440" bIns="45720" rtlCol="0" anchor="ctr"/>
          <a:lstStyle/>
          <a:p>
            <a:pPr algn="ctr">
              <a:lnSpc>
                <a:spcPct val="100000"/>
              </a:lnSpc>
            </a:pPr>
            <a:r>
              <a:rPr kumimoji="1" lang="en-US" altLang="zh-CN" sz="2000">
                <a:ln w="12700">
                  <a:noFill/>
                </a:ln>
                <a:gradFill>
                  <a:gsLst>
                    <a:gs pos="0">
                      <a:srgbClr val="0051FF">
                        <a:alpha val="100000"/>
                      </a:srgbClr>
                    </a:gs>
                    <a:gs pos="75000">
                      <a:srgbClr val="0086FF">
                        <a:alpha val="100000"/>
                      </a:srgbClr>
                    </a:gs>
                  </a:gsLst>
                  <a:lin ang="2700000" scaled="0"/>
                </a:gradFill>
                <a:latin typeface="OPPOSans H" panose="00020600040101010101" charset="-122"/>
                <a:ea typeface="OPPOSans H" panose="00020600040101010101" charset="-122"/>
                <a:cs typeface="OPPOSans H" panose="00020600040101010101" charset="-122"/>
              </a:rPr>
              <a:t>05</a:t>
            </a:r>
            <a:endParaRPr kumimoji="1" lang="zh-CN" altLang="en-US"/>
          </a:p>
        </p:txBody>
      </p:sp>
      <p:sp>
        <p:nvSpPr>
          <p:cNvPr id="22" name="标题 1"/>
          <p:cNvSpPr txBox="1"/>
          <p:nvPr/>
        </p:nvSpPr>
        <p:spPr>
          <a:xfrm>
            <a:off x="8751319" y="3947946"/>
            <a:ext cx="2764406" cy="541751"/>
          </a:xfrm>
          <a:prstGeom prst="rect">
            <a:avLst/>
          </a:prstGeom>
          <a:noFill/>
          <a:ln>
            <a:noFill/>
          </a:ln>
        </p:spPr>
        <p:txBody>
          <a:bodyPr vert="horz" wrap="square" lIns="91440" tIns="45720" rIns="91440" bIns="45720" rtlCol="0" anchor="t"/>
          <a:lstStyle/>
          <a:p>
            <a:pPr algn="l">
              <a:lnSpc>
                <a:spcPct val="130000"/>
              </a:lnSpc>
            </a:pPr>
            <a:r>
              <a:rPr kumimoji="1" lang="en-US" altLang="zh-CN" sz="126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六、数字金融：创新驱动与风险管理</a:t>
            </a:r>
            <a:endParaRPr kumimoji="1" lang="zh-CN" altLang="en-US"/>
          </a:p>
        </p:txBody>
      </p:sp>
      <p:sp>
        <p:nvSpPr>
          <p:cNvPr id="23" name="标题 1"/>
          <p:cNvSpPr txBox="1"/>
          <p:nvPr/>
        </p:nvSpPr>
        <p:spPr>
          <a:xfrm>
            <a:off x="8081755" y="3924222"/>
            <a:ext cx="541751" cy="541751"/>
          </a:xfrm>
          <a:prstGeom prst="ellipse">
            <a:avLst/>
          </a:prstGeom>
          <a:solidFill>
            <a:schemeClr val="bg1"/>
          </a:solidFill>
          <a:ln w="12700" cap="sq">
            <a:gradFill>
              <a:gsLst>
                <a:gs pos="0">
                  <a:schemeClr val="accent2">
                    <a:alpha val="20000"/>
                  </a:schemeClr>
                </a:gs>
                <a:gs pos="100000">
                  <a:schemeClr val="accent2"/>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8081755" y="3933487"/>
            <a:ext cx="541751" cy="523220"/>
          </a:xfrm>
          <a:prstGeom prst="rect">
            <a:avLst/>
          </a:prstGeom>
          <a:noFill/>
          <a:ln>
            <a:noFill/>
          </a:ln>
        </p:spPr>
        <p:txBody>
          <a:bodyPr vert="horz" wrap="square" lIns="91440" tIns="45720" rIns="91440" bIns="45720" rtlCol="0" anchor="ctr"/>
          <a:lstStyle/>
          <a:p>
            <a:pPr algn="ctr">
              <a:lnSpc>
                <a:spcPct val="100000"/>
              </a:lnSpc>
            </a:pPr>
            <a:r>
              <a:rPr kumimoji="1" lang="en-US" altLang="zh-CN" sz="2000">
                <a:ln w="12700">
                  <a:noFill/>
                </a:ln>
                <a:gradFill>
                  <a:gsLst>
                    <a:gs pos="0">
                      <a:srgbClr val="0051FF">
                        <a:alpha val="100000"/>
                      </a:srgbClr>
                    </a:gs>
                    <a:gs pos="75000">
                      <a:srgbClr val="0086FF">
                        <a:alpha val="100000"/>
                      </a:srgbClr>
                    </a:gs>
                  </a:gsLst>
                  <a:lin ang="2700000" scaled="0"/>
                </a:gradFill>
                <a:latin typeface="OPPOSans H" panose="00020600040101010101" charset="-122"/>
                <a:ea typeface="OPPOSans H" panose="00020600040101010101" charset="-122"/>
                <a:cs typeface="OPPOSans H" panose="00020600040101010101" charset="-122"/>
              </a:rPr>
              <a:t>06</a:t>
            </a:r>
            <a:endParaRPr kumimoji="1" lang="zh-CN" altLang="en-US"/>
          </a:p>
        </p:txBody>
      </p:sp>
      <p:sp>
        <p:nvSpPr>
          <p:cNvPr id="25" name="标题 1"/>
          <p:cNvSpPr txBox="1"/>
          <p:nvPr/>
        </p:nvSpPr>
        <p:spPr>
          <a:xfrm>
            <a:off x="5006147" y="5097465"/>
            <a:ext cx="2764406" cy="541751"/>
          </a:xfrm>
          <a:prstGeom prst="rect">
            <a:avLst/>
          </a:prstGeom>
          <a:noFill/>
          <a:ln>
            <a:noFill/>
          </a:ln>
        </p:spPr>
        <p:txBody>
          <a:bodyPr vert="horz" wrap="square" lIns="91440" tIns="45720" rIns="91440" bIns="45720" rtlCol="0" anchor="t"/>
          <a:lstStyle/>
          <a:p>
            <a:pPr algn="l">
              <a:lnSpc>
                <a:spcPct val="130000"/>
              </a:lnSpc>
            </a:pPr>
            <a:r>
              <a:rPr kumimoji="1" lang="en-US" altLang="zh-CN" sz="126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七、金融“五篇大文章”的协同与展望</a:t>
            </a:r>
            <a:endParaRPr kumimoji="1" lang="zh-CN" altLang="en-US"/>
          </a:p>
        </p:txBody>
      </p:sp>
      <p:sp>
        <p:nvSpPr>
          <p:cNvPr id="26" name="标题 1"/>
          <p:cNvSpPr txBox="1"/>
          <p:nvPr/>
        </p:nvSpPr>
        <p:spPr>
          <a:xfrm>
            <a:off x="4336583" y="5073741"/>
            <a:ext cx="541751" cy="541751"/>
          </a:xfrm>
          <a:prstGeom prst="ellipse">
            <a:avLst/>
          </a:prstGeom>
          <a:solidFill>
            <a:schemeClr val="bg1"/>
          </a:solidFill>
          <a:ln w="12700" cap="sq">
            <a:gradFill>
              <a:gsLst>
                <a:gs pos="0">
                  <a:schemeClr val="accent2">
                    <a:alpha val="20000"/>
                  </a:schemeClr>
                </a:gs>
                <a:gs pos="100000">
                  <a:schemeClr val="accent2"/>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a:off x="4336583" y="5083006"/>
            <a:ext cx="541751" cy="523220"/>
          </a:xfrm>
          <a:prstGeom prst="rect">
            <a:avLst/>
          </a:prstGeom>
          <a:noFill/>
          <a:ln>
            <a:noFill/>
          </a:ln>
        </p:spPr>
        <p:txBody>
          <a:bodyPr vert="horz" wrap="square" lIns="91440" tIns="45720" rIns="91440" bIns="45720" rtlCol="0" anchor="ctr"/>
          <a:lstStyle/>
          <a:p>
            <a:pPr algn="ctr">
              <a:lnSpc>
                <a:spcPct val="100000"/>
              </a:lnSpc>
            </a:pPr>
            <a:r>
              <a:rPr kumimoji="1" lang="en-US" altLang="zh-CN" sz="2000">
                <a:ln w="12700">
                  <a:noFill/>
                </a:ln>
                <a:gradFill>
                  <a:gsLst>
                    <a:gs pos="0">
                      <a:srgbClr val="0051FF">
                        <a:alpha val="100000"/>
                      </a:srgbClr>
                    </a:gs>
                    <a:gs pos="75000">
                      <a:srgbClr val="0086FF">
                        <a:alpha val="100000"/>
                      </a:srgbClr>
                    </a:gs>
                  </a:gsLst>
                  <a:lin ang="2700000" scaled="0"/>
                </a:gradFill>
                <a:latin typeface="OPPOSans H" panose="00020600040101010101" charset="-122"/>
                <a:ea typeface="OPPOSans H" panose="00020600040101010101" charset="-122"/>
                <a:cs typeface="OPPOSans H" panose="00020600040101010101" charset="-122"/>
              </a:rPr>
              <a:t>07</a:t>
            </a:r>
            <a:endParaRPr kumimoji="1"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custDataLst>
              <p:tags r:id="rId1"/>
            </p:custDataLst>
          </p:nvPr>
        </p:nvSpPr>
        <p:spPr>
          <a:xfrm flipH="1">
            <a:off x="5798820" y="1612900"/>
            <a:ext cx="6033770" cy="1381760"/>
          </a:xfrm>
          <a:custGeom>
            <a:avLst/>
            <a:gdLst>
              <a:gd name="connsiteX0" fmla="*/ 0 w 5788401"/>
              <a:gd name="connsiteY0" fmla="*/ 0 h 2141316"/>
              <a:gd name="connsiteX1" fmla="*/ 5555205 w 5788401"/>
              <a:gd name="connsiteY1" fmla="*/ 0 h 2141316"/>
              <a:gd name="connsiteX2" fmla="*/ 5555205 w 5788401"/>
              <a:gd name="connsiteY2" fmla="*/ 837462 h 2141316"/>
              <a:gd name="connsiteX3" fmla="*/ 5788401 w 5788401"/>
              <a:gd name="connsiteY3" fmla="*/ 1070658 h 2141316"/>
              <a:gd name="connsiteX4" fmla="*/ 5555205 w 5788401"/>
              <a:gd name="connsiteY4" fmla="*/ 1303854 h 2141316"/>
              <a:gd name="connsiteX5" fmla="*/ 5555205 w 5788401"/>
              <a:gd name="connsiteY5" fmla="*/ 2141316 h 2141316"/>
              <a:gd name="connsiteX6" fmla="*/ 0 w 5788401"/>
              <a:gd name="connsiteY6" fmla="*/ 2141316 h 2141316"/>
            </a:gdLst>
            <a:ahLst/>
            <a:cxnLst/>
            <a:rect l="l" t="t" r="r" b="b"/>
            <a:pathLst>
              <a:path w="5788401" h="2141316">
                <a:moveTo>
                  <a:pt x="0" y="0"/>
                </a:moveTo>
                <a:lnTo>
                  <a:pt x="5555205" y="0"/>
                </a:lnTo>
                <a:lnTo>
                  <a:pt x="5555205" y="837462"/>
                </a:lnTo>
                <a:lnTo>
                  <a:pt x="5788401" y="1070658"/>
                </a:lnTo>
                <a:lnTo>
                  <a:pt x="5555205" y="1303854"/>
                </a:lnTo>
                <a:lnTo>
                  <a:pt x="5555205" y="2141316"/>
                </a:lnTo>
                <a:lnTo>
                  <a:pt x="0" y="2141316"/>
                </a:lnTo>
                <a:close/>
              </a:path>
            </a:pathLst>
          </a:custGeom>
          <a:gradFill>
            <a:gsLst>
              <a:gs pos="0">
                <a:schemeClr val="accent1">
                  <a:lumMod val="60000"/>
                  <a:lumOff val="40000"/>
                </a:schemeClr>
              </a:gs>
              <a:gs pos="100000">
                <a:schemeClr val="accent1"/>
              </a:gs>
            </a:gsLst>
            <a:lin ang="3600000" scaled="0"/>
          </a:gradFill>
          <a:ln w="12700" cap="sq">
            <a:noFill/>
            <a:miter/>
          </a:ln>
          <a:effectLst>
            <a:outerShdw blurRad="50800" dist="38100" dir="5400000" algn="t" rotWithShape="0">
              <a:schemeClr val="accent1">
                <a:lumMod val="50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2"/>
            </p:custDataLst>
          </p:nvPr>
        </p:nvSpPr>
        <p:spPr>
          <a:xfrm flipH="1">
            <a:off x="5798820" y="3187700"/>
            <a:ext cx="6033135" cy="1381760"/>
          </a:xfrm>
          <a:custGeom>
            <a:avLst/>
            <a:gdLst>
              <a:gd name="connsiteX0" fmla="*/ 0 w 5788401"/>
              <a:gd name="connsiteY0" fmla="*/ 0 h 2141316"/>
              <a:gd name="connsiteX1" fmla="*/ 5555205 w 5788401"/>
              <a:gd name="connsiteY1" fmla="*/ 0 h 2141316"/>
              <a:gd name="connsiteX2" fmla="*/ 5555205 w 5788401"/>
              <a:gd name="connsiteY2" fmla="*/ 837462 h 2141316"/>
              <a:gd name="connsiteX3" fmla="*/ 5788401 w 5788401"/>
              <a:gd name="connsiteY3" fmla="*/ 1070658 h 2141316"/>
              <a:gd name="connsiteX4" fmla="*/ 5555205 w 5788401"/>
              <a:gd name="connsiteY4" fmla="*/ 1303854 h 2141316"/>
              <a:gd name="connsiteX5" fmla="*/ 5555205 w 5788401"/>
              <a:gd name="connsiteY5" fmla="*/ 2141316 h 2141316"/>
              <a:gd name="connsiteX6" fmla="*/ 0 w 5788401"/>
              <a:gd name="connsiteY6" fmla="*/ 2141316 h 2141316"/>
            </a:gdLst>
            <a:ahLst/>
            <a:cxnLst/>
            <a:rect l="l" t="t" r="r" b="b"/>
            <a:pathLst>
              <a:path w="5788401" h="2141316">
                <a:moveTo>
                  <a:pt x="0" y="0"/>
                </a:moveTo>
                <a:lnTo>
                  <a:pt x="5555205" y="0"/>
                </a:lnTo>
                <a:lnTo>
                  <a:pt x="5555205" y="837462"/>
                </a:lnTo>
                <a:lnTo>
                  <a:pt x="5788401" y="1070658"/>
                </a:lnTo>
                <a:lnTo>
                  <a:pt x="5555205" y="1303854"/>
                </a:lnTo>
                <a:lnTo>
                  <a:pt x="5555205" y="2141316"/>
                </a:lnTo>
                <a:lnTo>
                  <a:pt x="0" y="2141316"/>
                </a:lnTo>
                <a:close/>
              </a:path>
            </a:pathLst>
          </a:custGeom>
          <a:solidFill>
            <a:schemeClr val="bg1">
              <a:lumMod val="95000"/>
            </a:schemeClr>
          </a:solidFill>
          <a:ln w="12700" cap="sq">
            <a:noFill/>
            <a:miter/>
          </a:ln>
          <a:effectLst>
            <a:outerShdw blurRad="50800" dist="38100" dir="5400000" algn="t" rotWithShape="0">
              <a:schemeClr val="accent1">
                <a:lumMod val="50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3"/>
            </p:custDataLst>
          </p:nvPr>
        </p:nvSpPr>
        <p:spPr>
          <a:xfrm flipH="1">
            <a:off x="5798820" y="4761865"/>
            <a:ext cx="6033135" cy="1381760"/>
          </a:xfrm>
          <a:custGeom>
            <a:avLst/>
            <a:gdLst>
              <a:gd name="connsiteX0" fmla="*/ 0 w 5788401"/>
              <a:gd name="connsiteY0" fmla="*/ 0 h 2141316"/>
              <a:gd name="connsiteX1" fmla="*/ 5555205 w 5788401"/>
              <a:gd name="connsiteY1" fmla="*/ 0 h 2141316"/>
              <a:gd name="connsiteX2" fmla="*/ 5555205 w 5788401"/>
              <a:gd name="connsiteY2" fmla="*/ 837462 h 2141316"/>
              <a:gd name="connsiteX3" fmla="*/ 5788401 w 5788401"/>
              <a:gd name="connsiteY3" fmla="*/ 1070658 h 2141316"/>
              <a:gd name="connsiteX4" fmla="*/ 5555205 w 5788401"/>
              <a:gd name="connsiteY4" fmla="*/ 1303854 h 2141316"/>
              <a:gd name="connsiteX5" fmla="*/ 5555205 w 5788401"/>
              <a:gd name="connsiteY5" fmla="*/ 2141316 h 2141316"/>
              <a:gd name="connsiteX6" fmla="*/ 0 w 5788401"/>
              <a:gd name="connsiteY6" fmla="*/ 2141316 h 2141316"/>
            </a:gdLst>
            <a:ahLst/>
            <a:cxnLst/>
            <a:rect l="l" t="t" r="r" b="b"/>
            <a:pathLst>
              <a:path w="5788401" h="2141316">
                <a:moveTo>
                  <a:pt x="0" y="0"/>
                </a:moveTo>
                <a:lnTo>
                  <a:pt x="5555205" y="0"/>
                </a:lnTo>
                <a:lnTo>
                  <a:pt x="5555205" y="837462"/>
                </a:lnTo>
                <a:lnTo>
                  <a:pt x="5788401" y="1070658"/>
                </a:lnTo>
                <a:lnTo>
                  <a:pt x="5555205" y="1303854"/>
                </a:lnTo>
                <a:lnTo>
                  <a:pt x="5555205" y="2141316"/>
                </a:lnTo>
                <a:lnTo>
                  <a:pt x="0" y="2141316"/>
                </a:lnTo>
                <a:close/>
              </a:path>
            </a:pathLst>
          </a:custGeom>
          <a:solidFill>
            <a:schemeClr val="bg1">
              <a:lumMod val="95000"/>
            </a:schemeClr>
          </a:solidFill>
          <a:ln w="12700" cap="sq">
            <a:noFill/>
            <a:miter/>
          </a:ln>
          <a:effectLst>
            <a:outerShdw blurRad="50800" dist="38100" dir="5400000" algn="t" rotWithShape="0">
              <a:schemeClr val="accent1">
                <a:lumMod val="50000"/>
                <a:alpha val="2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4">
            <a:alphaModFix amt="100000"/>
          </a:blip>
          <a:srcRect l="96" r="96"/>
          <a:stretch>
            <a:fillRect/>
          </a:stretch>
        </p:blipFill>
        <p:spPr>
          <a:xfrm>
            <a:off x="660401" y="1524000"/>
            <a:ext cx="4310185" cy="4711700"/>
          </a:xfrm>
          <a:custGeom>
            <a:avLst/>
            <a:gdLst/>
            <a:ahLst/>
            <a:cxnLst/>
            <a:rect l="l" t="t" r="r" b="b"/>
            <a:pathLst>
              <a:path w="4305300" h="4711700">
                <a:moveTo>
                  <a:pt x="0" y="0"/>
                </a:moveTo>
                <a:lnTo>
                  <a:pt x="4310185" y="0"/>
                </a:lnTo>
                <a:lnTo>
                  <a:pt x="4310185" y="4711700"/>
                </a:lnTo>
                <a:lnTo>
                  <a:pt x="0" y="4711700"/>
                </a:lnTo>
                <a:lnTo>
                  <a:pt x="0" y="0"/>
                </a:lnTo>
                <a:close/>
              </a:path>
            </a:pathLst>
          </a:custGeom>
          <a:noFill/>
          <a:ln>
            <a:noFill/>
          </a:ln>
        </p:spPr>
      </p:pic>
      <p:sp>
        <p:nvSpPr>
          <p:cNvPr id="6" name="标题 1"/>
          <p:cNvSpPr txBox="1"/>
          <p:nvPr>
            <p:custDataLst>
              <p:tags r:id="rId5"/>
            </p:custDataLst>
          </p:nvPr>
        </p:nvSpPr>
        <p:spPr>
          <a:xfrm>
            <a:off x="6177280" y="1917065"/>
            <a:ext cx="5531485" cy="918210"/>
          </a:xfrm>
          <a:prstGeom prst="rect">
            <a:avLst/>
          </a:prstGeom>
          <a:noFill/>
          <a:ln cap="sq">
            <a:noFill/>
          </a:ln>
        </p:spPr>
        <p:txBody>
          <a:bodyPr vert="horz" wrap="square" lIns="0" tIns="0" rIns="0" bIns="0" rtlCol="0" anchor="t"/>
          <a:lstStyle/>
          <a:p>
            <a:pPr algn="l">
              <a:lnSpc>
                <a:spcPct val="150000"/>
              </a:lnSpc>
            </a:pPr>
            <a:r>
              <a:rPr kumimoji="1" lang="en-US" altLang="zh-CN" sz="12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持续完善养老金融相关政策，强化银发经济金融支持，促进中国式养老事业高质量发展。
例如，出台优惠政策鼓励金融机构参与养老金融业务，引导社会资本投入养老产业。</a:t>
            </a:r>
            <a:endParaRPr kumimoji="1" lang="en-US" altLang="zh-CN" sz="12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7" name="标题 1"/>
          <p:cNvSpPr txBox="1"/>
          <p:nvPr>
            <p:custDataLst>
              <p:tags r:id="rId6"/>
            </p:custDataLst>
          </p:nvPr>
        </p:nvSpPr>
        <p:spPr>
          <a:xfrm>
            <a:off x="6177460" y="1620457"/>
            <a:ext cx="5217923" cy="343708"/>
          </a:xfrm>
          <a:prstGeom prst="rect">
            <a:avLst/>
          </a:prstGeom>
          <a:noFill/>
          <a:ln cap="sq">
            <a:noFill/>
          </a:ln>
        </p:spPr>
        <p:txBody>
          <a:bodyPr vert="horz" wrap="square" lIns="0" tIns="0" rIns="0" bIns="0" rtlCol="0" anchor="b"/>
          <a:lstStyle/>
          <a:p>
            <a:pPr algn="l">
              <a:lnSpc>
                <a:spcPct val="15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政策支持与引导</a:t>
            </a:r>
            <a:endParaRPr kumimoji="1" lang="zh-CN" altLang="en-US"/>
          </a:p>
        </p:txBody>
      </p:sp>
      <p:sp>
        <p:nvSpPr>
          <p:cNvPr id="8" name="标题 1"/>
          <p:cNvSpPr txBox="1"/>
          <p:nvPr>
            <p:custDataLst>
              <p:tags r:id="rId7"/>
            </p:custDataLst>
          </p:nvPr>
        </p:nvSpPr>
        <p:spPr>
          <a:xfrm>
            <a:off x="6177280" y="3597275"/>
            <a:ext cx="5657215" cy="835025"/>
          </a:xfrm>
          <a:prstGeom prst="rect">
            <a:avLst/>
          </a:prstGeom>
          <a:noFill/>
          <a:ln cap="sq">
            <a:noFill/>
          </a:ln>
        </p:spPr>
        <p:txBody>
          <a:bodyPr vert="horz" wrap="square" lIns="0" tIns="0" rIns="0" bIns="0" rtlCol="0" anchor="t"/>
          <a:lstStyle/>
          <a:p>
            <a:pPr algn="l">
              <a:lnSpc>
                <a:spcPct val="150000"/>
              </a:lnSpc>
            </a:pPr>
            <a:r>
              <a:rPr kumimoji="1" lang="en-US" altLang="zh-CN" sz="12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加强养老资金投资管理，推动实现养老金稳健增值，为老年人提供可靠的养老保障。
例如，通过多元化的投资组合策略，降低养老资金的投资风险，提高资金收益水平。</a:t>
            </a:r>
            <a:endParaRPr kumimoji="1" lang="en-US" altLang="zh-CN" sz="12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9" name="标题 1"/>
          <p:cNvSpPr txBox="1"/>
          <p:nvPr>
            <p:custDataLst>
              <p:tags r:id="rId8"/>
            </p:custDataLst>
          </p:nvPr>
        </p:nvSpPr>
        <p:spPr>
          <a:xfrm>
            <a:off x="6177460" y="3250700"/>
            <a:ext cx="5161248" cy="321785"/>
          </a:xfrm>
          <a:prstGeom prst="rect">
            <a:avLst/>
          </a:prstGeom>
          <a:noFill/>
          <a:ln cap="sq">
            <a:noFill/>
          </a:ln>
        </p:spPr>
        <p:txBody>
          <a:bodyPr vert="horz" wrap="square" lIns="0" tIns="0" rIns="0" bIns="0" rtlCol="0" anchor="b"/>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养老金管理与投资</a:t>
            </a:r>
            <a:endParaRPr kumimoji="1" lang="zh-CN" altLang="en-US"/>
          </a:p>
        </p:txBody>
      </p:sp>
      <p:sp>
        <p:nvSpPr>
          <p:cNvPr id="10" name="标题 1"/>
          <p:cNvSpPr txBox="1"/>
          <p:nvPr>
            <p:custDataLst>
              <p:tags r:id="rId9"/>
            </p:custDataLst>
          </p:nvPr>
        </p:nvSpPr>
        <p:spPr>
          <a:xfrm>
            <a:off x="6177460" y="5205700"/>
            <a:ext cx="5161248" cy="835330"/>
          </a:xfrm>
          <a:prstGeom prst="rect">
            <a:avLst/>
          </a:prstGeom>
          <a:noFill/>
          <a:ln cap="sq">
            <a:noFill/>
          </a:ln>
        </p:spPr>
        <p:txBody>
          <a:bodyPr vert="horz" wrap="square" lIns="0" tIns="0" rIns="0" bIns="0" rtlCol="0" anchor="t"/>
          <a:lstStyle/>
          <a:p>
            <a:pPr algn="l">
              <a:lnSpc>
                <a:spcPct val="150000"/>
              </a:lnSpc>
            </a:pPr>
            <a:r>
              <a:rPr kumimoji="1" lang="en-US" altLang="zh-CN" sz="12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大力发展商业保险年金，探索与健康、养老照护等服务有效衔接的金融产品。
例如，推出“医养结合”保险产品，为老年人提供全面的医疗和养老服务保障。</a:t>
            </a:r>
            <a:endParaRPr kumimoji="1" lang="en-US" altLang="zh-CN" sz="12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1" name="标题 1"/>
          <p:cNvSpPr txBox="1"/>
          <p:nvPr>
            <p:custDataLst>
              <p:tags r:id="rId10"/>
            </p:custDataLst>
          </p:nvPr>
        </p:nvSpPr>
        <p:spPr>
          <a:xfrm>
            <a:off x="6177460" y="4859097"/>
            <a:ext cx="5161248" cy="321785"/>
          </a:xfrm>
          <a:prstGeom prst="rect">
            <a:avLst/>
          </a:prstGeom>
          <a:noFill/>
          <a:ln cap="sq">
            <a:noFill/>
          </a:ln>
        </p:spPr>
        <p:txBody>
          <a:bodyPr vert="horz" wrap="square" lIns="0" tIns="0" rIns="0" bIns="0" rtlCol="0" anchor="b"/>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金融产品创新</a:t>
            </a:r>
            <a:endParaRPr kumimoji="1" lang="zh-CN" altLang="en-US"/>
          </a:p>
        </p:txBody>
      </p:sp>
      <p:sp>
        <p:nvSpPr>
          <p:cNvPr id="12" name="标题 1"/>
          <p:cNvSpPr txBox="1"/>
          <p:nvPr>
            <p:custDataLst>
              <p:tags r:id="rId11"/>
            </p:custDataLst>
          </p:nvPr>
        </p:nvSpPr>
        <p:spPr>
          <a:xfrm>
            <a:off x="5434604" y="1805651"/>
            <a:ext cx="45719" cy="4328449"/>
          </a:xfrm>
          <a:prstGeom prst="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custDataLst>
              <p:tags r:id="rId12"/>
            </p:custDataLst>
          </p:nvPr>
        </p:nvSpPr>
        <p:spPr>
          <a:xfrm>
            <a:off x="5393803" y="2245489"/>
            <a:ext cx="127321" cy="127321"/>
          </a:xfrm>
          <a:prstGeom prst="ellipse">
            <a:avLst/>
          </a:prstGeom>
          <a:solidFill>
            <a:schemeClr val="accent1"/>
          </a:solidFill>
          <a:ln w="12700" cap="sq">
            <a:noFill/>
            <a:miter/>
          </a:ln>
          <a:effectLst>
            <a:outerShdw blurRad="50800" dist="38100" dir="5400000" algn="t"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custDataLst>
              <p:tags r:id="rId13"/>
            </p:custDataLst>
          </p:nvPr>
        </p:nvSpPr>
        <p:spPr>
          <a:xfrm>
            <a:off x="5393803" y="3825434"/>
            <a:ext cx="127321" cy="127321"/>
          </a:xfrm>
          <a:prstGeom prst="ellipse">
            <a:avLst/>
          </a:prstGeom>
          <a:solidFill>
            <a:schemeClr val="tx1">
              <a:lumMod val="85000"/>
              <a:lumOff val="15000"/>
            </a:schemeClr>
          </a:solidFill>
          <a:ln w="12700" cap="sq">
            <a:noFill/>
            <a:miter/>
          </a:ln>
          <a:effectLst>
            <a:outerShdw blurRad="50800" dist="38100" dir="5400000" algn="t"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custDataLst>
              <p:tags r:id="rId14"/>
            </p:custDataLst>
          </p:nvPr>
        </p:nvSpPr>
        <p:spPr>
          <a:xfrm>
            <a:off x="5393803" y="5405378"/>
            <a:ext cx="127321" cy="127321"/>
          </a:xfrm>
          <a:prstGeom prst="ellipse">
            <a:avLst/>
          </a:prstGeom>
          <a:solidFill>
            <a:schemeClr val="tx1">
              <a:lumMod val="85000"/>
              <a:lumOff val="15000"/>
            </a:schemeClr>
          </a:solidFill>
          <a:ln w="12700" cap="sq">
            <a:noFill/>
            <a:miter/>
          </a:ln>
          <a:effectLst>
            <a:outerShdw blurRad="50800" dist="38100" dir="5400000" algn="t"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养老金融体系完善</a:t>
            </a:r>
            <a:endParaRPr kumimoji="1" lang="zh-CN" altLang="en-US"/>
          </a:p>
        </p:txBody>
      </p:sp>
      <p:sp>
        <p:nvSpPr>
          <p:cNvPr id="17"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8" name="标题 1"/>
          <p:cNvCxnSpPr/>
          <p:nvPr/>
        </p:nvCxnSpPr>
        <p:spPr>
          <a:xfrm rot="4260000">
            <a:off x="66419" y="317500"/>
            <a:ext cx="702020" cy="709440"/>
          </a:xfrm>
          <a:prstGeom prst="line">
            <a:avLst/>
          </a:prstGeom>
          <a:noFill/>
          <a:ln w="15875" cap="sq">
            <a:solidFill>
              <a:schemeClr val="accent1"/>
            </a:solidFill>
            <a:miter/>
          </a:ln>
        </p:spPr>
      </p:cxnSp>
      <p:cxnSp>
        <p:nvCxnSpPr>
          <p:cNvPr id="19"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513651" y="1870613"/>
            <a:ext cx="3420000" cy="3420000"/>
          </a:xfrm>
          <a:prstGeom prst="roundRect">
            <a:avLst>
              <a:gd name="adj" fmla="val 5969"/>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783651" y="2779901"/>
            <a:ext cx="2880000" cy="202497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服务多层次、多支柱养老保险体系发展，为建立企业年金或职业年金的单位及其职工，以及个人养老金参加人提供便捷的金融服务。
例如，某金融机构推出的一站式养老金管理平台，为养老金的缴纳、投资和领取提供了便利。</a:t>
            </a:r>
            <a:endParaRPr kumimoji="1" lang="zh-CN" altLang="en-US"/>
          </a:p>
        </p:txBody>
      </p:sp>
      <p:sp>
        <p:nvSpPr>
          <p:cNvPr id="4" name="标题 1"/>
          <p:cNvSpPr txBox="1"/>
          <p:nvPr/>
        </p:nvSpPr>
        <p:spPr>
          <a:xfrm>
            <a:off x="783651" y="2096062"/>
            <a:ext cx="2880000" cy="612000"/>
          </a:xfrm>
          <a:prstGeom prst="rect">
            <a:avLst/>
          </a:prstGeom>
          <a:noFill/>
          <a:ln>
            <a:noFill/>
          </a:ln>
        </p:spPr>
        <p:txBody>
          <a:bodyPr vert="horz" wrap="square" lIns="0" tIns="0" rIns="0" bIns="0" rtlCol="0" anchor="ctr"/>
          <a:lstStyle/>
          <a:p>
            <a:pPr algn="ctr">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养老服务金融支持</a:t>
            </a:r>
            <a:endParaRPr kumimoji="1" lang="zh-CN" altLang="en-US"/>
          </a:p>
        </p:txBody>
      </p:sp>
      <p:sp>
        <p:nvSpPr>
          <p:cNvPr id="5" name="标题 1"/>
          <p:cNvSpPr txBox="1"/>
          <p:nvPr/>
        </p:nvSpPr>
        <p:spPr>
          <a:xfrm>
            <a:off x="1936631" y="4989785"/>
            <a:ext cx="574040" cy="574040"/>
          </a:xfrm>
          <a:prstGeom prst="ellipse">
            <a:avLst/>
          </a:prstGeom>
          <a:solidFill>
            <a:schemeClr val="accent1"/>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936631" y="5122918"/>
            <a:ext cx="574040" cy="307777"/>
          </a:xfrm>
          <a:prstGeom prst="rect">
            <a:avLst/>
          </a:prstGeom>
          <a:noFill/>
          <a:ln w="12700" cap="sq">
            <a:noFill/>
            <a:miter/>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01</a:t>
            </a:r>
            <a:endParaRPr kumimoji="1" lang="zh-CN" altLang="en-US"/>
          </a:p>
        </p:txBody>
      </p:sp>
      <p:sp>
        <p:nvSpPr>
          <p:cNvPr id="7" name="标题 1"/>
          <p:cNvSpPr txBox="1"/>
          <p:nvPr/>
        </p:nvSpPr>
        <p:spPr>
          <a:xfrm flipH="1" flipV="1">
            <a:off x="3901847" y="1700575"/>
            <a:ext cx="162663" cy="162663"/>
          </a:xfrm>
          <a:prstGeom prst="teardrop">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353976" y="1870613"/>
            <a:ext cx="3420000" cy="3420000"/>
          </a:xfrm>
          <a:prstGeom prst="roundRect">
            <a:avLst>
              <a:gd name="adj" fmla="val 5969"/>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4623977" y="2779901"/>
            <a:ext cx="2880000" cy="202497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加强养老资金与社会资本的融合，探索养老产业的融资新模式。
例如，通过养老产业投资基金，吸引社会资本投入养老设施建设，推动养老产业的规模化发展。</a:t>
            </a:r>
            <a:endParaRPr kumimoji="1" lang="zh-CN" altLang="en-US"/>
          </a:p>
        </p:txBody>
      </p:sp>
      <p:sp>
        <p:nvSpPr>
          <p:cNvPr id="10" name="标题 1"/>
          <p:cNvSpPr txBox="1"/>
          <p:nvPr/>
        </p:nvSpPr>
        <p:spPr>
          <a:xfrm>
            <a:off x="4623977" y="2096062"/>
            <a:ext cx="2880000" cy="612000"/>
          </a:xfrm>
          <a:prstGeom prst="rect">
            <a:avLst/>
          </a:prstGeom>
          <a:noFill/>
          <a:ln>
            <a:noFill/>
          </a:ln>
        </p:spPr>
        <p:txBody>
          <a:bodyPr vert="horz" wrap="square" lIns="0" tIns="0" rIns="0" bIns="0" rtlCol="0" anchor="ctr"/>
          <a:lstStyle/>
          <a:p>
            <a:pPr algn="ctr">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资金融合与创新</a:t>
            </a:r>
            <a:endParaRPr kumimoji="1" lang="zh-CN" altLang="en-US"/>
          </a:p>
        </p:txBody>
      </p:sp>
      <p:sp>
        <p:nvSpPr>
          <p:cNvPr id="11" name="标题 1"/>
          <p:cNvSpPr txBox="1"/>
          <p:nvPr/>
        </p:nvSpPr>
        <p:spPr>
          <a:xfrm>
            <a:off x="5776957" y="4989785"/>
            <a:ext cx="574040" cy="574040"/>
          </a:xfrm>
          <a:prstGeom prst="ellipse">
            <a:avLst/>
          </a:prstGeom>
          <a:solidFill>
            <a:schemeClr val="accent2"/>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776957" y="5122918"/>
            <a:ext cx="574040" cy="307777"/>
          </a:xfrm>
          <a:prstGeom prst="rect">
            <a:avLst/>
          </a:prstGeom>
          <a:noFill/>
          <a:ln w="12700" cap="sq">
            <a:noFill/>
            <a:miter/>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02</a:t>
            </a:r>
            <a:endParaRPr kumimoji="1" lang="zh-CN" altLang="en-US"/>
          </a:p>
        </p:txBody>
      </p:sp>
      <p:sp>
        <p:nvSpPr>
          <p:cNvPr id="13" name="标题 1"/>
          <p:cNvSpPr txBox="1"/>
          <p:nvPr/>
        </p:nvSpPr>
        <p:spPr>
          <a:xfrm flipH="1" flipV="1">
            <a:off x="7742173" y="1700575"/>
            <a:ext cx="162663" cy="162663"/>
          </a:xfrm>
          <a:prstGeom prst="teardrop">
            <a:avLst/>
          </a:pr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8194302" y="1870613"/>
            <a:ext cx="3420000" cy="3420000"/>
          </a:xfrm>
          <a:prstGeom prst="roundRect">
            <a:avLst>
              <a:gd name="adj" fmla="val 620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8464301" y="2779901"/>
            <a:ext cx="2880000" cy="202497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金融机构为老年人提供个性化的财富管理服务，帮助老年人实现财富的保值增值和传承。
例如，推出适合老年人的理财产品，满足老年人不同层次的财富管理需求。</a:t>
            </a:r>
            <a:endParaRPr kumimoji="1" lang="zh-CN" altLang="en-US"/>
          </a:p>
        </p:txBody>
      </p:sp>
      <p:sp>
        <p:nvSpPr>
          <p:cNvPr id="16" name="标题 1"/>
          <p:cNvSpPr txBox="1"/>
          <p:nvPr/>
        </p:nvSpPr>
        <p:spPr>
          <a:xfrm>
            <a:off x="8464301" y="2096062"/>
            <a:ext cx="2880000" cy="612000"/>
          </a:xfrm>
          <a:prstGeom prst="rect">
            <a:avLst/>
          </a:prstGeom>
          <a:noFill/>
          <a:ln>
            <a:noFill/>
          </a:ln>
        </p:spPr>
        <p:txBody>
          <a:bodyPr vert="horz" wrap="square" lIns="0" tIns="0" rIns="0" bIns="0" rtlCol="0" anchor="ctr"/>
          <a:lstStyle/>
          <a:p>
            <a:pPr algn="ctr">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财富管理与传承</a:t>
            </a:r>
            <a:endParaRPr kumimoji="1" lang="zh-CN" altLang="en-US"/>
          </a:p>
        </p:txBody>
      </p:sp>
      <p:sp>
        <p:nvSpPr>
          <p:cNvPr id="17" name="标题 1"/>
          <p:cNvSpPr txBox="1"/>
          <p:nvPr/>
        </p:nvSpPr>
        <p:spPr>
          <a:xfrm>
            <a:off x="9617281" y="4989785"/>
            <a:ext cx="574040" cy="574040"/>
          </a:xfrm>
          <a:prstGeom prst="ellipse">
            <a:avLst/>
          </a:prstGeom>
          <a:solidFill>
            <a:schemeClr val="accent1"/>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9617281" y="5122918"/>
            <a:ext cx="574040" cy="307777"/>
          </a:xfrm>
          <a:prstGeom prst="rect">
            <a:avLst/>
          </a:prstGeom>
          <a:noFill/>
          <a:ln w="12700" cap="sq">
            <a:noFill/>
            <a:miter/>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03</a:t>
            </a:r>
            <a:endParaRPr kumimoji="1" lang="zh-CN" altLang="en-US"/>
          </a:p>
        </p:txBody>
      </p:sp>
      <p:sp>
        <p:nvSpPr>
          <p:cNvPr id="19" name="标题 1"/>
          <p:cNvSpPr txBox="1"/>
          <p:nvPr/>
        </p:nvSpPr>
        <p:spPr>
          <a:xfrm flipH="1" flipV="1">
            <a:off x="11582497" y="1700575"/>
            <a:ext cx="162663" cy="162663"/>
          </a:xfrm>
          <a:prstGeom prst="teardrop">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养老金融实践与成效</a:t>
            </a:r>
            <a:endParaRPr kumimoji="1" lang="zh-CN" altLang="en-US"/>
          </a:p>
        </p:txBody>
      </p:sp>
      <p:sp>
        <p:nvSpPr>
          <p:cNvPr id="21"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2" name="标题 1"/>
          <p:cNvCxnSpPr/>
          <p:nvPr/>
        </p:nvCxnSpPr>
        <p:spPr>
          <a:xfrm rot="4260000">
            <a:off x="66419" y="317500"/>
            <a:ext cx="702020" cy="709440"/>
          </a:xfrm>
          <a:prstGeom prst="line">
            <a:avLst/>
          </a:prstGeom>
          <a:noFill/>
          <a:ln w="15875" cap="sq">
            <a:solidFill>
              <a:schemeClr val="accent1"/>
            </a:solidFill>
            <a:miter/>
          </a:ln>
        </p:spPr>
      </p:cxnSp>
      <p:cxnSp>
        <p:nvCxnSpPr>
          <p:cNvPr id="23"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4005613" y="1382155"/>
            <a:ext cx="4180775" cy="4180775"/>
          </a:xfrm>
          <a:prstGeom prst="ellipse">
            <a:avLst/>
          </a:prstGeom>
          <a:gradFill>
            <a:gsLst>
              <a:gs pos="66000">
                <a:schemeClr val="accent1">
                  <a:alpha val="0"/>
                </a:schemeClr>
              </a:gs>
              <a:gs pos="100000">
                <a:schemeClr val="accent1">
                  <a:alpha val="1000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3" name="标题 1"/>
          <p:cNvSpPr txBox="1"/>
          <p:nvPr/>
        </p:nvSpPr>
        <p:spPr>
          <a:xfrm>
            <a:off x="4413115" y="1789657"/>
            <a:ext cx="3365771" cy="3365771"/>
          </a:xfrm>
          <a:prstGeom prst="ellipse">
            <a:avLst/>
          </a:prstGeom>
          <a:noFill/>
          <a:ln w="38100" cap="sq">
            <a:solidFill>
              <a:schemeClr val="accent1"/>
            </a:solidFill>
            <a:miter/>
          </a:ln>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663636" y="2201465"/>
            <a:ext cx="3888000" cy="279400"/>
          </a:xfrm>
          <a:custGeom>
            <a:avLst/>
            <a:gdLst>
              <a:gd name="connsiteX0" fmla="*/ 3143250 w 3143250"/>
              <a:gd name="connsiteY0" fmla="*/ 279400 h 279400"/>
              <a:gd name="connsiteX1" fmla="*/ 2863850 w 3143250"/>
              <a:gd name="connsiteY1" fmla="*/ 0 h 279400"/>
              <a:gd name="connsiteX2" fmla="*/ 0 w 3143250"/>
              <a:gd name="connsiteY2" fmla="*/ 0 h 279400"/>
            </a:gdLst>
            <a:ahLst/>
            <a:cxnLst/>
            <a:rect l="l" t="t" r="r" b="b"/>
            <a:pathLst>
              <a:path w="3143250" h="279400">
                <a:moveTo>
                  <a:pt x="3143250" y="279400"/>
                </a:moveTo>
                <a:lnTo>
                  <a:pt x="2863850" y="0"/>
                </a:lnTo>
                <a:lnTo>
                  <a:pt x="0" y="0"/>
                </a:lnTo>
              </a:path>
            </a:pathLst>
          </a:custGeom>
          <a:noFill/>
          <a:ln w="12700" cap="sq">
            <a:solidFill>
              <a:schemeClr val="bg1">
                <a:lumMod val="75000"/>
              </a:schemeClr>
            </a:solidFill>
            <a:miter/>
          </a:ln>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4603027" y="1979569"/>
            <a:ext cx="2985947" cy="2985947"/>
          </a:xfrm>
          <a:prstGeom prst="ellipse">
            <a:avLst/>
          </a:prstGeom>
          <a:gradFill>
            <a:gsLst>
              <a:gs pos="56000">
                <a:schemeClr val="accent1">
                  <a:alpha val="0"/>
                </a:schemeClr>
              </a:gs>
              <a:gs pos="100000">
                <a:schemeClr val="accent1">
                  <a:alpha val="2000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flipH="1">
            <a:off x="7890407" y="3096815"/>
            <a:ext cx="3646229" cy="279400"/>
          </a:xfrm>
          <a:custGeom>
            <a:avLst/>
            <a:gdLst>
              <a:gd name="connsiteX0" fmla="*/ 3143250 w 3143250"/>
              <a:gd name="connsiteY0" fmla="*/ 279400 h 279400"/>
              <a:gd name="connsiteX1" fmla="*/ 2863850 w 3143250"/>
              <a:gd name="connsiteY1" fmla="*/ 0 h 279400"/>
              <a:gd name="connsiteX2" fmla="*/ 0 w 3143250"/>
              <a:gd name="connsiteY2" fmla="*/ 0 h 279400"/>
            </a:gdLst>
            <a:ahLst/>
            <a:cxnLst/>
            <a:rect l="l" t="t" r="r" b="b"/>
            <a:pathLst>
              <a:path w="3143250" h="279400">
                <a:moveTo>
                  <a:pt x="3143250" y="279400"/>
                </a:moveTo>
                <a:lnTo>
                  <a:pt x="2863850" y="0"/>
                </a:lnTo>
                <a:lnTo>
                  <a:pt x="0" y="0"/>
                </a:lnTo>
              </a:path>
            </a:pathLst>
          </a:custGeom>
          <a:noFill/>
          <a:ln w="12700" cap="sq">
            <a:solidFill>
              <a:schemeClr val="bg1">
                <a:lumMod val="75000"/>
              </a:schemeClr>
            </a:solidFill>
            <a:miter/>
          </a:ln>
        </p:spPr>
        <p:txBody>
          <a:bodyPr vert="horz" wrap="square" lIns="91440" tIns="45720" rIns="91440" bIns="45720" rtlCol="0" anchor="ctr"/>
          <a:lstStyle/>
          <a:p>
            <a:pPr algn="r">
              <a:lnSpc>
                <a:spcPct val="100000"/>
              </a:lnSpc>
            </a:pPr>
            <a:endParaRPr kumimoji="1" lang="zh-CN" altLang="en-US"/>
          </a:p>
        </p:txBody>
      </p:sp>
      <p:sp>
        <p:nvSpPr>
          <p:cNvPr id="7" name="标题 1"/>
          <p:cNvSpPr txBox="1"/>
          <p:nvPr/>
        </p:nvSpPr>
        <p:spPr>
          <a:xfrm flipV="1">
            <a:off x="663636" y="4478060"/>
            <a:ext cx="3888000" cy="279400"/>
          </a:xfrm>
          <a:custGeom>
            <a:avLst/>
            <a:gdLst>
              <a:gd name="connsiteX0" fmla="*/ 3143250 w 3143250"/>
              <a:gd name="connsiteY0" fmla="*/ 279400 h 279400"/>
              <a:gd name="connsiteX1" fmla="*/ 2863850 w 3143250"/>
              <a:gd name="connsiteY1" fmla="*/ 0 h 279400"/>
              <a:gd name="connsiteX2" fmla="*/ 0 w 3143250"/>
              <a:gd name="connsiteY2" fmla="*/ 0 h 279400"/>
            </a:gdLst>
            <a:ahLst/>
            <a:cxnLst/>
            <a:rect l="l" t="t" r="r" b="b"/>
            <a:pathLst>
              <a:path w="3143250" h="279400">
                <a:moveTo>
                  <a:pt x="3143250" y="279400"/>
                </a:moveTo>
                <a:lnTo>
                  <a:pt x="2863850" y="0"/>
                </a:lnTo>
                <a:lnTo>
                  <a:pt x="0" y="0"/>
                </a:lnTo>
              </a:path>
            </a:pathLst>
          </a:custGeom>
          <a:noFill/>
          <a:ln w="12700" cap="sq">
            <a:solidFill>
              <a:schemeClr val="bg1">
                <a:lumMod val="75000"/>
              </a:schemeClr>
            </a:solid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666396" y="1438562"/>
            <a:ext cx="3556807" cy="720000"/>
          </a:xfrm>
          <a:prstGeom prst="rect">
            <a:avLst/>
          </a:prstGeom>
          <a:noFill/>
          <a:ln>
            <a:noFill/>
          </a:ln>
        </p:spPr>
        <p:txBody>
          <a:bodyPr vert="horz" wrap="square" lIns="91440" tIns="45720" rIns="91440" bIns="45720" rtlCol="0" anchor="b"/>
          <a:lstStyle/>
          <a:p>
            <a:pPr algn="l">
              <a:lnSpc>
                <a:spcPct val="10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典型案例</a:t>
            </a:r>
            <a:endParaRPr kumimoji="1" lang="zh-CN" altLang="en-US"/>
          </a:p>
        </p:txBody>
      </p:sp>
      <p:sp>
        <p:nvSpPr>
          <p:cNvPr id="9" name="标题 1"/>
          <p:cNvSpPr txBox="1"/>
          <p:nvPr/>
        </p:nvSpPr>
        <p:spPr>
          <a:xfrm>
            <a:off x="666396" y="2238667"/>
            <a:ext cx="3556807" cy="1541025"/>
          </a:xfrm>
          <a:prstGeom prst="rect">
            <a:avLst/>
          </a:prstGeom>
          <a:noFill/>
          <a:ln>
            <a:noFill/>
          </a:ln>
        </p:spPr>
        <p:txBody>
          <a:bodyPr vert="horz" wrap="square" lIns="91440" tIns="45720" rIns="91440" bIns="45720" rtlCol="0" anchor="t"/>
          <a:lstStyle/>
          <a:p>
            <a:pPr algn="l">
              <a:lnSpc>
                <a:spcPct val="150000"/>
              </a:lnSpc>
            </a:pPr>
            <a:r>
              <a:rPr kumimoji="1" lang="en-US" altLang="zh-CN" sz="117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某保险公司推出的“健康养老保障计划”，为老年人提供了医疗、养老、护理等全方位的服务，深受市场欢迎。
一家养老产业投资基金通过投资建设养老社区，为老年人提供了优质的居住环境和养老服务。</a:t>
            </a:r>
            <a:endParaRPr kumimoji="1" lang="zh-CN" altLang="en-US"/>
          </a:p>
        </p:txBody>
      </p:sp>
      <p:sp>
        <p:nvSpPr>
          <p:cNvPr id="10" name="标题 1"/>
          <p:cNvSpPr txBox="1"/>
          <p:nvPr/>
        </p:nvSpPr>
        <p:spPr>
          <a:xfrm>
            <a:off x="666396" y="4009507"/>
            <a:ext cx="3556807" cy="720000"/>
          </a:xfrm>
          <a:prstGeom prst="rect">
            <a:avLst/>
          </a:prstGeom>
          <a:noFill/>
          <a:ln>
            <a:noFill/>
          </a:ln>
        </p:spPr>
        <p:txBody>
          <a:bodyPr vert="horz" wrap="square" lIns="91440" tIns="45720" rIns="91440" bIns="45720" rtlCol="0" anchor="b"/>
          <a:lstStyle/>
          <a:p>
            <a:pPr algn="l">
              <a:lnSpc>
                <a:spcPct val="10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未来展望</a:t>
            </a:r>
            <a:endParaRPr kumimoji="1" lang="zh-CN" altLang="en-US"/>
          </a:p>
        </p:txBody>
      </p:sp>
      <p:sp>
        <p:nvSpPr>
          <p:cNvPr id="11" name="标题 1"/>
          <p:cNvSpPr txBox="1"/>
          <p:nvPr/>
        </p:nvSpPr>
        <p:spPr>
          <a:xfrm>
            <a:off x="666396" y="4765195"/>
            <a:ext cx="3556807" cy="1541025"/>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随着人口老龄化的加剧，养老金融将迎来更大的发展机遇，同时也需要不断创新和完善，以满足老年人日益多样化的金融需求。</a:t>
            </a:r>
            <a:endParaRPr kumimoji="1" lang="zh-CN" altLang="en-US"/>
          </a:p>
        </p:txBody>
      </p:sp>
      <p:sp>
        <p:nvSpPr>
          <p:cNvPr id="12" name="标题 1"/>
          <p:cNvSpPr txBox="1"/>
          <p:nvPr/>
        </p:nvSpPr>
        <p:spPr>
          <a:xfrm>
            <a:off x="7965823" y="2333912"/>
            <a:ext cx="3556807" cy="720000"/>
          </a:xfrm>
          <a:prstGeom prst="rect">
            <a:avLst/>
          </a:prstGeom>
          <a:noFill/>
          <a:ln>
            <a:noFill/>
          </a:ln>
        </p:spPr>
        <p:txBody>
          <a:bodyPr vert="horz" wrap="square" lIns="91440" tIns="45720" rIns="91440" bIns="45720" rtlCol="0" anchor="b"/>
          <a:lstStyle/>
          <a:p>
            <a:pPr algn="r">
              <a:lnSpc>
                <a:spcPct val="10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影响</a:t>
            </a:r>
            <a:endParaRPr kumimoji="1" lang="zh-CN" altLang="en-US"/>
          </a:p>
        </p:txBody>
      </p:sp>
      <p:sp>
        <p:nvSpPr>
          <p:cNvPr id="13" name="标题 1"/>
          <p:cNvSpPr txBox="1"/>
          <p:nvPr/>
        </p:nvSpPr>
        <p:spPr>
          <a:xfrm>
            <a:off x="7965823" y="3134017"/>
            <a:ext cx="3556807" cy="1541025"/>
          </a:xfrm>
          <a:prstGeom prst="rect">
            <a:avLst/>
          </a:prstGeom>
          <a:noFill/>
          <a:ln>
            <a:noFill/>
          </a:ln>
        </p:spPr>
        <p:txBody>
          <a:bodyPr vert="horz" wrap="square" lIns="91440" tIns="45720" rIns="91440" bIns="45720" rtlCol="0" anchor="t"/>
          <a:lstStyle/>
          <a:p>
            <a:pPr algn="r">
              <a:lnSpc>
                <a:spcPct val="150000"/>
              </a:lnSpc>
            </a:pPr>
            <a:r>
              <a:rPr kumimoji="1" lang="en-US" altLang="zh-CN" sz="117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养老金融的发展提升了老年人的生活质量，增强了养老保障体系的可持续性，为应对人口老龄化提供了有力支持。
金融与养老产业的深度融合，推动了养老产业的蓬勃发展，促进了经济增长和社会稳定。</a:t>
            </a:r>
            <a:endParaRPr kumimoji="1" lang="zh-CN" altLang="en-US"/>
          </a:p>
        </p:txBody>
      </p:sp>
      <p:sp>
        <p:nvSpPr>
          <p:cNvPr id="14" name="标题 1"/>
          <p:cNvSpPr txBox="1"/>
          <p:nvPr/>
        </p:nvSpPr>
        <p:spPr>
          <a:xfrm>
            <a:off x="5041809" y="2418351"/>
            <a:ext cx="2108384" cy="2108384"/>
          </a:xfrm>
          <a:prstGeom prst="ellipse">
            <a:avLst/>
          </a:prstGeom>
          <a:solidFill>
            <a:schemeClr val="bg1"/>
          </a:solidFill>
          <a:ln w="12700" cap="sq">
            <a:solidFill>
              <a:schemeClr val="accent1">
                <a:lumMod val="50000"/>
                <a:alpha val="50000"/>
              </a:schemeClr>
            </a:solidFill>
            <a:miter/>
          </a:ln>
          <a:effectLst>
            <a:outerShdw blurRad="190500" dist="38100" dir="5400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4904461" y="2281004"/>
            <a:ext cx="2383080" cy="2383078"/>
          </a:xfrm>
          <a:custGeom>
            <a:avLst/>
            <a:gdLst>
              <a:gd name="connsiteX0" fmla="*/ 1384092 w 2768184"/>
              <a:gd name="connsiteY0" fmla="*/ 199136 h 2768182"/>
              <a:gd name="connsiteX1" fmla="*/ 199136 w 2768184"/>
              <a:gd name="connsiteY1" fmla="*/ 1384091 h 2768182"/>
              <a:gd name="connsiteX2" fmla="*/ 1384092 w 2768184"/>
              <a:gd name="connsiteY2" fmla="*/ 2569046 h 2768182"/>
              <a:gd name="connsiteX3" fmla="*/ 2569048 w 2768184"/>
              <a:gd name="connsiteY3" fmla="*/ 1384091 h 2768182"/>
              <a:gd name="connsiteX4" fmla="*/ 1384092 w 2768184"/>
              <a:gd name="connsiteY4" fmla="*/ 199136 h 2768182"/>
              <a:gd name="connsiteX5" fmla="*/ 1384092 w 2768184"/>
              <a:gd name="connsiteY5" fmla="*/ 0 h 2768182"/>
              <a:gd name="connsiteX6" fmla="*/ 2768184 w 2768184"/>
              <a:gd name="connsiteY6" fmla="*/ 1384091 h 2768182"/>
              <a:gd name="connsiteX7" fmla="*/ 1384092 w 2768184"/>
              <a:gd name="connsiteY7" fmla="*/ 2768182 h 2768182"/>
              <a:gd name="connsiteX8" fmla="*/ 0 w 2768184"/>
              <a:gd name="connsiteY8" fmla="*/ 1384091 h 2768182"/>
              <a:gd name="connsiteX9" fmla="*/ 1384092 w 2768184"/>
              <a:gd name="connsiteY9" fmla="*/ 0 h 2768182"/>
            </a:gdLst>
            <a:ahLst/>
            <a:cxnLst/>
            <a:rect l="l" t="t" r="r" b="b"/>
            <a:pathLst>
              <a:path w="2768184" h="2768182">
                <a:moveTo>
                  <a:pt x="1384092" y="199136"/>
                </a:moveTo>
                <a:cubicBezTo>
                  <a:pt x="729659" y="199136"/>
                  <a:pt x="199136" y="729658"/>
                  <a:pt x="199136" y="1384091"/>
                </a:cubicBezTo>
                <a:cubicBezTo>
                  <a:pt x="199136" y="2038524"/>
                  <a:pt x="729659" y="2569046"/>
                  <a:pt x="1384092" y="2569046"/>
                </a:cubicBezTo>
                <a:cubicBezTo>
                  <a:pt x="2038525" y="2569046"/>
                  <a:pt x="2569048" y="2038524"/>
                  <a:pt x="2569048" y="1384091"/>
                </a:cubicBezTo>
                <a:cubicBezTo>
                  <a:pt x="2569048" y="729658"/>
                  <a:pt x="2038525" y="199136"/>
                  <a:pt x="1384092" y="199136"/>
                </a:cubicBezTo>
                <a:close/>
                <a:moveTo>
                  <a:pt x="1384092" y="0"/>
                </a:moveTo>
                <a:cubicBezTo>
                  <a:pt x="2148505" y="0"/>
                  <a:pt x="2768184" y="619679"/>
                  <a:pt x="2768184" y="1384091"/>
                </a:cubicBezTo>
                <a:cubicBezTo>
                  <a:pt x="2768184" y="2148503"/>
                  <a:pt x="2148505" y="2768182"/>
                  <a:pt x="1384092" y="2768182"/>
                </a:cubicBezTo>
                <a:cubicBezTo>
                  <a:pt x="619679" y="2768182"/>
                  <a:pt x="0" y="2148503"/>
                  <a:pt x="0" y="1384091"/>
                </a:cubicBezTo>
                <a:cubicBezTo>
                  <a:pt x="0" y="619679"/>
                  <a:pt x="619679" y="0"/>
                  <a:pt x="1384092" y="0"/>
                </a:cubicBezTo>
                <a:close/>
              </a:path>
            </a:pathLst>
          </a:custGeom>
          <a:gradFill>
            <a:gsLst>
              <a:gs pos="0">
                <a:schemeClr val="accent1"/>
              </a:gs>
              <a:gs pos="95000">
                <a:schemeClr val="accent1">
                  <a:lumMod val="60000"/>
                  <a:lumOff val="40000"/>
                </a:schemeClr>
              </a:gs>
            </a:gsLst>
            <a:lin ang="27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4476491" y="4240191"/>
            <a:ext cx="283204" cy="283204"/>
          </a:xfrm>
          <a:prstGeom prst="ellipse">
            <a:avLst/>
          </a:prstGeom>
          <a:solidFill>
            <a:schemeClr val="accent2">
              <a:alpha val="30000"/>
            </a:schemeClr>
          </a:solidFill>
          <a:ln w="9525" cap="flat">
            <a:noFill/>
            <a:round/>
            <a:headEnd type="none" w="med" len="med"/>
            <a:tailEnd type="none" w="med" len="med"/>
          </a:ln>
        </p:spPr>
        <p:txBody>
          <a:bodyPr vert="horz" wrap="square" lIns="91440" tIns="45720" rIns="91440" bIns="45720" rtlCol="0" anchor="t"/>
          <a:lstStyle/>
          <a:p>
            <a:pPr algn="l">
              <a:lnSpc>
                <a:spcPct val="100000"/>
              </a:lnSpc>
            </a:pPr>
            <a:endParaRPr kumimoji="1" lang="zh-CN" altLang="en-US"/>
          </a:p>
        </p:txBody>
      </p:sp>
      <p:sp>
        <p:nvSpPr>
          <p:cNvPr id="17" name="标题 1"/>
          <p:cNvSpPr txBox="1"/>
          <p:nvPr/>
        </p:nvSpPr>
        <p:spPr>
          <a:xfrm>
            <a:off x="4544257" y="4307957"/>
            <a:ext cx="147672" cy="147672"/>
          </a:xfrm>
          <a:prstGeom prst="ellipse">
            <a:avLst/>
          </a:prstGeom>
          <a:solidFill>
            <a:schemeClr val="bg1"/>
          </a:solidFill>
          <a:ln w="12700" cap="sq">
            <a:solidFill>
              <a:schemeClr val="accent1">
                <a:lumMod val="50000"/>
                <a:alpha val="50000"/>
              </a:schemeClr>
            </a:solidFill>
            <a:miter/>
          </a:ln>
          <a:effectLst>
            <a:outerShdw blurRad="190500" dist="38100" dir="5400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5661786" y="3052339"/>
            <a:ext cx="868428" cy="840406"/>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2"/>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19" name="标题 1"/>
          <p:cNvSpPr txBox="1"/>
          <p:nvPr/>
        </p:nvSpPr>
        <p:spPr>
          <a:xfrm>
            <a:off x="4476491" y="2449311"/>
            <a:ext cx="283204" cy="283204"/>
          </a:xfrm>
          <a:prstGeom prst="ellipse">
            <a:avLst/>
          </a:prstGeom>
          <a:solidFill>
            <a:schemeClr val="accent2">
              <a:alpha val="30000"/>
            </a:schemeClr>
          </a:solidFill>
          <a:ln w="9525" cap="flat">
            <a:noFill/>
            <a:round/>
            <a:headEnd type="none" w="med" len="med"/>
            <a:tailEnd type="none" w="med" len="med"/>
          </a:ln>
        </p:spPr>
        <p:txBody>
          <a:bodyPr vert="horz" wrap="square" lIns="91440" tIns="45720" rIns="91440" bIns="45720" rtlCol="0" anchor="t"/>
          <a:lstStyle/>
          <a:p>
            <a:pPr algn="l">
              <a:lnSpc>
                <a:spcPct val="100000"/>
              </a:lnSpc>
            </a:pPr>
            <a:endParaRPr kumimoji="1" lang="zh-CN" altLang="en-US"/>
          </a:p>
        </p:txBody>
      </p:sp>
      <p:sp>
        <p:nvSpPr>
          <p:cNvPr id="20" name="标题 1"/>
          <p:cNvSpPr txBox="1"/>
          <p:nvPr/>
        </p:nvSpPr>
        <p:spPr>
          <a:xfrm>
            <a:off x="4544257" y="2517077"/>
            <a:ext cx="147672" cy="147672"/>
          </a:xfrm>
          <a:prstGeom prst="ellipse">
            <a:avLst/>
          </a:prstGeom>
          <a:solidFill>
            <a:schemeClr val="bg1"/>
          </a:solidFill>
          <a:ln w="12700" cap="sq">
            <a:solidFill>
              <a:schemeClr val="accent1">
                <a:lumMod val="50000"/>
                <a:alpha val="50000"/>
              </a:schemeClr>
            </a:solidFill>
            <a:miter/>
          </a:ln>
          <a:effectLst>
            <a:outerShdw blurRad="190500" dist="38100" dir="5400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7629159" y="3306561"/>
            <a:ext cx="283204" cy="283204"/>
          </a:xfrm>
          <a:prstGeom prst="ellipse">
            <a:avLst/>
          </a:prstGeom>
          <a:solidFill>
            <a:schemeClr val="accent2">
              <a:alpha val="30000"/>
            </a:schemeClr>
          </a:solidFill>
          <a:ln w="9525" cap="flat">
            <a:noFill/>
            <a:round/>
            <a:headEnd type="none" w="med" len="med"/>
            <a:tailEnd type="none" w="med" len="med"/>
          </a:ln>
        </p:spPr>
        <p:txBody>
          <a:bodyPr vert="horz" wrap="square" lIns="91440" tIns="45720" rIns="91440" bIns="45720" rtlCol="0" anchor="t"/>
          <a:lstStyle/>
          <a:p>
            <a:pPr algn="l">
              <a:lnSpc>
                <a:spcPct val="100000"/>
              </a:lnSpc>
            </a:pPr>
            <a:endParaRPr kumimoji="1" lang="zh-CN" altLang="en-US"/>
          </a:p>
        </p:txBody>
      </p:sp>
      <p:sp>
        <p:nvSpPr>
          <p:cNvPr id="22" name="标题 1"/>
          <p:cNvSpPr txBox="1"/>
          <p:nvPr/>
        </p:nvSpPr>
        <p:spPr>
          <a:xfrm>
            <a:off x="7696925" y="3374327"/>
            <a:ext cx="147672" cy="147672"/>
          </a:xfrm>
          <a:prstGeom prst="ellipse">
            <a:avLst/>
          </a:prstGeom>
          <a:solidFill>
            <a:schemeClr val="bg1"/>
          </a:solidFill>
          <a:ln w="12700" cap="sq">
            <a:solidFill>
              <a:schemeClr val="accent1">
                <a:lumMod val="50000"/>
                <a:alpha val="50000"/>
              </a:schemeClr>
            </a:solidFill>
            <a:miter/>
          </a:ln>
          <a:effectLst>
            <a:outerShdw blurRad="190500" dist="38100" dir="5400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案例与影响</a:t>
            </a:r>
            <a:endParaRPr kumimoji="1" lang="zh-CN" altLang="en-US"/>
          </a:p>
        </p:txBody>
      </p:sp>
      <p:sp>
        <p:nvSpPr>
          <p:cNvPr id="24"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5" name="标题 1"/>
          <p:cNvCxnSpPr/>
          <p:nvPr/>
        </p:nvCxnSpPr>
        <p:spPr>
          <a:xfrm rot="4260000">
            <a:off x="66419" y="317500"/>
            <a:ext cx="702020" cy="709440"/>
          </a:xfrm>
          <a:prstGeom prst="line">
            <a:avLst/>
          </a:prstGeom>
          <a:noFill/>
          <a:ln w="15875" cap="sq">
            <a:solidFill>
              <a:schemeClr val="accent1"/>
            </a:solidFill>
            <a:miter/>
          </a:ln>
        </p:spPr>
      </p:cxnSp>
      <p:cxnSp>
        <p:nvCxnSpPr>
          <p:cNvPr id="26"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1277329"/>
            <a:ext cx="4272417" cy="1892900"/>
          </a:xfrm>
          <a:custGeom>
            <a:avLst/>
            <a:gdLst>
              <a:gd name="connsiteX0" fmla="*/ 0 w 4272417"/>
              <a:gd name="connsiteY0" fmla="*/ 0 h 1892900"/>
              <a:gd name="connsiteX1" fmla="*/ 4272417 w 4272417"/>
              <a:gd name="connsiteY1" fmla="*/ 0 h 1892900"/>
              <a:gd name="connsiteX2" fmla="*/ 4272417 w 4272417"/>
              <a:gd name="connsiteY2" fmla="*/ 1892900 h 1892900"/>
              <a:gd name="connsiteX3" fmla="*/ 0 w 4272417"/>
              <a:gd name="connsiteY3" fmla="*/ 1892900 h 1892900"/>
            </a:gdLst>
            <a:ahLst/>
            <a:cxnLst/>
            <a:rect l="l" t="t" r="r" b="b"/>
            <a:pathLst>
              <a:path w="4272417" h="1892900">
                <a:moveTo>
                  <a:pt x="0" y="0"/>
                </a:moveTo>
                <a:lnTo>
                  <a:pt x="4272417" y="0"/>
                </a:lnTo>
                <a:lnTo>
                  <a:pt x="4272417" y="1892900"/>
                </a:lnTo>
                <a:lnTo>
                  <a:pt x="0" y="189290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 name="标题 1"/>
          <p:cNvSpPr txBox="1"/>
          <p:nvPr/>
        </p:nvSpPr>
        <p:spPr>
          <a:xfrm>
            <a:off x="5482" y="6073620"/>
            <a:ext cx="12186518" cy="784380"/>
          </a:xfrm>
          <a:custGeom>
            <a:avLst/>
            <a:gdLst>
              <a:gd name="connsiteX0" fmla="*/ 0 w 12186518"/>
              <a:gd name="connsiteY0" fmla="*/ 0 h 784380"/>
              <a:gd name="connsiteX1" fmla="*/ 12186518 w 12186518"/>
              <a:gd name="connsiteY1" fmla="*/ 0 h 784380"/>
              <a:gd name="connsiteX2" fmla="*/ 12186518 w 12186518"/>
              <a:gd name="connsiteY2" fmla="*/ 784380 h 784380"/>
              <a:gd name="connsiteX3" fmla="*/ 0 w 12186518"/>
              <a:gd name="connsiteY3" fmla="*/ 784380 h 784380"/>
            </a:gdLst>
            <a:ahLst/>
            <a:cxnLst/>
            <a:rect l="l" t="t" r="r" b="b"/>
            <a:pathLst>
              <a:path w="12186518" h="784380">
                <a:moveTo>
                  <a:pt x="0" y="0"/>
                </a:moveTo>
                <a:lnTo>
                  <a:pt x="12186518" y="0"/>
                </a:lnTo>
                <a:lnTo>
                  <a:pt x="12186518" y="784380"/>
                </a:lnTo>
                <a:lnTo>
                  <a:pt x="0" y="78438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4023912" y="900743"/>
            <a:ext cx="904196" cy="74597"/>
          </a:xfrm>
          <a:custGeom>
            <a:avLst/>
            <a:gdLst>
              <a:gd name="connsiteX0" fmla="*/ 866812 w 904196"/>
              <a:gd name="connsiteY0" fmla="*/ 0 h 74597"/>
              <a:gd name="connsiteX1" fmla="*/ 866986 w 904196"/>
              <a:gd name="connsiteY1" fmla="*/ 0 h 74597"/>
              <a:gd name="connsiteX2" fmla="*/ 904196 w 904196"/>
              <a:gd name="connsiteY2" fmla="*/ 37212 h 74597"/>
              <a:gd name="connsiteX3" fmla="*/ 866986 w 904196"/>
              <a:gd name="connsiteY3" fmla="*/ 74597 h 74597"/>
              <a:gd name="connsiteX4" fmla="*/ 829600 w 904196"/>
              <a:gd name="connsiteY4" fmla="*/ 37385 h 74597"/>
              <a:gd name="connsiteX5" fmla="*/ 866812 w 904196"/>
              <a:gd name="connsiteY5" fmla="*/ 0 h 74597"/>
              <a:gd name="connsiteX6" fmla="*/ 590249 w 904196"/>
              <a:gd name="connsiteY6" fmla="*/ 0 h 74597"/>
              <a:gd name="connsiteX7" fmla="*/ 590336 w 904196"/>
              <a:gd name="connsiteY7" fmla="*/ 0 h 74597"/>
              <a:gd name="connsiteX8" fmla="*/ 627634 w 904196"/>
              <a:gd name="connsiteY8" fmla="*/ 37212 h 74597"/>
              <a:gd name="connsiteX9" fmla="*/ 590423 w 904196"/>
              <a:gd name="connsiteY9" fmla="*/ 74597 h 74597"/>
              <a:gd name="connsiteX10" fmla="*/ 553038 w 904196"/>
              <a:gd name="connsiteY10" fmla="*/ 37385 h 74597"/>
              <a:gd name="connsiteX11" fmla="*/ 590249 w 904196"/>
              <a:gd name="connsiteY11" fmla="*/ 0 h 74597"/>
              <a:gd name="connsiteX12" fmla="*/ 313774 w 904196"/>
              <a:gd name="connsiteY12" fmla="*/ 0 h 74597"/>
              <a:gd name="connsiteX13" fmla="*/ 350986 w 904196"/>
              <a:gd name="connsiteY13" fmla="*/ 37212 h 74597"/>
              <a:gd name="connsiteX14" fmla="*/ 313774 w 904196"/>
              <a:gd name="connsiteY14" fmla="*/ 74423 h 74597"/>
              <a:gd name="connsiteX15" fmla="*/ 276563 w 904196"/>
              <a:gd name="connsiteY15" fmla="*/ 37212 h 74597"/>
              <a:gd name="connsiteX16" fmla="*/ 313774 w 904196"/>
              <a:gd name="connsiteY16" fmla="*/ 0 h 74597"/>
              <a:gd name="connsiteX17" fmla="*/ 37211 w 904196"/>
              <a:gd name="connsiteY17" fmla="*/ 0 h 74597"/>
              <a:gd name="connsiteX18" fmla="*/ 74423 w 904196"/>
              <a:gd name="connsiteY18" fmla="*/ 37212 h 74597"/>
              <a:gd name="connsiteX19" fmla="*/ 37211 w 904196"/>
              <a:gd name="connsiteY19" fmla="*/ 74423 h 74597"/>
              <a:gd name="connsiteX20" fmla="*/ 0 w 904196"/>
              <a:gd name="connsiteY20" fmla="*/ 37212 h 74597"/>
              <a:gd name="connsiteX21" fmla="*/ 37211 w 904196"/>
              <a:gd name="connsiteY21" fmla="*/ 0 h 74597"/>
            </a:gdLst>
            <a:ahLst/>
            <a:cxnLst/>
            <a:rect l="l" t="t" r="r" b="b"/>
            <a:pathLst>
              <a:path w="904196" h="74597">
                <a:moveTo>
                  <a:pt x="866812" y="0"/>
                </a:moveTo>
                <a:cubicBezTo>
                  <a:pt x="866872" y="0"/>
                  <a:pt x="866924" y="0"/>
                  <a:pt x="866986" y="0"/>
                </a:cubicBezTo>
                <a:cubicBezTo>
                  <a:pt x="887539" y="0"/>
                  <a:pt x="904196" y="16659"/>
                  <a:pt x="904196" y="37212"/>
                </a:cubicBezTo>
                <a:cubicBezTo>
                  <a:pt x="904240" y="57808"/>
                  <a:pt x="887583" y="74544"/>
                  <a:pt x="866986" y="74597"/>
                </a:cubicBezTo>
                <a:cubicBezTo>
                  <a:pt x="846389" y="74640"/>
                  <a:pt x="829652" y="57982"/>
                  <a:pt x="829600" y="37385"/>
                </a:cubicBezTo>
                <a:cubicBezTo>
                  <a:pt x="829547" y="16788"/>
                  <a:pt x="846215" y="52"/>
                  <a:pt x="866812" y="0"/>
                </a:cubicBezTo>
                <a:close/>
                <a:moveTo>
                  <a:pt x="590249" y="0"/>
                </a:moveTo>
                <a:cubicBezTo>
                  <a:pt x="590275" y="0"/>
                  <a:pt x="590310" y="0"/>
                  <a:pt x="590336" y="0"/>
                </a:cubicBezTo>
                <a:cubicBezTo>
                  <a:pt x="610898" y="0"/>
                  <a:pt x="627582" y="16650"/>
                  <a:pt x="627634" y="37212"/>
                </a:cubicBezTo>
                <a:cubicBezTo>
                  <a:pt x="627678" y="57808"/>
                  <a:pt x="611020" y="74544"/>
                  <a:pt x="590423" y="74597"/>
                </a:cubicBezTo>
                <a:cubicBezTo>
                  <a:pt x="569826" y="74649"/>
                  <a:pt x="553090" y="57982"/>
                  <a:pt x="553038" y="37385"/>
                </a:cubicBezTo>
                <a:cubicBezTo>
                  <a:pt x="552995" y="16788"/>
                  <a:pt x="569652" y="52"/>
                  <a:pt x="590249" y="0"/>
                </a:cubicBezTo>
                <a:close/>
                <a:moveTo>
                  <a:pt x="313774" y="0"/>
                </a:moveTo>
                <a:cubicBezTo>
                  <a:pt x="334327" y="0"/>
                  <a:pt x="350986" y="16658"/>
                  <a:pt x="350986" y="37212"/>
                </a:cubicBezTo>
                <a:cubicBezTo>
                  <a:pt x="350986" y="57765"/>
                  <a:pt x="334327" y="74423"/>
                  <a:pt x="313774" y="74423"/>
                </a:cubicBezTo>
                <a:cubicBezTo>
                  <a:pt x="293221" y="74423"/>
                  <a:pt x="276563" y="57765"/>
                  <a:pt x="276563" y="37212"/>
                </a:cubicBezTo>
                <a:cubicBezTo>
                  <a:pt x="276563" y="16658"/>
                  <a:pt x="293221" y="0"/>
                  <a:pt x="313774" y="0"/>
                </a:cubicBezTo>
                <a:close/>
                <a:moveTo>
                  <a:pt x="37211" y="0"/>
                </a:moveTo>
                <a:cubicBezTo>
                  <a:pt x="57764" y="0"/>
                  <a:pt x="74423" y="16658"/>
                  <a:pt x="74423" y="37212"/>
                </a:cubicBezTo>
                <a:cubicBezTo>
                  <a:pt x="74423" y="57765"/>
                  <a:pt x="57764" y="74423"/>
                  <a:pt x="37211" y="74423"/>
                </a:cubicBezTo>
                <a:cubicBezTo>
                  <a:pt x="16658" y="74423"/>
                  <a:pt x="0" y="57765"/>
                  <a:pt x="0" y="37212"/>
                </a:cubicBezTo>
                <a:cubicBezTo>
                  <a:pt x="0" y="16658"/>
                  <a:pt x="16658" y="0"/>
                  <a:pt x="37211" y="0"/>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470904" y="436271"/>
            <a:ext cx="329770" cy="329770"/>
          </a:xfrm>
          <a:custGeom>
            <a:avLst/>
            <a:gdLst>
              <a:gd name="connsiteX0" fmla="*/ 0 w 337681"/>
              <a:gd name="connsiteY0" fmla="*/ 0 h 337681"/>
              <a:gd name="connsiteX1" fmla="*/ 337681 w 337681"/>
              <a:gd name="connsiteY1" fmla="*/ 0 h 337681"/>
              <a:gd name="connsiteX2" fmla="*/ 337681 w 337681"/>
              <a:gd name="connsiteY2" fmla="*/ 337681 h 337681"/>
              <a:gd name="connsiteX3" fmla="*/ 0 w 337681"/>
              <a:gd name="connsiteY3" fmla="*/ 337681 h 337681"/>
            </a:gdLst>
            <a:ahLst/>
            <a:cxnLst/>
            <a:rect l="l" t="t" r="r" b="b"/>
            <a:pathLst>
              <a:path w="337681" h="337681">
                <a:moveTo>
                  <a:pt x="0" y="0"/>
                </a:moveTo>
                <a:lnTo>
                  <a:pt x="337681" y="0"/>
                </a:lnTo>
                <a:lnTo>
                  <a:pt x="337681" y="337681"/>
                </a:lnTo>
                <a:lnTo>
                  <a:pt x="0" y="337681"/>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642874" y="386627"/>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34528" y="378280"/>
            <a:ext cx="190316" cy="190316"/>
          </a:xfrm>
          <a:custGeom>
            <a:avLst/>
            <a:gdLst>
              <a:gd name="connsiteX0" fmla="*/ 194881 w 194881"/>
              <a:gd name="connsiteY0" fmla="*/ 194881 h 194881"/>
              <a:gd name="connsiteX1" fmla="*/ 0 w 194881"/>
              <a:gd name="connsiteY1" fmla="*/ 194881 h 194881"/>
              <a:gd name="connsiteX2" fmla="*/ 0 w 194881"/>
              <a:gd name="connsiteY2" fmla="*/ 0 h 194881"/>
              <a:gd name="connsiteX3" fmla="*/ 194881 w 194881"/>
              <a:gd name="connsiteY3" fmla="*/ 0 h 194881"/>
              <a:gd name="connsiteX4" fmla="*/ 16826 w 194881"/>
              <a:gd name="connsiteY4" fmla="*/ 177966 h 194881"/>
              <a:gd name="connsiteX5" fmla="*/ 177788 w 194881"/>
              <a:gd name="connsiteY5" fmla="*/ 177966 h 194881"/>
              <a:gd name="connsiteX6" fmla="*/ 177788 w 194881"/>
              <a:gd name="connsiteY6" fmla="*/ 17004 h 194881"/>
              <a:gd name="connsiteX7" fmla="*/ 17004 w 194881"/>
              <a:gd name="connsiteY7" fmla="*/ 17004 h 194881"/>
            </a:gdLst>
            <a:ahLst/>
            <a:cxnLst/>
            <a:rect l="l" t="t" r="r" b="b"/>
            <a:pathLst>
              <a:path w="194881" h="194881">
                <a:moveTo>
                  <a:pt x="194881" y="194881"/>
                </a:moveTo>
                <a:lnTo>
                  <a:pt x="0" y="194881"/>
                </a:lnTo>
                <a:lnTo>
                  <a:pt x="0" y="0"/>
                </a:lnTo>
                <a:lnTo>
                  <a:pt x="194881" y="0"/>
                </a:lnTo>
                <a:close/>
                <a:moveTo>
                  <a:pt x="16826" y="177966"/>
                </a:moveTo>
                <a:lnTo>
                  <a:pt x="177788" y="177966"/>
                </a:lnTo>
                <a:lnTo>
                  <a:pt x="177788" y="17004"/>
                </a:lnTo>
                <a:lnTo>
                  <a:pt x="17004" y="1700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29730" y="628585"/>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721470" y="620327"/>
            <a:ext cx="190229" cy="190316"/>
          </a:xfrm>
          <a:custGeom>
            <a:avLst/>
            <a:gdLst>
              <a:gd name="connsiteX0" fmla="*/ 194792 w 194792"/>
              <a:gd name="connsiteY0" fmla="*/ 194881 h 194881"/>
              <a:gd name="connsiteX1" fmla="*/ 0 w 194792"/>
              <a:gd name="connsiteY1" fmla="*/ 194881 h 194881"/>
              <a:gd name="connsiteX2" fmla="*/ 0 w 194792"/>
              <a:gd name="connsiteY2" fmla="*/ 0 h 194881"/>
              <a:gd name="connsiteX3" fmla="*/ 194792 w 194792"/>
              <a:gd name="connsiteY3" fmla="*/ 0 h 194881"/>
              <a:gd name="connsiteX4" fmla="*/ 16737 w 194792"/>
              <a:gd name="connsiteY4" fmla="*/ 177877 h 194881"/>
              <a:gd name="connsiteX5" fmla="*/ 177877 w 194792"/>
              <a:gd name="connsiteY5" fmla="*/ 177877 h 194881"/>
              <a:gd name="connsiteX6" fmla="*/ 177877 w 194792"/>
              <a:gd name="connsiteY6" fmla="*/ 16915 h 194881"/>
              <a:gd name="connsiteX7" fmla="*/ 16915 w 194792"/>
              <a:gd name="connsiteY7" fmla="*/ 16915 h 194881"/>
            </a:gdLst>
            <a:ahLst/>
            <a:cxnLst/>
            <a:rect l="l" t="t" r="r" b="b"/>
            <a:pathLst>
              <a:path w="194792" h="194881">
                <a:moveTo>
                  <a:pt x="194792" y="194881"/>
                </a:moveTo>
                <a:lnTo>
                  <a:pt x="0" y="194881"/>
                </a:lnTo>
                <a:lnTo>
                  <a:pt x="0" y="0"/>
                </a:lnTo>
                <a:lnTo>
                  <a:pt x="194792" y="0"/>
                </a:lnTo>
                <a:close/>
                <a:moveTo>
                  <a:pt x="16737" y="177877"/>
                </a:moveTo>
                <a:lnTo>
                  <a:pt x="177877" y="177877"/>
                </a:lnTo>
                <a:lnTo>
                  <a:pt x="177877" y="16915"/>
                </a:lnTo>
                <a:lnTo>
                  <a:pt x="16915" y="16915"/>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454009"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523771" y="6388013"/>
            <a:ext cx="116695" cy="155582"/>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831591"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881899" y="6388103"/>
            <a:ext cx="155583" cy="155405"/>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209174" y="6337707"/>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259494" y="6401671"/>
            <a:ext cx="155583" cy="128288"/>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586756" y="6337696"/>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653555" y="6388024"/>
            <a:ext cx="122627" cy="155582"/>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1367325" y="2163465"/>
            <a:ext cx="4528149" cy="2696026"/>
          </a:xfrm>
          <a:custGeom>
            <a:avLst/>
            <a:gdLst>
              <a:gd name="connsiteX0" fmla="*/ 0 w 5120775"/>
              <a:gd name="connsiteY0" fmla="*/ 0 h 2995954"/>
              <a:gd name="connsiteX1" fmla="*/ 5120776 w 5120775"/>
              <a:gd name="connsiteY1" fmla="*/ 0 h 2995954"/>
              <a:gd name="connsiteX2" fmla="*/ 5120776 w 5120775"/>
              <a:gd name="connsiteY2" fmla="*/ 2995955 h 2995954"/>
              <a:gd name="connsiteX3" fmla="*/ 0 w 5120775"/>
              <a:gd name="connsiteY3" fmla="*/ 2995955 h 2995954"/>
            </a:gdLst>
            <a:ahLst/>
            <a:cxnLst/>
            <a:rect l="l" t="t" r="r" b="b"/>
            <a:pathLst>
              <a:path w="5120775" h="2995954">
                <a:moveTo>
                  <a:pt x="0" y="0"/>
                </a:moveTo>
                <a:lnTo>
                  <a:pt x="5120776" y="0"/>
                </a:lnTo>
                <a:lnTo>
                  <a:pt x="5120776" y="2995955"/>
                </a:lnTo>
                <a:lnTo>
                  <a:pt x="0" y="2995955"/>
                </a:lnTo>
                <a:close/>
              </a:path>
            </a:pathLst>
          </a:custGeom>
          <a:noFill/>
          <a:ln w="7673" cap="flat">
            <a:solidFill>
              <a:schemeClr val="accent3"/>
            </a:solid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18622801">
            <a:off x="592023" y="4724109"/>
            <a:ext cx="198401" cy="198401"/>
          </a:xfrm>
          <a:custGeom>
            <a:avLst/>
            <a:gdLst>
              <a:gd name="connsiteX0" fmla="*/ 203161 w 203160"/>
              <a:gd name="connsiteY0" fmla="*/ 101581 h 203160"/>
              <a:gd name="connsiteX1" fmla="*/ 101580 w 203160"/>
              <a:gd name="connsiteY1" fmla="*/ 203161 h 203160"/>
              <a:gd name="connsiteX2" fmla="*/ 0 w 203160"/>
              <a:gd name="connsiteY2" fmla="*/ 101581 h 203160"/>
              <a:gd name="connsiteX3" fmla="*/ 101580 w 203160"/>
              <a:gd name="connsiteY3" fmla="*/ 0 h 203160"/>
              <a:gd name="connsiteX4" fmla="*/ 203161 w 203160"/>
              <a:gd name="connsiteY4" fmla="*/ 101581 h 203160"/>
            </a:gdLst>
            <a:ahLst/>
            <a:cxnLst/>
            <a:rect l="l" t="t" r="r" b="b"/>
            <a:pathLst>
              <a:path w="203160" h="203160">
                <a:moveTo>
                  <a:pt x="203161" y="101581"/>
                </a:moveTo>
                <a:cubicBezTo>
                  <a:pt x="203161" y="157682"/>
                  <a:pt x="157682" y="203161"/>
                  <a:pt x="101580" y="203161"/>
                </a:cubicBezTo>
                <a:cubicBezTo>
                  <a:pt x="45479" y="203161"/>
                  <a:pt x="0" y="157681"/>
                  <a:pt x="0" y="101581"/>
                </a:cubicBezTo>
                <a:cubicBezTo>
                  <a:pt x="0" y="45479"/>
                  <a:pt x="45479" y="0"/>
                  <a:pt x="101580" y="0"/>
                </a:cubicBezTo>
                <a:cubicBezTo>
                  <a:pt x="157682" y="0"/>
                  <a:pt x="203161" y="45480"/>
                  <a:pt x="203161" y="101581"/>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31207" y="4823309"/>
            <a:ext cx="300294" cy="300298"/>
          </a:xfrm>
          <a:custGeom>
            <a:avLst/>
            <a:gdLst>
              <a:gd name="connsiteX0" fmla="*/ 150053 w 307498"/>
              <a:gd name="connsiteY0" fmla="*/ 45 h 307502"/>
              <a:gd name="connsiteX1" fmla="*/ 307453 w 307498"/>
              <a:gd name="connsiteY1" fmla="*/ 150057 h 307502"/>
              <a:gd name="connsiteX2" fmla="*/ 157442 w 307498"/>
              <a:gd name="connsiteY2" fmla="*/ 307458 h 307502"/>
              <a:gd name="connsiteX3" fmla="*/ 41 w 307498"/>
              <a:gd name="connsiteY3" fmla="*/ 157446 h 307502"/>
              <a:gd name="connsiteX4" fmla="*/ 150053 w 307498"/>
              <a:gd name="connsiteY4" fmla="*/ 45 h 307502"/>
              <a:gd name="connsiteX5" fmla="*/ 156997 w 307498"/>
              <a:gd name="connsiteY5" fmla="*/ 286002 h 307502"/>
              <a:gd name="connsiteX6" fmla="*/ 285926 w 307498"/>
              <a:gd name="connsiteY6" fmla="*/ 150591 h 307502"/>
              <a:gd name="connsiteX7" fmla="*/ 150515 w 307498"/>
              <a:gd name="connsiteY7" fmla="*/ 21670 h 307502"/>
              <a:gd name="connsiteX8" fmla="*/ 21586 w 307498"/>
              <a:gd name="connsiteY8" fmla="*/ 156912 h 307502"/>
              <a:gd name="connsiteX9" fmla="*/ 156925 w 307498"/>
              <a:gd name="connsiteY9" fmla="*/ 286269 h 307502"/>
              <a:gd name="connsiteX10" fmla="*/ 156997 w 307498"/>
              <a:gd name="connsiteY10" fmla="*/ 286269 h 307502"/>
            </a:gdLst>
            <a:ahLst/>
            <a:cxnLst/>
            <a:rect l="l" t="t" r="r" b="b"/>
            <a:pathLst>
              <a:path w="307498" h="307502">
                <a:moveTo>
                  <a:pt x="150053" y="45"/>
                </a:moveTo>
                <a:cubicBezTo>
                  <a:pt x="234940" y="-1994"/>
                  <a:pt x="305415" y="65169"/>
                  <a:pt x="307453" y="150057"/>
                </a:cubicBezTo>
                <a:cubicBezTo>
                  <a:pt x="309492" y="234944"/>
                  <a:pt x="242330" y="305419"/>
                  <a:pt x="157442" y="307458"/>
                </a:cubicBezTo>
                <a:cubicBezTo>
                  <a:pt x="72554" y="309496"/>
                  <a:pt x="2080" y="242334"/>
                  <a:pt x="41" y="157446"/>
                </a:cubicBezTo>
                <a:cubicBezTo>
                  <a:pt x="-1900" y="72594"/>
                  <a:pt x="65209" y="2182"/>
                  <a:pt x="150053" y="45"/>
                </a:cubicBezTo>
                <a:close/>
                <a:moveTo>
                  <a:pt x="156997" y="286002"/>
                </a:moveTo>
                <a:cubicBezTo>
                  <a:pt x="229990" y="284212"/>
                  <a:pt x="287716" y="223585"/>
                  <a:pt x="285926" y="150591"/>
                </a:cubicBezTo>
                <a:cubicBezTo>
                  <a:pt x="284128" y="77597"/>
                  <a:pt x="223509" y="19881"/>
                  <a:pt x="150515" y="21670"/>
                </a:cubicBezTo>
                <a:cubicBezTo>
                  <a:pt x="77584" y="23460"/>
                  <a:pt x="19885" y="83981"/>
                  <a:pt x="21586" y="156912"/>
                </a:cubicBezTo>
                <a:cubicBezTo>
                  <a:pt x="23242" y="230004"/>
                  <a:pt x="83834" y="287925"/>
                  <a:pt x="156925" y="286269"/>
                </a:cubicBezTo>
                <a:cubicBezTo>
                  <a:pt x="156952" y="286269"/>
                  <a:pt x="156970" y="286269"/>
                  <a:pt x="156997" y="286269"/>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rot="5400000">
            <a:off x="1044957" y="1489262"/>
            <a:ext cx="129070" cy="129070"/>
          </a:xfrm>
          <a:custGeom>
            <a:avLst/>
            <a:gdLst>
              <a:gd name="connsiteX0" fmla="*/ 0 w 196038"/>
              <a:gd name="connsiteY0" fmla="*/ 0 h 196038"/>
              <a:gd name="connsiteX1" fmla="*/ 196038 w 196038"/>
              <a:gd name="connsiteY1" fmla="*/ 0 h 196038"/>
              <a:gd name="connsiteX2" fmla="*/ 196038 w 196038"/>
              <a:gd name="connsiteY2" fmla="*/ 196039 h 196038"/>
              <a:gd name="connsiteX3" fmla="*/ 0 w 196038"/>
              <a:gd name="connsiteY3" fmla="*/ 196039 h 196038"/>
            </a:gdLst>
            <a:ahLst/>
            <a:cxnLst/>
            <a:rect l="l" t="t" r="r" b="b"/>
            <a:pathLst>
              <a:path w="196038" h="196038">
                <a:moveTo>
                  <a:pt x="0" y="0"/>
                </a:moveTo>
                <a:lnTo>
                  <a:pt x="196038" y="0"/>
                </a:lnTo>
                <a:lnTo>
                  <a:pt x="196038"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5400000">
            <a:off x="453104" y="1489262"/>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rot="5400000">
            <a:off x="453104" y="2021695"/>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a:off x="4822995"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2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60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2"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60"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a:off x="1087810"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1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59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1"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59"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a:off x="6575220" y="2038438"/>
            <a:ext cx="360000" cy="360000"/>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4718593" y="2031822"/>
            <a:ext cx="3413056" cy="707886"/>
          </a:xfrm>
          <a:prstGeom prst="rect">
            <a:avLst/>
          </a:prstGeom>
          <a:noFill/>
          <a:ln>
            <a:noFill/>
          </a:ln>
        </p:spPr>
        <p:txBody>
          <a:bodyPr vert="horz" wrap="square" lIns="91440" tIns="45720" rIns="91440" bIns="45720" rtlCol="0" anchor="b"/>
          <a:lstStyle/>
          <a:p>
            <a:pPr algn="r">
              <a:lnSpc>
                <a:spcPct val="100000"/>
              </a:lnSpc>
            </a:pPr>
            <a:r>
              <a:rPr kumimoji="1" lang="en-US" altLang="zh-CN" sz="40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PART</a:t>
            </a:r>
            <a:endParaRPr kumimoji="1" lang="zh-CN" altLang="en-US"/>
          </a:p>
        </p:txBody>
      </p:sp>
      <p:cxnSp>
        <p:nvCxnSpPr>
          <p:cNvPr id="28" name="标题 1"/>
          <p:cNvCxnSpPr/>
          <p:nvPr/>
        </p:nvCxnSpPr>
        <p:spPr>
          <a:xfrm>
            <a:off x="6683484" y="2954831"/>
            <a:ext cx="4740133" cy="0"/>
          </a:xfrm>
          <a:prstGeom prst="line">
            <a:avLst/>
          </a:prstGeom>
          <a:noFill/>
          <a:ln w="6350" cap="sq">
            <a:solidFill>
              <a:schemeClr val="tx1">
                <a:lumMod val="65000"/>
                <a:lumOff val="35000"/>
              </a:schemeClr>
            </a:solidFill>
            <a:miter/>
          </a:ln>
        </p:spPr>
      </p:cxnSp>
      <p:sp>
        <p:nvSpPr>
          <p:cNvPr id="29" name="标题 1"/>
          <p:cNvSpPr txBox="1"/>
          <p:nvPr/>
        </p:nvSpPr>
        <p:spPr>
          <a:xfrm>
            <a:off x="6575220" y="2943340"/>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30" name="标题 1"/>
          <p:cNvCxnSpPr/>
          <p:nvPr/>
        </p:nvCxnSpPr>
        <p:spPr>
          <a:xfrm flipV="1">
            <a:off x="6544047" y="4718245"/>
            <a:ext cx="4848397" cy="1"/>
          </a:xfrm>
          <a:prstGeom prst="line">
            <a:avLst/>
          </a:prstGeom>
          <a:noFill/>
          <a:ln w="6350" cap="sq">
            <a:solidFill>
              <a:schemeClr val="tx1">
                <a:lumMod val="65000"/>
                <a:lumOff val="35000"/>
              </a:schemeClr>
            </a:solidFill>
            <a:miter/>
          </a:ln>
        </p:spPr>
      </p:cxnSp>
      <p:sp>
        <p:nvSpPr>
          <p:cNvPr id="31" name="标题 1"/>
          <p:cNvSpPr txBox="1"/>
          <p:nvPr/>
        </p:nvSpPr>
        <p:spPr>
          <a:xfrm>
            <a:off x="10317366" y="4692183"/>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32" name="标题 1"/>
          <p:cNvSpPr txBox="1"/>
          <p:nvPr/>
        </p:nvSpPr>
        <p:spPr>
          <a:xfrm>
            <a:off x="11705572" y="0"/>
            <a:ext cx="486428" cy="2709314"/>
          </a:xfrm>
          <a:custGeom>
            <a:avLst/>
            <a:gdLst>
              <a:gd name="connsiteX0" fmla="*/ 0 w 486428"/>
              <a:gd name="connsiteY0" fmla="*/ 0 h 2709314"/>
              <a:gd name="connsiteX1" fmla="*/ 486428 w 486428"/>
              <a:gd name="connsiteY1" fmla="*/ 0 h 2709314"/>
              <a:gd name="connsiteX2" fmla="*/ 486428 w 486428"/>
              <a:gd name="connsiteY2" fmla="*/ 2709314 h 2709314"/>
              <a:gd name="connsiteX3" fmla="*/ 0 w 486428"/>
              <a:gd name="connsiteY3" fmla="*/ 2709314 h 2709314"/>
            </a:gdLst>
            <a:ahLst/>
            <a:cxnLst/>
            <a:rect l="l" t="t" r="r" b="b"/>
            <a:pathLst>
              <a:path w="486428" h="2709314">
                <a:moveTo>
                  <a:pt x="0" y="0"/>
                </a:moveTo>
                <a:lnTo>
                  <a:pt x="486428" y="0"/>
                </a:lnTo>
                <a:lnTo>
                  <a:pt x="486428" y="2709314"/>
                </a:lnTo>
                <a:lnTo>
                  <a:pt x="0" y="2709314"/>
                </a:lnTo>
                <a:close/>
              </a:path>
            </a:pathLst>
          </a:custGeom>
          <a:solidFill>
            <a:schemeClr val="accent3">
              <a:alpha val="2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3" name="标题 1"/>
          <p:cNvSpPr txBox="1"/>
          <p:nvPr/>
        </p:nvSpPr>
        <p:spPr>
          <a:xfrm>
            <a:off x="9884086" y="2230167"/>
            <a:ext cx="902718" cy="150497"/>
          </a:xfrm>
          <a:custGeom>
            <a:avLst/>
            <a:gdLst>
              <a:gd name="connsiteX0" fmla="*/ 781957 w 902718"/>
              <a:gd name="connsiteY0" fmla="*/ 0 h 150497"/>
              <a:gd name="connsiteX1" fmla="*/ 827949 w 902718"/>
              <a:gd name="connsiteY1" fmla="*/ 47818 h 150497"/>
              <a:gd name="connsiteX2" fmla="*/ 875766 w 902718"/>
              <a:gd name="connsiteY2" fmla="*/ 1738 h 150497"/>
              <a:gd name="connsiteX3" fmla="*/ 902718 w 902718"/>
              <a:gd name="connsiteY3" fmla="*/ 29734 h 150497"/>
              <a:gd name="connsiteX4" fmla="*/ 854987 w 902718"/>
              <a:gd name="connsiteY4" fmla="*/ 75814 h 150497"/>
              <a:gd name="connsiteX5" fmla="*/ 900980 w 902718"/>
              <a:gd name="connsiteY5" fmla="*/ 123545 h 150497"/>
              <a:gd name="connsiteX6" fmla="*/ 872984 w 902718"/>
              <a:gd name="connsiteY6" fmla="*/ 150497 h 150497"/>
              <a:gd name="connsiteX7" fmla="*/ 826991 w 902718"/>
              <a:gd name="connsiteY7" fmla="*/ 102765 h 150497"/>
              <a:gd name="connsiteX8" fmla="*/ 779174 w 902718"/>
              <a:gd name="connsiteY8" fmla="*/ 148758 h 150497"/>
              <a:gd name="connsiteX9" fmla="*/ 752222 w 902718"/>
              <a:gd name="connsiteY9" fmla="*/ 120762 h 150497"/>
              <a:gd name="connsiteX10" fmla="*/ 799953 w 902718"/>
              <a:gd name="connsiteY10" fmla="*/ 74771 h 150497"/>
              <a:gd name="connsiteX11" fmla="*/ 753960 w 902718"/>
              <a:gd name="connsiteY11" fmla="*/ 27039 h 150497"/>
              <a:gd name="connsiteX12" fmla="*/ 405845 w 902718"/>
              <a:gd name="connsiteY12" fmla="*/ 0 h 150497"/>
              <a:gd name="connsiteX13" fmla="*/ 451838 w 902718"/>
              <a:gd name="connsiteY13" fmla="*/ 47818 h 150497"/>
              <a:gd name="connsiteX14" fmla="*/ 499569 w 902718"/>
              <a:gd name="connsiteY14" fmla="*/ 1738 h 150497"/>
              <a:gd name="connsiteX15" fmla="*/ 526608 w 902718"/>
              <a:gd name="connsiteY15" fmla="*/ 29734 h 150497"/>
              <a:gd name="connsiteX16" fmla="*/ 478790 w 902718"/>
              <a:gd name="connsiteY16" fmla="*/ 75814 h 150497"/>
              <a:gd name="connsiteX17" fmla="*/ 524869 w 902718"/>
              <a:gd name="connsiteY17" fmla="*/ 123545 h 150497"/>
              <a:gd name="connsiteX18" fmla="*/ 496873 w 902718"/>
              <a:gd name="connsiteY18" fmla="*/ 150497 h 150497"/>
              <a:gd name="connsiteX19" fmla="*/ 450794 w 902718"/>
              <a:gd name="connsiteY19" fmla="*/ 102765 h 150497"/>
              <a:gd name="connsiteX20" fmla="*/ 403063 w 902718"/>
              <a:gd name="connsiteY20" fmla="*/ 148758 h 150497"/>
              <a:gd name="connsiteX21" fmla="*/ 376111 w 902718"/>
              <a:gd name="connsiteY21" fmla="*/ 120762 h 150497"/>
              <a:gd name="connsiteX22" fmla="*/ 423842 w 902718"/>
              <a:gd name="connsiteY22" fmla="*/ 74771 h 150497"/>
              <a:gd name="connsiteX23" fmla="*/ 377850 w 902718"/>
              <a:gd name="connsiteY23" fmla="*/ 27039 h 150497"/>
              <a:gd name="connsiteX24" fmla="*/ 29648 w 902718"/>
              <a:gd name="connsiteY24" fmla="*/ 0 h 150497"/>
              <a:gd name="connsiteX25" fmla="*/ 75726 w 902718"/>
              <a:gd name="connsiteY25" fmla="*/ 47818 h 150497"/>
              <a:gd name="connsiteX26" fmla="*/ 123458 w 902718"/>
              <a:gd name="connsiteY26" fmla="*/ 1738 h 150497"/>
              <a:gd name="connsiteX27" fmla="*/ 150410 w 902718"/>
              <a:gd name="connsiteY27" fmla="*/ 29734 h 150497"/>
              <a:gd name="connsiteX28" fmla="*/ 102679 w 902718"/>
              <a:gd name="connsiteY28" fmla="*/ 75814 h 150497"/>
              <a:gd name="connsiteX29" fmla="*/ 148758 w 902718"/>
              <a:gd name="connsiteY29" fmla="*/ 123545 h 150497"/>
              <a:gd name="connsiteX30" fmla="*/ 120762 w 902718"/>
              <a:gd name="connsiteY30" fmla="*/ 150497 h 150497"/>
              <a:gd name="connsiteX31" fmla="*/ 74684 w 902718"/>
              <a:gd name="connsiteY31" fmla="*/ 102765 h 150497"/>
              <a:gd name="connsiteX32" fmla="*/ 26951 w 902718"/>
              <a:gd name="connsiteY32" fmla="*/ 148758 h 150497"/>
              <a:gd name="connsiteX33" fmla="*/ 0 w 902718"/>
              <a:gd name="connsiteY33" fmla="*/ 120762 h 150497"/>
              <a:gd name="connsiteX34" fmla="*/ 47731 w 902718"/>
              <a:gd name="connsiteY34" fmla="*/ 74771 h 150497"/>
              <a:gd name="connsiteX35" fmla="*/ 1652 w 902718"/>
              <a:gd name="connsiteY35" fmla="*/ 27039 h 150497"/>
            </a:gdLst>
            <a:ahLst/>
            <a:cxnLst/>
            <a:rect l="l" t="t" r="r" b="b"/>
            <a:pathLst>
              <a:path w="902718" h="150497">
                <a:moveTo>
                  <a:pt x="781957" y="0"/>
                </a:moveTo>
                <a:lnTo>
                  <a:pt x="827949" y="47818"/>
                </a:lnTo>
                <a:lnTo>
                  <a:pt x="875766" y="1738"/>
                </a:lnTo>
                <a:lnTo>
                  <a:pt x="902718" y="29734"/>
                </a:lnTo>
                <a:lnTo>
                  <a:pt x="854987" y="75814"/>
                </a:lnTo>
                <a:lnTo>
                  <a:pt x="900980" y="123545"/>
                </a:lnTo>
                <a:lnTo>
                  <a:pt x="872984" y="150497"/>
                </a:lnTo>
                <a:lnTo>
                  <a:pt x="826991" y="102765"/>
                </a:lnTo>
                <a:lnTo>
                  <a:pt x="779174" y="148758"/>
                </a:lnTo>
                <a:lnTo>
                  <a:pt x="752222" y="120762"/>
                </a:lnTo>
                <a:lnTo>
                  <a:pt x="799953" y="74771"/>
                </a:lnTo>
                <a:lnTo>
                  <a:pt x="753960" y="27039"/>
                </a:lnTo>
                <a:close/>
                <a:moveTo>
                  <a:pt x="405845" y="0"/>
                </a:moveTo>
                <a:lnTo>
                  <a:pt x="451838" y="47818"/>
                </a:lnTo>
                <a:lnTo>
                  <a:pt x="499569" y="1738"/>
                </a:lnTo>
                <a:lnTo>
                  <a:pt x="526608" y="29734"/>
                </a:lnTo>
                <a:lnTo>
                  <a:pt x="478790" y="75814"/>
                </a:lnTo>
                <a:lnTo>
                  <a:pt x="524869" y="123545"/>
                </a:lnTo>
                <a:lnTo>
                  <a:pt x="496873" y="150497"/>
                </a:lnTo>
                <a:lnTo>
                  <a:pt x="450794" y="102765"/>
                </a:lnTo>
                <a:lnTo>
                  <a:pt x="403063" y="148758"/>
                </a:lnTo>
                <a:lnTo>
                  <a:pt x="376111" y="120762"/>
                </a:lnTo>
                <a:lnTo>
                  <a:pt x="423842" y="74771"/>
                </a:lnTo>
                <a:lnTo>
                  <a:pt x="377850" y="27039"/>
                </a:lnTo>
                <a:close/>
                <a:moveTo>
                  <a:pt x="29648" y="0"/>
                </a:moveTo>
                <a:lnTo>
                  <a:pt x="75726" y="47818"/>
                </a:lnTo>
                <a:lnTo>
                  <a:pt x="123458" y="1738"/>
                </a:lnTo>
                <a:lnTo>
                  <a:pt x="150410" y="29734"/>
                </a:lnTo>
                <a:lnTo>
                  <a:pt x="102679" y="75814"/>
                </a:lnTo>
                <a:lnTo>
                  <a:pt x="148758" y="123545"/>
                </a:lnTo>
                <a:lnTo>
                  <a:pt x="120762" y="150497"/>
                </a:lnTo>
                <a:lnTo>
                  <a:pt x="74684" y="102765"/>
                </a:lnTo>
                <a:lnTo>
                  <a:pt x="26951" y="148758"/>
                </a:lnTo>
                <a:lnTo>
                  <a:pt x="0" y="120762"/>
                </a:lnTo>
                <a:lnTo>
                  <a:pt x="47731" y="74771"/>
                </a:lnTo>
                <a:lnTo>
                  <a:pt x="1652" y="27039"/>
                </a:lnTo>
                <a:close/>
              </a:path>
            </a:pathLst>
          </a:custGeom>
          <a:solidFill>
            <a:schemeClr val="bg1">
              <a:lumMod val="9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4" name="标题 1"/>
          <p:cNvSpPr txBox="1"/>
          <p:nvPr/>
        </p:nvSpPr>
        <p:spPr>
          <a:xfrm rot="18900000">
            <a:off x="10192995" y="736588"/>
            <a:ext cx="156147" cy="156147"/>
          </a:xfrm>
          <a:custGeom>
            <a:avLst/>
            <a:gdLst>
              <a:gd name="connsiteX0" fmla="*/ 159894 w 159893"/>
              <a:gd name="connsiteY0" fmla="*/ 79947 h 159893"/>
              <a:gd name="connsiteX1" fmla="*/ 79947 w 159893"/>
              <a:gd name="connsiteY1" fmla="*/ 159893 h 159893"/>
              <a:gd name="connsiteX2" fmla="*/ 1 w 159893"/>
              <a:gd name="connsiteY2" fmla="*/ 79947 h 159893"/>
              <a:gd name="connsiteX3" fmla="*/ 79947 w 159893"/>
              <a:gd name="connsiteY3" fmla="*/ 0 h 159893"/>
              <a:gd name="connsiteX4" fmla="*/ 159894 w 159893"/>
              <a:gd name="connsiteY4" fmla="*/ 79947 h 159893"/>
            </a:gdLst>
            <a:ahLst/>
            <a:cxnLst/>
            <a:rect l="l" t="t" r="r" b="b"/>
            <a:pathLst>
              <a:path w="159893" h="159893">
                <a:moveTo>
                  <a:pt x="159894" y="79947"/>
                </a:moveTo>
                <a:cubicBezTo>
                  <a:pt x="159894" y="124100"/>
                  <a:pt x="124100" y="159893"/>
                  <a:pt x="79947" y="159893"/>
                </a:cubicBezTo>
                <a:cubicBezTo>
                  <a:pt x="35794" y="159893"/>
                  <a:pt x="1" y="124100"/>
                  <a:pt x="1" y="79947"/>
                </a:cubicBezTo>
                <a:cubicBezTo>
                  <a:pt x="1" y="35793"/>
                  <a:pt x="35794" y="0"/>
                  <a:pt x="79947" y="0"/>
                </a:cubicBezTo>
                <a:cubicBezTo>
                  <a:pt x="124100" y="0"/>
                  <a:pt x="159894" y="35793"/>
                  <a:pt x="159894" y="79947"/>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5" name="标题 1"/>
          <p:cNvSpPr txBox="1"/>
          <p:nvPr/>
        </p:nvSpPr>
        <p:spPr>
          <a:xfrm>
            <a:off x="10534734" y="0"/>
            <a:ext cx="1657266" cy="924474"/>
          </a:xfrm>
          <a:custGeom>
            <a:avLst/>
            <a:gdLst>
              <a:gd name="connsiteX0" fmla="*/ 1657266 w 1657266"/>
              <a:gd name="connsiteY0" fmla="*/ 259688 h 924474"/>
              <a:gd name="connsiteX1" fmla="*/ 1657266 w 1657266"/>
              <a:gd name="connsiteY1" fmla="*/ 279040 h 924474"/>
              <a:gd name="connsiteX2" fmla="*/ 1268885 w 1657266"/>
              <a:gd name="connsiteY2" fmla="*/ 814012 h 924474"/>
              <a:gd name="connsiteX3" fmla="*/ 1245462 w 1657266"/>
              <a:gd name="connsiteY3" fmla="*/ 826831 h 924474"/>
              <a:gd name="connsiteX4" fmla="*/ 1657266 w 1657266"/>
              <a:gd name="connsiteY4" fmla="*/ 111047 h 924474"/>
              <a:gd name="connsiteX5" fmla="*/ 1657266 w 1657266"/>
              <a:gd name="connsiteY5" fmla="*/ 130288 h 924474"/>
              <a:gd name="connsiteX6" fmla="*/ 1110259 w 1657266"/>
              <a:gd name="connsiteY6" fmla="*/ 883678 h 924474"/>
              <a:gd name="connsiteX7" fmla="*/ 1092288 w 1657266"/>
              <a:gd name="connsiteY7" fmla="*/ 889250 h 924474"/>
              <a:gd name="connsiteX8" fmla="*/ 227079 w 1657266"/>
              <a:gd name="connsiteY8" fmla="*/ 1 h 924474"/>
              <a:gd name="connsiteX9" fmla="*/ 241140 w 1657266"/>
              <a:gd name="connsiteY9" fmla="*/ 1 h 924474"/>
              <a:gd name="connsiteX10" fmla="*/ 27857 w 1657266"/>
              <a:gd name="connsiteY10" fmla="*/ 293746 h 924474"/>
              <a:gd name="connsiteX11" fmla="*/ 24203 w 1657266"/>
              <a:gd name="connsiteY11" fmla="*/ 279429 h 924474"/>
              <a:gd name="connsiteX12" fmla="*/ 766554 w 1657266"/>
              <a:gd name="connsiteY12" fmla="*/ 1 h 924474"/>
              <a:gd name="connsiteX13" fmla="*/ 780619 w 1657266"/>
              <a:gd name="connsiteY13" fmla="*/ 1 h 924474"/>
              <a:gd name="connsiteX14" fmla="*/ 272863 w 1657266"/>
              <a:gd name="connsiteY14" fmla="*/ 699176 h 924474"/>
              <a:gd name="connsiteX15" fmla="*/ 264596 w 1657266"/>
              <a:gd name="connsiteY15" fmla="*/ 691209 h 924474"/>
              <a:gd name="connsiteX16" fmla="*/ 658734 w 1657266"/>
              <a:gd name="connsiteY16" fmla="*/ 1 h 924474"/>
              <a:gd name="connsiteX17" fmla="*/ 672927 w 1657266"/>
              <a:gd name="connsiteY17" fmla="*/ 1 h 924474"/>
              <a:gd name="connsiteX18" fmla="*/ 211282 w 1657266"/>
              <a:gd name="connsiteY18" fmla="*/ 635738 h 924474"/>
              <a:gd name="connsiteX19" fmla="*/ 203614 w 1657266"/>
              <a:gd name="connsiteY19" fmla="*/ 626872 h 924474"/>
              <a:gd name="connsiteX20" fmla="*/ 119143 w 1657266"/>
              <a:gd name="connsiteY20" fmla="*/ 0 h 924474"/>
              <a:gd name="connsiteX21" fmla="*/ 133208 w 1657266"/>
              <a:gd name="connsiteY21" fmla="*/ 0 h 924474"/>
              <a:gd name="connsiteX22" fmla="*/ 5332 w 1657266"/>
              <a:gd name="connsiteY22" fmla="*/ 176154 h 924474"/>
              <a:gd name="connsiteX23" fmla="*/ 3295 w 1657266"/>
              <a:gd name="connsiteY23" fmla="*/ 159561 h 924474"/>
              <a:gd name="connsiteX24" fmla="*/ 11276 w 1657266"/>
              <a:gd name="connsiteY24" fmla="*/ 0 h 924474"/>
              <a:gd name="connsiteX25" fmla="*/ 25338 w 1657266"/>
              <a:gd name="connsiteY25" fmla="*/ 0 h 924474"/>
              <a:gd name="connsiteX26" fmla="*/ 0 w 1657266"/>
              <a:gd name="connsiteY26" fmla="*/ 34899 h 924474"/>
              <a:gd name="connsiteX27" fmla="*/ 1379 w 1657266"/>
              <a:gd name="connsiteY27" fmla="*/ 13633 h 924474"/>
              <a:gd name="connsiteX28" fmla="*/ 335116 w 1657266"/>
              <a:gd name="connsiteY28" fmla="*/ 0 h 924474"/>
              <a:gd name="connsiteX29" fmla="*/ 349297 w 1657266"/>
              <a:gd name="connsiteY29" fmla="*/ 0 h 924474"/>
              <a:gd name="connsiteX30" fmla="*/ 62061 w 1657266"/>
              <a:gd name="connsiteY30" fmla="*/ 395642 h 924474"/>
              <a:gd name="connsiteX31" fmla="*/ 57089 w 1657266"/>
              <a:gd name="connsiteY31" fmla="*/ 383062 h 924474"/>
              <a:gd name="connsiteX32" fmla="*/ 442954 w 1657266"/>
              <a:gd name="connsiteY32" fmla="*/ 0 h 924474"/>
              <a:gd name="connsiteX33" fmla="*/ 457053 w 1657266"/>
              <a:gd name="connsiteY33" fmla="*/ 0 h 924474"/>
              <a:gd name="connsiteX34" fmla="*/ 104952 w 1657266"/>
              <a:gd name="connsiteY34" fmla="*/ 484958 h 924474"/>
              <a:gd name="connsiteX35" fmla="*/ 98961 w 1657266"/>
              <a:gd name="connsiteY35" fmla="*/ 473816 h 924474"/>
              <a:gd name="connsiteX36" fmla="*/ 550827 w 1657266"/>
              <a:gd name="connsiteY36" fmla="*/ 0 h 924474"/>
              <a:gd name="connsiteX37" fmla="*/ 564949 w 1657266"/>
              <a:gd name="connsiteY37" fmla="*/ 0 h 924474"/>
              <a:gd name="connsiteX38" fmla="*/ 155031 w 1657266"/>
              <a:gd name="connsiteY38" fmla="*/ 564571 h 924474"/>
              <a:gd name="connsiteX39" fmla="*/ 148083 w 1657266"/>
              <a:gd name="connsiteY39" fmla="*/ 554747 h 924474"/>
              <a:gd name="connsiteX40" fmla="*/ 874651 w 1657266"/>
              <a:gd name="connsiteY40" fmla="*/ 0 h 924474"/>
              <a:gd name="connsiteX41" fmla="*/ 888883 w 1657266"/>
              <a:gd name="connsiteY41" fmla="*/ 0 h 924474"/>
              <a:gd name="connsiteX42" fmla="*/ 340374 w 1657266"/>
              <a:gd name="connsiteY42" fmla="*/ 755544 h 924474"/>
              <a:gd name="connsiteX43" fmla="*/ 331389 w 1657266"/>
              <a:gd name="connsiteY43" fmla="*/ 748476 h 924474"/>
              <a:gd name="connsiteX44" fmla="*/ 982485 w 1657266"/>
              <a:gd name="connsiteY44" fmla="*/ 0 h 924474"/>
              <a:gd name="connsiteX45" fmla="*/ 996719 w 1657266"/>
              <a:gd name="connsiteY45" fmla="*/ 0 h 924474"/>
              <a:gd name="connsiteX46" fmla="*/ 412917 w 1657266"/>
              <a:gd name="connsiteY46" fmla="*/ 803887 h 924474"/>
              <a:gd name="connsiteX47" fmla="*/ 403213 w 1657266"/>
              <a:gd name="connsiteY47" fmla="*/ 797897 h 924474"/>
              <a:gd name="connsiteX48" fmla="*/ 1090380 w 1657266"/>
              <a:gd name="connsiteY48" fmla="*/ 0 h 924474"/>
              <a:gd name="connsiteX49" fmla="*/ 1104440 w 1657266"/>
              <a:gd name="connsiteY49" fmla="*/ 0 h 924474"/>
              <a:gd name="connsiteX50" fmla="*/ 490793 w 1657266"/>
              <a:gd name="connsiteY50" fmla="*/ 845160 h 924474"/>
              <a:gd name="connsiteX51" fmla="*/ 480250 w 1657266"/>
              <a:gd name="connsiteY51" fmla="*/ 840308 h 924474"/>
              <a:gd name="connsiteX52" fmla="*/ 1198340 w 1657266"/>
              <a:gd name="connsiteY52" fmla="*/ 0 h 924474"/>
              <a:gd name="connsiteX53" fmla="*/ 1212398 w 1657266"/>
              <a:gd name="connsiteY53" fmla="*/ 0 h 924474"/>
              <a:gd name="connsiteX54" fmla="*/ 574419 w 1657266"/>
              <a:gd name="connsiteY54" fmla="*/ 878706 h 924474"/>
              <a:gd name="connsiteX55" fmla="*/ 563097 w 1657266"/>
              <a:gd name="connsiteY55" fmla="*/ 874873 h 924474"/>
              <a:gd name="connsiteX56" fmla="*/ 1306216 w 1657266"/>
              <a:gd name="connsiteY56" fmla="*/ 0 h 924474"/>
              <a:gd name="connsiteX57" fmla="*/ 1320097 w 1657266"/>
              <a:gd name="connsiteY57" fmla="*/ 0 h 924474"/>
              <a:gd name="connsiteX58" fmla="*/ 663916 w 1657266"/>
              <a:gd name="connsiteY58" fmla="*/ 903926 h 924474"/>
              <a:gd name="connsiteX59" fmla="*/ 651935 w 1657266"/>
              <a:gd name="connsiteY59" fmla="*/ 901171 h 924474"/>
              <a:gd name="connsiteX60" fmla="*/ 1414107 w 1657266"/>
              <a:gd name="connsiteY60" fmla="*/ 0 h 924474"/>
              <a:gd name="connsiteX61" fmla="*/ 1428199 w 1657266"/>
              <a:gd name="connsiteY61" fmla="*/ 0 h 924474"/>
              <a:gd name="connsiteX62" fmla="*/ 760360 w 1657266"/>
              <a:gd name="connsiteY62" fmla="*/ 919860 h 924474"/>
              <a:gd name="connsiteX63" fmla="*/ 747481 w 1657266"/>
              <a:gd name="connsiteY63" fmla="*/ 918182 h 924474"/>
              <a:gd name="connsiteX64" fmla="*/ 1522043 w 1657266"/>
              <a:gd name="connsiteY64" fmla="*/ 0 h 924474"/>
              <a:gd name="connsiteX65" fmla="*/ 1536109 w 1657266"/>
              <a:gd name="connsiteY65" fmla="*/ 0 h 924474"/>
              <a:gd name="connsiteX66" fmla="*/ 865192 w 1657266"/>
              <a:gd name="connsiteY66" fmla="*/ 924115 h 924474"/>
              <a:gd name="connsiteX67" fmla="*/ 850815 w 1657266"/>
              <a:gd name="connsiteY67" fmla="*/ 924474 h 924474"/>
              <a:gd name="connsiteX68" fmla="*/ 1629862 w 1657266"/>
              <a:gd name="connsiteY68" fmla="*/ 0 h 924474"/>
              <a:gd name="connsiteX69" fmla="*/ 1643728 w 1657266"/>
              <a:gd name="connsiteY69" fmla="*/ 0 h 924474"/>
              <a:gd name="connsiteX70" fmla="*/ 980029 w 1657266"/>
              <a:gd name="connsiteY70" fmla="*/ 914169 h 924474"/>
              <a:gd name="connsiteX71" fmla="*/ 964453 w 1657266"/>
              <a:gd name="connsiteY71" fmla="*/ 916206 h 924474"/>
            </a:gdLst>
            <a:ahLst/>
            <a:cxnLst/>
            <a:rect l="l" t="t" r="r" b="b"/>
            <a:pathLst>
              <a:path w="1657266" h="924474">
                <a:moveTo>
                  <a:pt x="1657266" y="259688"/>
                </a:moveTo>
                <a:lnTo>
                  <a:pt x="1657266" y="279040"/>
                </a:lnTo>
                <a:lnTo>
                  <a:pt x="1268885" y="814012"/>
                </a:lnTo>
                <a:cubicBezTo>
                  <a:pt x="1261157" y="818385"/>
                  <a:pt x="1253370" y="822698"/>
                  <a:pt x="1245462" y="826831"/>
                </a:cubicBezTo>
                <a:close/>
                <a:moveTo>
                  <a:pt x="1657266" y="111047"/>
                </a:moveTo>
                <a:lnTo>
                  <a:pt x="1657266" y="130288"/>
                </a:lnTo>
                <a:lnTo>
                  <a:pt x="1110259" y="883678"/>
                </a:lnTo>
                <a:cubicBezTo>
                  <a:pt x="1104269" y="885595"/>
                  <a:pt x="1098279" y="887453"/>
                  <a:pt x="1092288" y="889250"/>
                </a:cubicBezTo>
                <a:close/>
                <a:moveTo>
                  <a:pt x="227079" y="1"/>
                </a:moveTo>
                <a:lnTo>
                  <a:pt x="241140" y="1"/>
                </a:lnTo>
                <a:lnTo>
                  <a:pt x="27857" y="293746"/>
                </a:lnTo>
                <a:cubicBezTo>
                  <a:pt x="26599" y="289013"/>
                  <a:pt x="25401" y="284221"/>
                  <a:pt x="24203" y="279429"/>
                </a:cubicBezTo>
                <a:close/>
                <a:moveTo>
                  <a:pt x="766554" y="1"/>
                </a:moveTo>
                <a:lnTo>
                  <a:pt x="780619" y="1"/>
                </a:lnTo>
                <a:lnTo>
                  <a:pt x="272863" y="699176"/>
                </a:lnTo>
                <a:cubicBezTo>
                  <a:pt x="270048" y="696541"/>
                  <a:pt x="267351" y="693845"/>
                  <a:pt x="264596" y="691209"/>
                </a:cubicBezTo>
                <a:close/>
                <a:moveTo>
                  <a:pt x="658734" y="1"/>
                </a:moveTo>
                <a:lnTo>
                  <a:pt x="672927" y="1"/>
                </a:lnTo>
                <a:lnTo>
                  <a:pt x="211282" y="635738"/>
                </a:lnTo>
                <a:cubicBezTo>
                  <a:pt x="208706" y="632863"/>
                  <a:pt x="206131" y="629867"/>
                  <a:pt x="203614" y="626872"/>
                </a:cubicBezTo>
                <a:close/>
                <a:moveTo>
                  <a:pt x="119143" y="0"/>
                </a:moveTo>
                <a:lnTo>
                  <a:pt x="133208" y="0"/>
                </a:lnTo>
                <a:lnTo>
                  <a:pt x="5332" y="176154"/>
                </a:lnTo>
                <a:cubicBezTo>
                  <a:pt x="4672" y="170643"/>
                  <a:pt x="3894" y="165132"/>
                  <a:pt x="3295" y="159561"/>
                </a:cubicBezTo>
                <a:close/>
                <a:moveTo>
                  <a:pt x="11276" y="0"/>
                </a:moveTo>
                <a:lnTo>
                  <a:pt x="25338" y="0"/>
                </a:lnTo>
                <a:lnTo>
                  <a:pt x="0" y="34899"/>
                </a:lnTo>
                <a:cubicBezTo>
                  <a:pt x="300" y="27771"/>
                  <a:pt x="839" y="20702"/>
                  <a:pt x="1379" y="13633"/>
                </a:cubicBezTo>
                <a:close/>
                <a:moveTo>
                  <a:pt x="335116" y="0"/>
                </a:moveTo>
                <a:lnTo>
                  <a:pt x="349297" y="0"/>
                </a:lnTo>
                <a:lnTo>
                  <a:pt x="62061" y="395642"/>
                </a:lnTo>
                <a:lnTo>
                  <a:pt x="57089" y="383062"/>
                </a:lnTo>
                <a:close/>
                <a:moveTo>
                  <a:pt x="442954" y="0"/>
                </a:moveTo>
                <a:lnTo>
                  <a:pt x="457053" y="0"/>
                </a:lnTo>
                <a:lnTo>
                  <a:pt x="104952" y="484958"/>
                </a:lnTo>
                <a:cubicBezTo>
                  <a:pt x="102915" y="481244"/>
                  <a:pt x="100939" y="477530"/>
                  <a:pt x="98961" y="473816"/>
                </a:cubicBezTo>
                <a:close/>
                <a:moveTo>
                  <a:pt x="550827" y="0"/>
                </a:moveTo>
                <a:lnTo>
                  <a:pt x="564949" y="0"/>
                </a:lnTo>
                <a:lnTo>
                  <a:pt x="155031" y="564571"/>
                </a:lnTo>
                <a:cubicBezTo>
                  <a:pt x="152695" y="561276"/>
                  <a:pt x="150359" y="558041"/>
                  <a:pt x="148083" y="554747"/>
                </a:cubicBezTo>
                <a:close/>
                <a:moveTo>
                  <a:pt x="874651" y="0"/>
                </a:moveTo>
                <a:lnTo>
                  <a:pt x="888883" y="0"/>
                </a:lnTo>
                <a:lnTo>
                  <a:pt x="340374" y="755544"/>
                </a:lnTo>
                <a:cubicBezTo>
                  <a:pt x="337380" y="753208"/>
                  <a:pt x="334384" y="750812"/>
                  <a:pt x="331389" y="748476"/>
                </a:cubicBezTo>
                <a:close/>
                <a:moveTo>
                  <a:pt x="982485" y="0"/>
                </a:moveTo>
                <a:lnTo>
                  <a:pt x="996719" y="0"/>
                </a:lnTo>
                <a:lnTo>
                  <a:pt x="412917" y="803887"/>
                </a:lnTo>
                <a:lnTo>
                  <a:pt x="403213" y="797897"/>
                </a:lnTo>
                <a:close/>
                <a:moveTo>
                  <a:pt x="1090380" y="0"/>
                </a:moveTo>
                <a:lnTo>
                  <a:pt x="1104440" y="0"/>
                </a:lnTo>
                <a:lnTo>
                  <a:pt x="490793" y="845160"/>
                </a:lnTo>
                <a:cubicBezTo>
                  <a:pt x="487319" y="843483"/>
                  <a:pt x="483724" y="841986"/>
                  <a:pt x="480250" y="840308"/>
                </a:cubicBezTo>
                <a:close/>
                <a:moveTo>
                  <a:pt x="1198340" y="0"/>
                </a:moveTo>
                <a:lnTo>
                  <a:pt x="1212398" y="0"/>
                </a:lnTo>
                <a:lnTo>
                  <a:pt x="574419" y="878706"/>
                </a:lnTo>
                <a:cubicBezTo>
                  <a:pt x="570645" y="877448"/>
                  <a:pt x="566871" y="876250"/>
                  <a:pt x="563097" y="874873"/>
                </a:cubicBezTo>
                <a:close/>
                <a:moveTo>
                  <a:pt x="1306216" y="0"/>
                </a:moveTo>
                <a:lnTo>
                  <a:pt x="1320097" y="0"/>
                </a:lnTo>
                <a:lnTo>
                  <a:pt x="663916" y="903926"/>
                </a:lnTo>
                <a:lnTo>
                  <a:pt x="651935" y="901171"/>
                </a:lnTo>
                <a:close/>
                <a:moveTo>
                  <a:pt x="1414107" y="0"/>
                </a:moveTo>
                <a:lnTo>
                  <a:pt x="1428199" y="0"/>
                </a:lnTo>
                <a:lnTo>
                  <a:pt x="760360" y="919860"/>
                </a:lnTo>
                <a:cubicBezTo>
                  <a:pt x="756047" y="919381"/>
                  <a:pt x="751794" y="918722"/>
                  <a:pt x="747481" y="918182"/>
                </a:cubicBezTo>
                <a:close/>
                <a:moveTo>
                  <a:pt x="1522043" y="0"/>
                </a:moveTo>
                <a:lnTo>
                  <a:pt x="1536109" y="0"/>
                </a:lnTo>
                <a:lnTo>
                  <a:pt x="865192" y="924115"/>
                </a:lnTo>
                <a:cubicBezTo>
                  <a:pt x="860399" y="924474"/>
                  <a:pt x="855668" y="924474"/>
                  <a:pt x="850815" y="924474"/>
                </a:cubicBezTo>
                <a:close/>
                <a:moveTo>
                  <a:pt x="1629862" y="0"/>
                </a:moveTo>
                <a:lnTo>
                  <a:pt x="1643728" y="0"/>
                </a:lnTo>
                <a:lnTo>
                  <a:pt x="980029" y="914169"/>
                </a:lnTo>
                <a:cubicBezTo>
                  <a:pt x="974876" y="914949"/>
                  <a:pt x="969664" y="915488"/>
                  <a:pt x="964453" y="916206"/>
                </a:cubicBezTo>
                <a:close/>
              </a:path>
            </a:pathLst>
          </a:custGeom>
          <a:solidFill>
            <a:schemeClr val="accent3"/>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6" name="标题 1"/>
          <p:cNvSpPr txBox="1"/>
          <p:nvPr/>
        </p:nvSpPr>
        <p:spPr>
          <a:xfrm>
            <a:off x="10652857" y="6464454"/>
            <a:ext cx="360982" cy="302906"/>
          </a:xfrm>
          <a:custGeom>
            <a:avLst/>
            <a:gdLst>
              <a:gd name="connsiteX0" fmla="*/ 303673 w 369642"/>
              <a:gd name="connsiteY0" fmla="*/ 310172 h 310172"/>
              <a:gd name="connsiteX1" fmla="*/ 66414 w 369642"/>
              <a:gd name="connsiteY1" fmla="*/ 310172 h 310172"/>
              <a:gd name="connsiteX2" fmla="*/ 0 w 369642"/>
              <a:gd name="connsiteY2" fmla="*/ 243757 h 310172"/>
              <a:gd name="connsiteX3" fmla="*/ 0 w 369642"/>
              <a:gd name="connsiteY3" fmla="*/ 66326 h 310172"/>
              <a:gd name="connsiteX4" fmla="*/ 66414 w 369642"/>
              <a:gd name="connsiteY4" fmla="*/ 0 h 310172"/>
              <a:gd name="connsiteX5" fmla="*/ 303316 w 369642"/>
              <a:gd name="connsiteY5" fmla="*/ 0 h 310172"/>
              <a:gd name="connsiteX6" fmla="*/ 369643 w 369642"/>
              <a:gd name="connsiteY6" fmla="*/ 66326 h 310172"/>
              <a:gd name="connsiteX7" fmla="*/ 369643 w 369642"/>
              <a:gd name="connsiteY7" fmla="*/ 243757 h 310172"/>
              <a:gd name="connsiteX8" fmla="*/ 303673 w 369642"/>
              <a:gd name="connsiteY8" fmla="*/ 310172 h 310172"/>
              <a:gd name="connsiteX9" fmla="*/ 66414 w 369642"/>
              <a:gd name="connsiteY9" fmla="*/ 33385 h 310172"/>
              <a:gd name="connsiteX10" fmla="*/ 33385 w 369642"/>
              <a:gd name="connsiteY10" fmla="*/ 66326 h 310172"/>
              <a:gd name="connsiteX11" fmla="*/ 33385 w 369642"/>
              <a:gd name="connsiteY11" fmla="*/ 243757 h 310172"/>
              <a:gd name="connsiteX12" fmla="*/ 66414 w 369642"/>
              <a:gd name="connsiteY12" fmla="*/ 276698 h 310172"/>
              <a:gd name="connsiteX13" fmla="*/ 303316 w 369642"/>
              <a:gd name="connsiteY13" fmla="*/ 276698 h 310172"/>
              <a:gd name="connsiteX14" fmla="*/ 336257 w 369642"/>
              <a:gd name="connsiteY14" fmla="*/ 243757 h 310172"/>
              <a:gd name="connsiteX15" fmla="*/ 336257 w 369642"/>
              <a:gd name="connsiteY15" fmla="*/ 66326 h 310172"/>
              <a:gd name="connsiteX16" fmla="*/ 303316 w 369642"/>
              <a:gd name="connsiteY16" fmla="*/ 33385 h 310172"/>
            </a:gdLst>
            <a:ahLst/>
            <a:cxnLst/>
            <a:rect l="l" t="t" r="r" b="b"/>
            <a:pathLst>
              <a:path w="369642" h="310172">
                <a:moveTo>
                  <a:pt x="303673" y="310172"/>
                </a:moveTo>
                <a:lnTo>
                  <a:pt x="66414" y="310172"/>
                </a:lnTo>
                <a:cubicBezTo>
                  <a:pt x="29735" y="310128"/>
                  <a:pt x="89" y="280419"/>
                  <a:pt x="0" y="243757"/>
                </a:cubicBezTo>
                <a:lnTo>
                  <a:pt x="0" y="66326"/>
                </a:lnTo>
                <a:cubicBezTo>
                  <a:pt x="89" y="29682"/>
                  <a:pt x="29735" y="0"/>
                  <a:pt x="66414" y="0"/>
                </a:cubicBezTo>
                <a:lnTo>
                  <a:pt x="303316" y="0"/>
                </a:lnTo>
                <a:cubicBezTo>
                  <a:pt x="339907" y="45"/>
                  <a:pt x="369553" y="29718"/>
                  <a:pt x="369643" y="66326"/>
                </a:cubicBezTo>
                <a:lnTo>
                  <a:pt x="369643" y="243757"/>
                </a:lnTo>
                <a:cubicBezTo>
                  <a:pt x="369643" y="280268"/>
                  <a:pt x="340174" y="309923"/>
                  <a:pt x="303673" y="310172"/>
                </a:cubicBezTo>
                <a:close/>
                <a:moveTo>
                  <a:pt x="66414" y="33385"/>
                </a:moveTo>
                <a:cubicBezTo>
                  <a:pt x="48163" y="33385"/>
                  <a:pt x="33474" y="48120"/>
                  <a:pt x="33385" y="66326"/>
                </a:cubicBezTo>
                <a:lnTo>
                  <a:pt x="33385" y="243757"/>
                </a:lnTo>
                <a:cubicBezTo>
                  <a:pt x="33474" y="261963"/>
                  <a:pt x="48163" y="276698"/>
                  <a:pt x="66414" y="276698"/>
                </a:cubicBezTo>
                <a:lnTo>
                  <a:pt x="303316" y="276698"/>
                </a:lnTo>
                <a:cubicBezTo>
                  <a:pt x="321478" y="276698"/>
                  <a:pt x="336257" y="261946"/>
                  <a:pt x="336257" y="243757"/>
                </a:cubicBezTo>
                <a:lnTo>
                  <a:pt x="336257" y="66326"/>
                </a:lnTo>
                <a:cubicBezTo>
                  <a:pt x="336257" y="48137"/>
                  <a:pt x="321478" y="33385"/>
                  <a:pt x="303316" y="33385"/>
                </a:cubicBez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7" name="标题 1"/>
          <p:cNvSpPr txBox="1"/>
          <p:nvPr/>
        </p:nvSpPr>
        <p:spPr>
          <a:xfrm>
            <a:off x="11223978" y="6464454"/>
            <a:ext cx="360982" cy="119370"/>
          </a:xfrm>
          <a:custGeom>
            <a:avLst/>
            <a:gdLst>
              <a:gd name="connsiteX0" fmla="*/ 369643 w 369642"/>
              <a:gd name="connsiteY0" fmla="*/ 122235 h 122234"/>
              <a:gd name="connsiteX1" fmla="*/ 336257 w 369642"/>
              <a:gd name="connsiteY1" fmla="*/ 122235 h 122234"/>
              <a:gd name="connsiteX2" fmla="*/ 336257 w 369642"/>
              <a:gd name="connsiteY2" fmla="*/ 33385 h 122234"/>
              <a:gd name="connsiteX3" fmla="*/ 33474 w 369642"/>
              <a:gd name="connsiteY3" fmla="*/ 33385 h 122234"/>
              <a:gd name="connsiteX4" fmla="*/ 33474 w 369642"/>
              <a:gd name="connsiteY4" fmla="*/ 122235 h 122234"/>
              <a:gd name="connsiteX5" fmla="*/ 0 w 369642"/>
              <a:gd name="connsiteY5" fmla="*/ 122235 h 122234"/>
              <a:gd name="connsiteX6" fmla="*/ 0 w 369642"/>
              <a:gd name="connsiteY6" fmla="*/ 0 h 122234"/>
              <a:gd name="connsiteX7" fmla="*/ 369643 w 369642"/>
              <a:gd name="connsiteY7" fmla="*/ 0 h 122234"/>
              <a:gd name="connsiteX8" fmla="*/ 369643 w 369642"/>
              <a:gd name="connsiteY8" fmla="*/ 122235 h 122234"/>
            </a:gdLst>
            <a:ahLst/>
            <a:cxnLst/>
            <a:rect l="l" t="t" r="r" b="b"/>
            <a:pathLst>
              <a:path w="369642" h="122234">
                <a:moveTo>
                  <a:pt x="369643" y="122235"/>
                </a:moveTo>
                <a:lnTo>
                  <a:pt x="336257" y="122235"/>
                </a:lnTo>
                <a:lnTo>
                  <a:pt x="336257" y="33385"/>
                </a:lnTo>
                <a:lnTo>
                  <a:pt x="33474" y="33385"/>
                </a:lnTo>
                <a:lnTo>
                  <a:pt x="33474" y="122235"/>
                </a:lnTo>
                <a:lnTo>
                  <a:pt x="0" y="122235"/>
                </a:lnTo>
                <a:lnTo>
                  <a:pt x="0" y="0"/>
                </a:lnTo>
                <a:lnTo>
                  <a:pt x="369643" y="0"/>
                </a:lnTo>
                <a:lnTo>
                  <a:pt x="369643" y="122235"/>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8" name="标题 1"/>
          <p:cNvSpPr txBox="1"/>
          <p:nvPr/>
        </p:nvSpPr>
        <p:spPr>
          <a:xfrm>
            <a:off x="11223978" y="6652509"/>
            <a:ext cx="360982" cy="119457"/>
          </a:xfrm>
          <a:custGeom>
            <a:avLst/>
            <a:gdLst>
              <a:gd name="connsiteX0" fmla="*/ 369643 w 369642"/>
              <a:gd name="connsiteY0" fmla="*/ 122324 h 122323"/>
              <a:gd name="connsiteX1" fmla="*/ 0 w 369642"/>
              <a:gd name="connsiteY1" fmla="*/ 122324 h 122323"/>
              <a:gd name="connsiteX2" fmla="*/ 0 w 369642"/>
              <a:gd name="connsiteY2" fmla="*/ 0 h 122323"/>
              <a:gd name="connsiteX3" fmla="*/ 33474 w 369642"/>
              <a:gd name="connsiteY3" fmla="*/ 0 h 122323"/>
              <a:gd name="connsiteX4" fmla="*/ 33474 w 369642"/>
              <a:gd name="connsiteY4" fmla="*/ 88849 h 122323"/>
              <a:gd name="connsiteX5" fmla="*/ 336257 w 369642"/>
              <a:gd name="connsiteY5" fmla="*/ 88849 h 122323"/>
              <a:gd name="connsiteX6" fmla="*/ 336257 w 369642"/>
              <a:gd name="connsiteY6" fmla="*/ 0 h 122323"/>
              <a:gd name="connsiteX7" fmla="*/ 369643 w 369642"/>
              <a:gd name="connsiteY7" fmla="*/ 0 h 122323"/>
              <a:gd name="connsiteX8" fmla="*/ 369643 w 369642"/>
              <a:gd name="connsiteY8" fmla="*/ 122324 h 122323"/>
            </a:gdLst>
            <a:ahLst/>
            <a:cxnLst/>
            <a:rect l="l" t="t" r="r" b="b"/>
            <a:pathLst>
              <a:path w="369642" h="122323">
                <a:moveTo>
                  <a:pt x="369643" y="122324"/>
                </a:moveTo>
                <a:lnTo>
                  <a:pt x="0" y="122324"/>
                </a:lnTo>
                <a:lnTo>
                  <a:pt x="0" y="0"/>
                </a:lnTo>
                <a:lnTo>
                  <a:pt x="33474" y="0"/>
                </a:lnTo>
                <a:lnTo>
                  <a:pt x="33474" y="88849"/>
                </a:lnTo>
                <a:lnTo>
                  <a:pt x="336257" y="88849"/>
                </a:lnTo>
                <a:lnTo>
                  <a:pt x="336257" y="0"/>
                </a:lnTo>
                <a:lnTo>
                  <a:pt x="369643" y="0"/>
                </a:lnTo>
                <a:lnTo>
                  <a:pt x="369643" y="12232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9" name="标题 1"/>
          <p:cNvSpPr txBox="1"/>
          <p:nvPr/>
        </p:nvSpPr>
        <p:spPr>
          <a:xfrm>
            <a:off x="10817699" y="6598866"/>
            <a:ext cx="124153" cy="97113"/>
          </a:xfrm>
          <a:custGeom>
            <a:avLst/>
            <a:gdLst>
              <a:gd name="connsiteX0" fmla="*/ 0 w 127131"/>
              <a:gd name="connsiteY0" fmla="*/ 0 h 99443"/>
              <a:gd name="connsiteX1" fmla="*/ 127132 w 127131"/>
              <a:gd name="connsiteY1" fmla="*/ 0 h 99443"/>
              <a:gd name="connsiteX2" fmla="*/ 127132 w 127131"/>
              <a:gd name="connsiteY2" fmla="*/ 99444 h 99443"/>
              <a:gd name="connsiteX3" fmla="*/ 0 w 127131"/>
              <a:gd name="connsiteY3" fmla="*/ 99444 h 99443"/>
            </a:gdLst>
            <a:ahLst/>
            <a:cxnLst/>
            <a:rect l="l" t="t" r="r" b="b"/>
            <a:pathLst>
              <a:path w="127131" h="99443">
                <a:moveTo>
                  <a:pt x="0" y="0"/>
                </a:moveTo>
                <a:lnTo>
                  <a:pt x="127132" y="0"/>
                </a:lnTo>
                <a:lnTo>
                  <a:pt x="127132" y="99444"/>
                </a:lnTo>
                <a:lnTo>
                  <a:pt x="0" y="9944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0" name="标题 1"/>
          <p:cNvSpPr txBox="1"/>
          <p:nvPr/>
        </p:nvSpPr>
        <p:spPr>
          <a:xfrm rot="19654802">
            <a:off x="11419210" y="5030484"/>
            <a:ext cx="224484" cy="224484"/>
          </a:xfrm>
          <a:custGeom>
            <a:avLst/>
            <a:gdLst>
              <a:gd name="connsiteX0" fmla="*/ 229869 w 229869"/>
              <a:gd name="connsiteY0" fmla="*/ 114935 h 229869"/>
              <a:gd name="connsiteX1" fmla="*/ 114934 w 229869"/>
              <a:gd name="connsiteY1" fmla="*/ 229869 h 229869"/>
              <a:gd name="connsiteX2" fmla="*/ -1 w 229869"/>
              <a:gd name="connsiteY2" fmla="*/ 114935 h 229869"/>
              <a:gd name="connsiteX3" fmla="*/ 114934 w 229869"/>
              <a:gd name="connsiteY3" fmla="*/ 1 h 229869"/>
              <a:gd name="connsiteX4" fmla="*/ 229869 w 229869"/>
              <a:gd name="connsiteY4" fmla="*/ 114935 h 229869"/>
            </a:gdLst>
            <a:ahLst/>
            <a:cxnLst/>
            <a:rect l="l" t="t" r="r" b="b"/>
            <a:pathLst>
              <a:path w="229869" h="229869">
                <a:moveTo>
                  <a:pt x="229869" y="114935"/>
                </a:moveTo>
                <a:cubicBezTo>
                  <a:pt x="229869" y="178412"/>
                  <a:pt x="178410" y="229869"/>
                  <a:pt x="114934" y="229869"/>
                </a:cubicBezTo>
                <a:cubicBezTo>
                  <a:pt x="51457" y="229869"/>
                  <a:pt x="-1" y="178411"/>
                  <a:pt x="-1" y="114935"/>
                </a:cubicBezTo>
                <a:cubicBezTo>
                  <a:pt x="-1" y="51458"/>
                  <a:pt x="51457" y="1"/>
                  <a:pt x="114934" y="1"/>
                </a:cubicBezTo>
                <a:cubicBezTo>
                  <a:pt x="178410" y="1"/>
                  <a:pt x="229869" y="51459"/>
                  <a:pt x="229869" y="1149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1" name="标题 1"/>
          <p:cNvSpPr txBox="1"/>
          <p:nvPr/>
        </p:nvSpPr>
        <p:spPr>
          <a:xfrm>
            <a:off x="11476086" y="4883440"/>
            <a:ext cx="339768" cy="339768"/>
          </a:xfrm>
          <a:custGeom>
            <a:avLst/>
            <a:gdLst>
              <a:gd name="connsiteX0" fmla="*/ 173959 w 347919"/>
              <a:gd name="connsiteY0" fmla="*/ 347920 h 347919"/>
              <a:gd name="connsiteX1" fmla="*/ 0 w 347919"/>
              <a:gd name="connsiteY1" fmla="*/ 173960 h 347919"/>
              <a:gd name="connsiteX2" fmla="*/ 173959 w 347919"/>
              <a:gd name="connsiteY2" fmla="*/ 0 h 347919"/>
              <a:gd name="connsiteX3" fmla="*/ 347919 w 347919"/>
              <a:gd name="connsiteY3" fmla="*/ 173960 h 347919"/>
              <a:gd name="connsiteX4" fmla="*/ 347919 w 347919"/>
              <a:gd name="connsiteY4" fmla="*/ 174049 h 347919"/>
              <a:gd name="connsiteX5" fmla="*/ 173959 w 347919"/>
              <a:gd name="connsiteY5" fmla="*/ 347920 h 347919"/>
              <a:gd name="connsiteX6" fmla="*/ 173959 w 347919"/>
              <a:gd name="connsiteY6" fmla="*/ 24483 h 347919"/>
              <a:gd name="connsiteX7" fmla="*/ 24393 w 347919"/>
              <a:gd name="connsiteY7" fmla="*/ 174049 h 347919"/>
              <a:gd name="connsiteX8" fmla="*/ 173959 w 347919"/>
              <a:gd name="connsiteY8" fmla="*/ 323615 h 347919"/>
              <a:gd name="connsiteX9" fmla="*/ 323526 w 347919"/>
              <a:gd name="connsiteY9" fmla="*/ 174049 h 347919"/>
              <a:gd name="connsiteX10" fmla="*/ 173959 w 347919"/>
              <a:gd name="connsiteY10" fmla="*/ 24572 h 347919"/>
            </a:gdLst>
            <a:ahLst/>
            <a:cxnLst/>
            <a:rect l="l" t="t" r="r" b="b"/>
            <a:pathLst>
              <a:path w="347919" h="347919">
                <a:moveTo>
                  <a:pt x="173959" y="347920"/>
                </a:moveTo>
                <a:cubicBezTo>
                  <a:pt x="77899" y="347920"/>
                  <a:pt x="0" y="270039"/>
                  <a:pt x="0" y="173960"/>
                </a:cubicBezTo>
                <a:cubicBezTo>
                  <a:pt x="0" y="77881"/>
                  <a:pt x="77899" y="0"/>
                  <a:pt x="173959" y="0"/>
                </a:cubicBezTo>
                <a:cubicBezTo>
                  <a:pt x="270020" y="0"/>
                  <a:pt x="347919" y="77881"/>
                  <a:pt x="347919" y="173960"/>
                </a:cubicBezTo>
                <a:cubicBezTo>
                  <a:pt x="347919" y="173987"/>
                  <a:pt x="347919" y="174022"/>
                  <a:pt x="347919" y="174049"/>
                </a:cubicBezTo>
                <a:cubicBezTo>
                  <a:pt x="347830" y="270074"/>
                  <a:pt x="270020" y="347875"/>
                  <a:pt x="173959" y="347920"/>
                </a:cubicBezTo>
                <a:close/>
                <a:moveTo>
                  <a:pt x="173959" y="24483"/>
                </a:moveTo>
                <a:cubicBezTo>
                  <a:pt x="91342" y="24483"/>
                  <a:pt x="24393" y="91449"/>
                  <a:pt x="24393" y="174049"/>
                </a:cubicBezTo>
                <a:cubicBezTo>
                  <a:pt x="24393" y="256649"/>
                  <a:pt x="91342" y="323615"/>
                  <a:pt x="173959" y="323615"/>
                </a:cubicBezTo>
                <a:cubicBezTo>
                  <a:pt x="256577" y="323615"/>
                  <a:pt x="323526" y="256649"/>
                  <a:pt x="323526" y="174049"/>
                </a:cubicBezTo>
                <a:cubicBezTo>
                  <a:pt x="323348" y="91521"/>
                  <a:pt x="256488" y="24669"/>
                  <a:pt x="173959" y="24572"/>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2" name="标题 1"/>
          <p:cNvSpPr txBox="1"/>
          <p:nvPr/>
        </p:nvSpPr>
        <p:spPr>
          <a:xfrm>
            <a:off x="6696253" y="5018869"/>
            <a:ext cx="1016037" cy="349448"/>
          </a:xfrm>
          <a:custGeom>
            <a:avLst/>
            <a:gdLst>
              <a:gd name="connsiteX0" fmla="*/ 342114 w 1016037"/>
              <a:gd name="connsiteY0" fmla="*/ 328900 h 349448"/>
              <a:gd name="connsiteX1" fmla="*/ 352422 w 1016037"/>
              <a:gd name="connsiteY1" fmla="*/ 339174 h 349448"/>
              <a:gd name="connsiteX2" fmla="*/ 342112 w 1016037"/>
              <a:gd name="connsiteY2" fmla="*/ 349448 h 349448"/>
              <a:gd name="connsiteX3" fmla="*/ 331806 w 1016037"/>
              <a:gd name="connsiteY3" fmla="*/ 339174 h 349448"/>
              <a:gd name="connsiteX4" fmla="*/ 1005726 w 1016037"/>
              <a:gd name="connsiteY4" fmla="*/ 328899 h 349448"/>
              <a:gd name="connsiteX5" fmla="*/ 1016037 w 1016037"/>
              <a:gd name="connsiteY5" fmla="*/ 339174 h 349448"/>
              <a:gd name="connsiteX6" fmla="*/ 1005797 w 1016037"/>
              <a:gd name="connsiteY6" fmla="*/ 349448 h 349448"/>
              <a:gd name="connsiteX7" fmla="*/ 995487 w 1016037"/>
              <a:gd name="connsiteY7" fmla="*/ 339208 h 349448"/>
              <a:gd name="connsiteX8" fmla="*/ 1005726 w 1016037"/>
              <a:gd name="connsiteY8" fmla="*/ 328899 h 349448"/>
              <a:gd name="connsiteX9" fmla="*/ 895126 w 1016037"/>
              <a:gd name="connsiteY9" fmla="*/ 328899 h 349448"/>
              <a:gd name="connsiteX10" fmla="*/ 905435 w 1016037"/>
              <a:gd name="connsiteY10" fmla="*/ 339174 h 349448"/>
              <a:gd name="connsiteX11" fmla="*/ 895195 w 1016037"/>
              <a:gd name="connsiteY11" fmla="*/ 349448 h 349448"/>
              <a:gd name="connsiteX12" fmla="*/ 884886 w 1016037"/>
              <a:gd name="connsiteY12" fmla="*/ 339208 h 349448"/>
              <a:gd name="connsiteX13" fmla="*/ 895126 w 1016037"/>
              <a:gd name="connsiteY13" fmla="*/ 328899 h 349448"/>
              <a:gd name="connsiteX14" fmla="*/ 784522 w 1016037"/>
              <a:gd name="connsiteY14" fmla="*/ 328899 h 349448"/>
              <a:gd name="connsiteX15" fmla="*/ 794832 w 1016037"/>
              <a:gd name="connsiteY15" fmla="*/ 339174 h 349448"/>
              <a:gd name="connsiteX16" fmla="*/ 784593 w 1016037"/>
              <a:gd name="connsiteY16" fmla="*/ 349448 h 349448"/>
              <a:gd name="connsiteX17" fmla="*/ 774283 w 1016037"/>
              <a:gd name="connsiteY17" fmla="*/ 339208 h 349448"/>
              <a:gd name="connsiteX18" fmla="*/ 784522 w 1016037"/>
              <a:gd name="connsiteY18" fmla="*/ 328899 h 349448"/>
              <a:gd name="connsiteX19" fmla="*/ 673921 w 1016037"/>
              <a:gd name="connsiteY19" fmla="*/ 328899 h 349448"/>
              <a:gd name="connsiteX20" fmla="*/ 673926 w 1016037"/>
              <a:gd name="connsiteY20" fmla="*/ 328899 h 349448"/>
              <a:gd name="connsiteX21" fmla="*/ 684236 w 1016037"/>
              <a:gd name="connsiteY21" fmla="*/ 339174 h 349448"/>
              <a:gd name="connsiteX22" fmla="*/ 673926 w 1016037"/>
              <a:gd name="connsiteY22" fmla="*/ 349448 h 349448"/>
              <a:gd name="connsiteX23" fmla="*/ 663611 w 1016037"/>
              <a:gd name="connsiteY23" fmla="*/ 339174 h 349448"/>
              <a:gd name="connsiteX24" fmla="*/ 673921 w 1016037"/>
              <a:gd name="connsiteY24" fmla="*/ 328899 h 349448"/>
              <a:gd name="connsiteX25" fmla="*/ 563320 w 1016037"/>
              <a:gd name="connsiteY25" fmla="*/ 328899 h 349448"/>
              <a:gd name="connsiteX26" fmla="*/ 573630 w 1016037"/>
              <a:gd name="connsiteY26" fmla="*/ 339174 h 349448"/>
              <a:gd name="connsiteX27" fmla="*/ 563320 w 1016037"/>
              <a:gd name="connsiteY27" fmla="*/ 349448 h 349448"/>
              <a:gd name="connsiteX28" fmla="*/ 553010 w 1016037"/>
              <a:gd name="connsiteY28" fmla="*/ 339174 h 349448"/>
              <a:gd name="connsiteX29" fmla="*/ 563320 w 1016037"/>
              <a:gd name="connsiteY29" fmla="*/ 328899 h 349448"/>
              <a:gd name="connsiteX30" fmla="*/ 452717 w 1016037"/>
              <a:gd name="connsiteY30" fmla="*/ 328899 h 349448"/>
              <a:gd name="connsiteX31" fmla="*/ 463027 w 1016037"/>
              <a:gd name="connsiteY31" fmla="*/ 339174 h 349448"/>
              <a:gd name="connsiteX32" fmla="*/ 452717 w 1016037"/>
              <a:gd name="connsiteY32" fmla="*/ 349448 h 349448"/>
              <a:gd name="connsiteX33" fmla="*/ 442409 w 1016037"/>
              <a:gd name="connsiteY33" fmla="*/ 339174 h 349448"/>
              <a:gd name="connsiteX34" fmla="*/ 452717 w 1016037"/>
              <a:gd name="connsiteY34" fmla="*/ 328899 h 349448"/>
              <a:gd name="connsiteX35" fmla="*/ 342112 w 1016037"/>
              <a:gd name="connsiteY35" fmla="*/ 328899 h 349448"/>
              <a:gd name="connsiteX36" fmla="*/ 342115 w 1016037"/>
              <a:gd name="connsiteY36" fmla="*/ 328899 h 349448"/>
              <a:gd name="connsiteX37" fmla="*/ 342114 w 1016037"/>
              <a:gd name="connsiteY37" fmla="*/ 328900 h 349448"/>
              <a:gd name="connsiteX38" fmla="*/ 231515 w 1016037"/>
              <a:gd name="connsiteY38" fmla="*/ 328899 h 349448"/>
              <a:gd name="connsiteX39" fmla="*/ 241825 w 1016037"/>
              <a:gd name="connsiteY39" fmla="*/ 339174 h 349448"/>
              <a:gd name="connsiteX40" fmla="*/ 231515 w 1016037"/>
              <a:gd name="connsiteY40" fmla="*/ 349448 h 349448"/>
              <a:gd name="connsiteX41" fmla="*/ 221205 w 1016037"/>
              <a:gd name="connsiteY41" fmla="*/ 339174 h 349448"/>
              <a:gd name="connsiteX42" fmla="*/ 231515 w 1016037"/>
              <a:gd name="connsiteY42" fmla="*/ 328899 h 349448"/>
              <a:gd name="connsiteX43" fmla="*/ 120913 w 1016037"/>
              <a:gd name="connsiteY43" fmla="*/ 328899 h 349448"/>
              <a:gd name="connsiteX44" fmla="*/ 131221 w 1016037"/>
              <a:gd name="connsiteY44" fmla="*/ 339174 h 349448"/>
              <a:gd name="connsiteX45" fmla="*/ 120913 w 1016037"/>
              <a:gd name="connsiteY45" fmla="*/ 349448 h 349448"/>
              <a:gd name="connsiteX46" fmla="*/ 110603 w 1016037"/>
              <a:gd name="connsiteY46" fmla="*/ 339174 h 349448"/>
              <a:gd name="connsiteX47" fmla="*/ 120913 w 1016037"/>
              <a:gd name="connsiteY47" fmla="*/ 328899 h 349448"/>
              <a:gd name="connsiteX48" fmla="*/ 10311 w 1016037"/>
              <a:gd name="connsiteY48" fmla="*/ 328899 h 349448"/>
              <a:gd name="connsiteX49" fmla="*/ 20621 w 1016037"/>
              <a:gd name="connsiteY49" fmla="*/ 339174 h 349448"/>
              <a:gd name="connsiteX50" fmla="*/ 10311 w 1016037"/>
              <a:gd name="connsiteY50" fmla="*/ 349448 h 349448"/>
              <a:gd name="connsiteX51" fmla="*/ 0 w 1016037"/>
              <a:gd name="connsiteY51" fmla="*/ 339174 h 349448"/>
              <a:gd name="connsiteX52" fmla="*/ 10311 w 1016037"/>
              <a:gd name="connsiteY52" fmla="*/ 328899 h 349448"/>
              <a:gd name="connsiteX53" fmla="*/ 342114 w 1016037"/>
              <a:gd name="connsiteY53" fmla="*/ 215569 h 349448"/>
              <a:gd name="connsiteX54" fmla="*/ 352426 w 1016037"/>
              <a:gd name="connsiteY54" fmla="*/ 225842 h 349448"/>
              <a:gd name="connsiteX55" fmla="*/ 342115 w 1016037"/>
              <a:gd name="connsiteY55" fmla="*/ 236117 h 349448"/>
              <a:gd name="connsiteX56" fmla="*/ 331806 w 1016037"/>
              <a:gd name="connsiteY56" fmla="*/ 225842 h 349448"/>
              <a:gd name="connsiteX57" fmla="*/ 1005726 w 1016037"/>
              <a:gd name="connsiteY57" fmla="*/ 215567 h 349448"/>
              <a:gd name="connsiteX58" fmla="*/ 1016037 w 1016037"/>
              <a:gd name="connsiteY58" fmla="*/ 225842 h 349448"/>
              <a:gd name="connsiteX59" fmla="*/ 1005797 w 1016037"/>
              <a:gd name="connsiteY59" fmla="*/ 236117 h 349448"/>
              <a:gd name="connsiteX60" fmla="*/ 995487 w 1016037"/>
              <a:gd name="connsiteY60" fmla="*/ 225877 h 349448"/>
              <a:gd name="connsiteX61" fmla="*/ 1005726 w 1016037"/>
              <a:gd name="connsiteY61" fmla="*/ 215567 h 349448"/>
              <a:gd name="connsiteX62" fmla="*/ 895126 w 1016037"/>
              <a:gd name="connsiteY62" fmla="*/ 215567 h 349448"/>
              <a:gd name="connsiteX63" fmla="*/ 905435 w 1016037"/>
              <a:gd name="connsiteY63" fmla="*/ 225842 h 349448"/>
              <a:gd name="connsiteX64" fmla="*/ 895195 w 1016037"/>
              <a:gd name="connsiteY64" fmla="*/ 236117 h 349448"/>
              <a:gd name="connsiteX65" fmla="*/ 884886 w 1016037"/>
              <a:gd name="connsiteY65" fmla="*/ 225877 h 349448"/>
              <a:gd name="connsiteX66" fmla="*/ 895126 w 1016037"/>
              <a:gd name="connsiteY66" fmla="*/ 215567 h 349448"/>
              <a:gd name="connsiteX67" fmla="*/ 784522 w 1016037"/>
              <a:gd name="connsiteY67" fmla="*/ 215567 h 349448"/>
              <a:gd name="connsiteX68" fmla="*/ 794832 w 1016037"/>
              <a:gd name="connsiteY68" fmla="*/ 225842 h 349448"/>
              <a:gd name="connsiteX69" fmla="*/ 784593 w 1016037"/>
              <a:gd name="connsiteY69" fmla="*/ 236117 h 349448"/>
              <a:gd name="connsiteX70" fmla="*/ 774283 w 1016037"/>
              <a:gd name="connsiteY70" fmla="*/ 225877 h 349448"/>
              <a:gd name="connsiteX71" fmla="*/ 784522 w 1016037"/>
              <a:gd name="connsiteY71" fmla="*/ 215567 h 349448"/>
              <a:gd name="connsiteX72" fmla="*/ 673921 w 1016037"/>
              <a:gd name="connsiteY72" fmla="*/ 215567 h 349448"/>
              <a:gd name="connsiteX73" fmla="*/ 673926 w 1016037"/>
              <a:gd name="connsiteY73" fmla="*/ 215567 h 349448"/>
              <a:gd name="connsiteX74" fmla="*/ 684236 w 1016037"/>
              <a:gd name="connsiteY74" fmla="*/ 225842 h 349448"/>
              <a:gd name="connsiteX75" fmla="*/ 673926 w 1016037"/>
              <a:gd name="connsiteY75" fmla="*/ 236117 h 349448"/>
              <a:gd name="connsiteX76" fmla="*/ 663611 w 1016037"/>
              <a:gd name="connsiteY76" fmla="*/ 225842 h 349448"/>
              <a:gd name="connsiteX77" fmla="*/ 673921 w 1016037"/>
              <a:gd name="connsiteY77" fmla="*/ 215567 h 349448"/>
              <a:gd name="connsiteX78" fmla="*/ 563320 w 1016037"/>
              <a:gd name="connsiteY78" fmla="*/ 215567 h 349448"/>
              <a:gd name="connsiteX79" fmla="*/ 573630 w 1016037"/>
              <a:gd name="connsiteY79" fmla="*/ 225842 h 349448"/>
              <a:gd name="connsiteX80" fmla="*/ 563320 w 1016037"/>
              <a:gd name="connsiteY80" fmla="*/ 236117 h 349448"/>
              <a:gd name="connsiteX81" fmla="*/ 553010 w 1016037"/>
              <a:gd name="connsiteY81" fmla="*/ 225842 h 349448"/>
              <a:gd name="connsiteX82" fmla="*/ 563320 w 1016037"/>
              <a:gd name="connsiteY82" fmla="*/ 215567 h 349448"/>
              <a:gd name="connsiteX83" fmla="*/ 452717 w 1016037"/>
              <a:gd name="connsiteY83" fmla="*/ 215567 h 349448"/>
              <a:gd name="connsiteX84" fmla="*/ 463027 w 1016037"/>
              <a:gd name="connsiteY84" fmla="*/ 225842 h 349448"/>
              <a:gd name="connsiteX85" fmla="*/ 452717 w 1016037"/>
              <a:gd name="connsiteY85" fmla="*/ 236117 h 349448"/>
              <a:gd name="connsiteX86" fmla="*/ 442409 w 1016037"/>
              <a:gd name="connsiteY86" fmla="*/ 225842 h 349448"/>
              <a:gd name="connsiteX87" fmla="*/ 452717 w 1016037"/>
              <a:gd name="connsiteY87" fmla="*/ 215567 h 349448"/>
              <a:gd name="connsiteX88" fmla="*/ 342112 w 1016037"/>
              <a:gd name="connsiteY88" fmla="*/ 215567 h 349448"/>
              <a:gd name="connsiteX89" fmla="*/ 342115 w 1016037"/>
              <a:gd name="connsiteY89" fmla="*/ 215567 h 349448"/>
              <a:gd name="connsiteX90" fmla="*/ 342114 w 1016037"/>
              <a:gd name="connsiteY90" fmla="*/ 215569 h 349448"/>
              <a:gd name="connsiteX91" fmla="*/ 231515 w 1016037"/>
              <a:gd name="connsiteY91" fmla="*/ 215567 h 349448"/>
              <a:gd name="connsiteX92" fmla="*/ 241825 w 1016037"/>
              <a:gd name="connsiteY92" fmla="*/ 225842 h 349448"/>
              <a:gd name="connsiteX93" fmla="*/ 231515 w 1016037"/>
              <a:gd name="connsiteY93" fmla="*/ 236117 h 349448"/>
              <a:gd name="connsiteX94" fmla="*/ 221205 w 1016037"/>
              <a:gd name="connsiteY94" fmla="*/ 225842 h 349448"/>
              <a:gd name="connsiteX95" fmla="*/ 231515 w 1016037"/>
              <a:gd name="connsiteY95" fmla="*/ 215567 h 349448"/>
              <a:gd name="connsiteX96" fmla="*/ 120913 w 1016037"/>
              <a:gd name="connsiteY96" fmla="*/ 215567 h 349448"/>
              <a:gd name="connsiteX97" fmla="*/ 131221 w 1016037"/>
              <a:gd name="connsiteY97" fmla="*/ 225842 h 349448"/>
              <a:gd name="connsiteX98" fmla="*/ 120913 w 1016037"/>
              <a:gd name="connsiteY98" fmla="*/ 236117 h 349448"/>
              <a:gd name="connsiteX99" fmla="*/ 110603 w 1016037"/>
              <a:gd name="connsiteY99" fmla="*/ 225842 h 349448"/>
              <a:gd name="connsiteX100" fmla="*/ 120913 w 1016037"/>
              <a:gd name="connsiteY100" fmla="*/ 215567 h 349448"/>
              <a:gd name="connsiteX101" fmla="*/ 10311 w 1016037"/>
              <a:gd name="connsiteY101" fmla="*/ 215567 h 349448"/>
              <a:gd name="connsiteX102" fmla="*/ 20621 w 1016037"/>
              <a:gd name="connsiteY102" fmla="*/ 225842 h 349448"/>
              <a:gd name="connsiteX103" fmla="*/ 10311 w 1016037"/>
              <a:gd name="connsiteY103" fmla="*/ 236117 h 349448"/>
              <a:gd name="connsiteX104" fmla="*/ 0 w 1016037"/>
              <a:gd name="connsiteY104" fmla="*/ 225842 h 349448"/>
              <a:gd name="connsiteX105" fmla="*/ 10311 w 1016037"/>
              <a:gd name="connsiteY105" fmla="*/ 215567 h 349448"/>
              <a:gd name="connsiteX106" fmla="*/ 342114 w 1016037"/>
              <a:gd name="connsiteY106" fmla="*/ 113333 h 349448"/>
              <a:gd name="connsiteX107" fmla="*/ 352422 w 1016037"/>
              <a:gd name="connsiteY107" fmla="*/ 123607 h 349448"/>
              <a:gd name="connsiteX108" fmla="*/ 342112 w 1016037"/>
              <a:gd name="connsiteY108" fmla="*/ 133881 h 349448"/>
              <a:gd name="connsiteX109" fmla="*/ 331806 w 1016037"/>
              <a:gd name="connsiteY109" fmla="*/ 123607 h 349448"/>
              <a:gd name="connsiteX110" fmla="*/ 1005726 w 1016037"/>
              <a:gd name="connsiteY110" fmla="*/ 113332 h 349448"/>
              <a:gd name="connsiteX111" fmla="*/ 1016037 w 1016037"/>
              <a:gd name="connsiteY111" fmla="*/ 123607 h 349448"/>
              <a:gd name="connsiteX112" fmla="*/ 1005797 w 1016037"/>
              <a:gd name="connsiteY112" fmla="*/ 133881 h 349448"/>
              <a:gd name="connsiteX113" fmla="*/ 995487 w 1016037"/>
              <a:gd name="connsiteY113" fmla="*/ 123641 h 349448"/>
              <a:gd name="connsiteX114" fmla="*/ 1005726 w 1016037"/>
              <a:gd name="connsiteY114" fmla="*/ 113332 h 349448"/>
              <a:gd name="connsiteX115" fmla="*/ 895126 w 1016037"/>
              <a:gd name="connsiteY115" fmla="*/ 113332 h 349448"/>
              <a:gd name="connsiteX116" fmla="*/ 905435 w 1016037"/>
              <a:gd name="connsiteY116" fmla="*/ 123607 h 349448"/>
              <a:gd name="connsiteX117" fmla="*/ 895195 w 1016037"/>
              <a:gd name="connsiteY117" fmla="*/ 133881 h 349448"/>
              <a:gd name="connsiteX118" fmla="*/ 884886 w 1016037"/>
              <a:gd name="connsiteY118" fmla="*/ 123641 h 349448"/>
              <a:gd name="connsiteX119" fmla="*/ 895126 w 1016037"/>
              <a:gd name="connsiteY119" fmla="*/ 113332 h 349448"/>
              <a:gd name="connsiteX120" fmla="*/ 784522 w 1016037"/>
              <a:gd name="connsiteY120" fmla="*/ 113332 h 349448"/>
              <a:gd name="connsiteX121" fmla="*/ 794832 w 1016037"/>
              <a:gd name="connsiteY121" fmla="*/ 123607 h 349448"/>
              <a:gd name="connsiteX122" fmla="*/ 784593 w 1016037"/>
              <a:gd name="connsiteY122" fmla="*/ 133881 h 349448"/>
              <a:gd name="connsiteX123" fmla="*/ 774283 w 1016037"/>
              <a:gd name="connsiteY123" fmla="*/ 123641 h 349448"/>
              <a:gd name="connsiteX124" fmla="*/ 784522 w 1016037"/>
              <a:gd name="connsiteY124" fmla="*/ 113332 h 349448"/>
              <a:gd name="connsiteX125" fmla="*/ 673921 w 1016037"/>
              <a:gd name="connsiteY125" fmla="*/ 113332 h 349448"/>
              <a:gd name="connsiteX126" fmla="*/ 673926 w 1016037"/>
              <a:gd name="connsiteY126" fmla="*/ 113332 h 349448"/>
              <a:gd name="connsiteX127" fmla="*/ 684236 w 1016037"/>
              <a:gd name="connsiteY127" fmla="*/ 123607 h 349448"/>
              <a:gd name="connsiteX128" fmla="*/ 673926 w 1016037"/>
              <a:gd name="connsiteY128" fmla="*/ 133881 h 349448"/>
              <a:gd name="connsiteX129" fmla="*/ 663611 w 1016037"/>
              <a:gd name="connsiteY129" fmla="*/ 123607 h 349448"/>
              <a:gd name="connsiteX130" fmla="*/ 673921 w 1016037"/>
              <a:gd name="connsiteY130" fmla="*/ 113332 h 349448"/>
              <a:gd name="connsiteX131" fmla="*/ 563320 w 1016037"/>
              <a:gd name="connsiteY131" fmla="*/ 113332 h 349448"/>
              <a:gd name="connsiteX132" fmla="*/ 573630 w 1016037"/>
              <a:gd name="connsiteY132" fmla="*/ 123607 h 349448"/>
              <a:gd name="connsiteX133" fmla="*/ 563320 w 1016037"/>
              <a:gd name="connsiteY133" fmla="*/ 133881 h 349448"/>
              <a:gd name="connsiteX134" fmla="*/ 553010 w 1016037"/>
              <a:gd name="connsiteY134" fmla="*/ 123607 h 349448"/>
              <a:gd name="connsiteX135" fmla="*/ 563320 w 1016037"/>
              <a:gd name="connsiteY135" fmla="*/ 113332 h 349448"/>
              <a:gd name="connsiteX136" fmla="*/ 452717 w 1016037"/>
              <a:gd name="connsiteY136" fmla="*/ 113332 h 349448"/>
              <a:gd name="connsiteX137" fmla="*/ 463027 w 1016037"/>
              <a:gd name="connsiteY137" fmla="*/ 123607 h 349448"/>
              <a:gd name="connsiteX138" fmla="*/ 452717 w 1016037"/>
              <a:gd name="connsiteY138" fmla="*/ 133881 h 349448"/>
              <a:gd name="connsiteX139" fmla="*/ 442409 w 1016037"/>
              <a:gd name="connsiteY139" fmla="*/ 123607 h 349448"/>
              <a:gd name="connsiteX140" fmla="*/ 452717 w 1016037"/>
              <a:gd name="connsiteY140" fmla="*/ 113332 h 349448"/>
              <a:gd name="connsiteX141" fmla="*/ 342112 w 1016037"/>
              <a:gd name="connsiteY141" fmla="*/ 113332 h 349448"/>
              <a:gd name="connsiteX142" fmla="*/ 342115 w 1016037"/>
              <a:gd name="connsiteY142" fmla="*/ 113332 h 349448"/>
              <a:gd name="connsiteX143" fmla="*/ 342114 w 1016037"/>
              <a:gd name="connsiteY143" fmla="*/ 113333 h 349448"/>
              <a:gd name="connsiteX144" fmla="*/ 231515 w 1016037"/>
              <a:gd name="connsiteY144" fmla="*/ 113332 h 349448"/>
              <a:gd name="connsiteX145" fmla="*/ 241825 w 1016037"/>
              <a:gd name="connsiteY145" fmla="*/ 123607 h 349448"/>
              <a:gd name="connsiteX146" fmla="*/ 231515 w 1016037"/>
              <a:gd name="connsiteY146" fmla="*/ 133881 h 349448"/>
              <a:gd name="connsiteX147" fmla="*/ 221205 w 1016037"/>
              <a:gd name="connsiteY147" fmla="*/ 123607 h 349448"/>
              <a:gd name="connsiteX148" fmla="*/ 231515 w 1016037"/>
              <a:gd name="connsiteY148" fmla="*/ 113332 h 349448"/>
              <a:gd name="connsiteX149" fmla="*/ 120913 w 1016037"/>
              <a:gd name="connsiteY149" fmla="*/ 113332 h 349448"/>
              <a:gd name="connsiteX150" fmla="*/ 131221 w 1016037"/>
              <a:gd name="connsiteY150" fmla="*/ 123607 h 349448"/>
              <a:gd name="connsiteX151" fmla="*/ 120913 w 1016037"/>
              <a:gd name="connsiteY151" fmla="*/ 133881 h 349448"/>
              <a:gd name="connsiteX152" fmla="*/ 110603 w 1016037"/>
              <a:gd name="connsiteY152" fmla="*/ 123607 h 349448"/>
              <a:gd name="connsiteX153" fmla="*/ 120913 w 1016037"/>
              <a:gd name="connsiteY153" fmla="*/ 113332 h 349448"/>
              <a:gd name="connsiteX154" fmla="*/ 10311 w 1016037"/>
              <a:gd name="connsiteY154" fmla="*/ 113332 h 349448"/>
              <a:gd name="connsiteX155" fmla="*/ 20621 w 1016037"/>
              <a:gd name="connsiteY155" fmla="*/ 123607 h 349448"/>
              <a:gd name="connsiteX156" fmla="*/ 10311 w 1016037"/>
              <a:gd name="connsiteY156" fmla="*/ 133881 h 349448"/>
              <a:gd name="connsiteX157" fmla="*/ 0 w 1016037"/>
              <a:gd name="connsiteY157" fmla="*/ 123607 h 349448"/>
              <a:gd name="connsiteX158" fmla="*/ 10311 w 1016037"/>
              <a:gd name="connsiteY158" fmla="*/ 113332 h 349448"/>
              <a:gd name="connsiteX159" fmla="*/ 342114 w 1016037"/>
              <a:gd name="connsiteY159" fmla="*/ 2 h 349448"/>
              <a:gd name="connsiteX160" fmla="*/ 352426 w 1016037"/>
              <a:gd name="connsiteY160" fmla="*/ 10275 h 349448"/>
              <a:gd name="connsiteX161" fmla="*/ 342115 w 1016037"/>
              <a:gd name="connsiteY161" fmla="*/ 20550 h 349448"/>
              <a:gd name="connsiteX162" fmla="*/ 331806 w 1016037"/>
              <a:gd name="connsiteY162" fmla="*/ 10275 h 349448"/>
              <a:gd name="connsiteX163" fmla="*/ 1005726 w 1016037"/>
              <a:gd name="connsiteY163" fmla="*/ 0 h 349448"/>
              <a:gd name="connsiteX164" fmla="*/ 1016037 w 1016037"/>
              <a:gd name="connsiteY164" fmla="*/ 10275 h 349448"/>
              <a:gd name="connsiteX165" fmla="*/ 1005797 w 1016037"/>
              <a:gd name="connsiteY165" fmla="*/ 20550 h 349448"/>
              <a:gd name="connsiteX166" fmla="*/ 995487 w 1016037"/>
              <a:gd name="connsiteY166" fmla="*/ 10310 h 349448"/>
              <a:gd name="connsiteX167" fmla="*/ 1005726 w 1016037"/>
              <a:gd name="connsiteY167" fmla="*/ 0 h 349448"/>
              <a:gd name="connsiteX168" fmla="*/ 895126 w 1016037"/>
              <a:gd name="connsiteY168" fmla="*/ 0 h 349448"/>
              <a:gd name="connsiteX169" fmla="*/ 905435 w 1016037"/>
              <a:gd name="connsiteY169" fmla="*/ 10275 h 349448"/>
              <a:gd name="connsiteX170" fmla="*/ 895195 w 1016037"/>
              <a:gd name="connsiteY170" fmla="*/ 20550 h 349448"/>
              <a:gd name="connsiteX171" fmla="*/ 884886 w 1016037"/>
              <a:gd name="connsiteY171" fmla="*/ 10310 h 349448"/>
              <a:gd name="connsiteX172" fmla="*/ 895126 w 1016037"/>
              <a:gd name="connsiteY172" fmla="*/ 0 h 349448"/>
              <a:gd name="connsiteX173" fmla="*/ 784522 w 1016037"/>
              <a:gd name="connsiteY173" fmla="*/ 0 h 349448"/>
              <a:gd name="connsiteX174" fmla="*/ 794832 w 1016037"/>
              <a:gd name="connsiteY174" fmla="*/ 10275 h 349448"/>
              <a:gd name="connsiteX175" fmla="*/ 784593 w 1016037"/>
              <a:gd name="connsiteY175" fmla="*/ 20550 h 349448"/>
              <a:gd name="connsiteX176" fmla="*/ 774283 w 1016037"/>
              <a:gd name="connsiteY176" fmla="*/ 10310 h 349448"/>
              <a:gd name="connsiteX177" fmla="*/ 784522 w 1016037"/>
              <a:gd name="connsiteY177" fmla="*/ 0 h 349448"/>
              <a:gd name="connsiteX178" fmla="*/ 673921 w 1016037"/>
              <a:gd name="connsiteY178" fmla="*/ 0 h 349448"/>
              <a:gd name="connsiteX179" fmla="*/ 673926 w 1016037"/>
              <a:gd name="connsiteY179" fmla="*/ 0 h 349448"/>
              <a:gd name="connsiteX180" fmla="*/ 684236 w 1016037"/>
              <a:gd name="connsiteY180" fmla="*/ 10275 h 349448"/>
              <a:gd name="connsiteX181" fmla="*/ 673926 w 1016037"/>
              <a:gd name="connsiteY181" fmla="*/ 20550 h 349448"/>
              <a:gd name="connsiteX182" fmla="*/ 663611 w 1016037"/>
              <a:gd name="connsiteY182" fmla="*/ 10275 h 349448"/>
              <a:gd name="connsiteX183" fmla="*/ 673921 w 1016037"/>
              <a:gd name="connsiteY183" fmla="*/ 0 h 349448"/>
              <a:gd name="connsiteX184" fmla="*/ 563320 w 1016037"/>
              <a:gd name="connsiteY184" fmla="*/ 0 h 349448"/>
              <a:gd name="connsiteX185" fmla="*/ 573630 w 1016037"/>
              <a:gd name="connsiteY185" fmla="*/ 10275 h 349448"/>
              <a:gd name="connsiteX186" fmla="*/ 563320 w 1016037"/>
              <a:gd name="connsiteY186" fmla="*/ 20550 h 349448"/>
              <a:gd name="connsiteX187" fmla="*/ 553010 w 1016037"/>
              <a:gd name="connsiteY187" fmla="*/ 10275 h 349448"/>
              <a:gd name="connsiteX188" fmla="*/ 563320 w 1016037"/>
              <a:gd name="connsiteY188" fmla="*/ 0 h 349448"/>
              <a:gd name="connsiteX189" fmla="*/ 452717 w 1016037"/>
              <a:gd name="connsiteY189" fmla="*/ 0 h 349448"/>
              <a:gd name="connsiteX190" fmla="*/ 463027 w 1016037"/>
              <a:gd name="connsiteY190" fmla="*/ 10275 h 349448"/>
              <a:gd name="connsiteX191" fmla="*/ 452717 w 1016037"/>
              <a:gd name="connsiteY191" fmla="*/ 20550 h 349448"/>
              <a:gd name="connsiteX192" fmla="*/ 442409 w 1016037"/>
              <a:gd name="connsiteY192" fmla="*/ 10275 h 349448"/>
              <a:gd name="connsiteX193" fmla="*/ 452717 w 1016037"/>
              <a:gd name="connsiteY193" fmla="*/ 0 h 349448"/>
              <a:gd name="connsiteX194" fmla="*/ 342112 w 1016037"/>
              <a:gd name="connsiteY194" fmla="*/ 0 h 349448"/>
              <a:gd name="connsiteX195" fmla="*/ 342115 w 1016037"/>
              <a:gd name="connsiteY195" fmla="*/ 0 h 349448"/>
              <a:gd name="connsiteX196" fmla="*/ 342114 w 1016037"/>
              <a:gd name="connsiteY196" fmla="*/ 2 h 349448"/>
              <a:gd name="connsiteX197" fmla="*/ 231515 w 1016037"/>
              <a:gd name="connsiteY197" fmla="*/ 0 h 349448"/>
              <a:gd name="connsiteX198" fmla="*/ 241825 w 1016037"/>
              <a:gd name="connsiteY198" fmla="*/ 10275 h 349448"/>
              <a:gd name="connsiteX199" fmla="*/ 231515 w 1016037"/>
              <a:gd name="connsiteY199" fmla="*/ 20550 h 349448"/>
              <a:gd name="connsiteX200" fmla="*/ 221205 w 1016037"/>
              <a:gd name="connsiteY200" fmla="*/ 10275 h 349448"/>
              <a:gd name="connsiteX201" fmla="*/ 231515 w 1016037"/>
              <a:gd name="connsiteY201" fmla="*/ 0 h 349448"/>
              <a:gd name="connsiteX202" fmla="*/ 120913 w 1016037"/>
              <a:gd name="connsiteY202" fmla="*/ 0 h 349448"/>
              <a:gd name="connsiteX203" fmla="*/ 131221 w 1016037"/>
              <a:gd name="connsiteY203" fmla="*/ 10275 h 349448"/>
              <a:gd name="connsiteX204" fmla="*/ 120913 w 1016037"/>
              <a:gd name="connsiteY204" fmla="*/ 20550 h 349448"/>
              <a:gd name="connsiteX205" fmla="*/ 110603 w 1016037"/>
              <a:gd name="connsiteY205" fmla="*/ 10275 h 349448"/>
              <a:gd name="connsiteX206" fmla="*/ 120913 w 1016037"/>
              <a:gd name="connsiteY206" fmla="*/ 0 h 349448"/>
              <a:gd name="connsiteX207" fmla="*/ 10311 w 1016037"/>
              <a:gd name="connsiteY207" fmla="*/ 0 h 349448"/>
              <a:gd name="connsiteX208" fmla="*/ 20621 w 1016037"/>
              <a:gd name="connsiteY208" fmla="*/ 10275 h 349448"/>
              <a:gd name="connsiteX209" fmla="*/ 10311 w 1016037"/>
              <a:gd name="connsiteY209" fmla="*/ 20550 h 349448"/>
              <a:gd name="connsiteX210" fmla="*/ 0 w 1016037"/>
              <a:gd name="connsiteY210" fmla="*/ 10275 h 349448"/>
              <a:gd name="connsiteX211" fmla="*/ 10311 w 1016037"/>
              <a:gd name="connsiteY211" fmla="*/ 0 h 349448"/>
            </a:gdLst>
            <a:ahLst/>
            <a:cxnLst/>
            <a:rect l="l" t="t" r="r" b="b"/>
            <a:pathLst>
              <a:path w="1016037" h="349448">
                <a:moveTo>
                  <a:pt x="342114" y="328900"/>
                </a:moveTo>
                <a:lnTo>
                  <a:pt x="352422" y="339174"/>
                </a:lnTo>
                <a:cubicBezTo>
                  <a:pt x="352405" y="344860"/>
                  <a:pt x="347793" y="349448"/>
                  <a:pt x="342112" y="349448"/>
                </a:cubicBezTo>
                <a:cubicBezTo>
                  <a:pt x="336432" y="349448"/>
                  <a:pt x="331822" y="344849"/>
                  <a:pt x="331806" y="339174"/>
                </a:cubicBezTo>
                <a:close/>
                <a:moveTo>
                  <a:pt x="1005726" y="328899"/>
                </a:moveTo>
                <a:cubicBezTo>
                  <a:pt x="1011407" y="328899"/>
                  <a:pt x="1016020" y="333487"/>
                  <a:pt x="1016037" y="339174"/>
                </a:cubicBezTo>
                <a:cubicBezTo>
                  <a:pt x="1016037" y="344837"/>
                  <a:pt x="1011458" y="349426"/>
                  <a:pt x="1005797" y="349448"/>
                </a:cubicBezTo>
                <a:cubicBezTo>
                  <a:pt x="1000123" y="349471"/>
                  <a:pt x="995506" y="344883"/>
                  <a:pt x="995487" y="339208"/>
                </a:cubicBezTo>
                <a:cubicBezTo>
                  <a:pt x="995468" y="333533"/>
                  <a:pt x="1000052" y="328922"/>
                  <a:pt x="1005726" y="328899"/>
                </a:cubicBezTo>
                <a:close/>
                <a:moveTo>
                  <a:pt x="895126" y="328899"/>
                </a:moveTo>
                <a:cubicBezTo>
                  <a:pt x="900807" y="328899"/>
                  <a:pt x="905418" y="333498"/>
                  <a:pt x="905435" y="339174"/>
                </a:cubicBezTo>
                <a:cubicBezTo>
                  <a:pt x="905435" y="344837"/>
                  <a:pt x="900856" y="349426"/>
                  <a:pt x="895195" y="349448"/>
                </a:cubicBezTo>
                <a:cubicBezTo>
                  <a:pt x="889521" y="349471"/>
                  <a:pt x="884905" y="344883"/>
                  <a:pt x="884886" y="339208"/>
                </a:cubicBezTo>
                <a:cubicBezTo>
                  <a:pt x="884866" y="333533"/>
                  <a:pt x="889452" y="328922"/>
                  <a:pt x="895126" y="328899"/>
                </a:cubicBezTo>
                <a:close/>
                <a:moveTo>
                  <a:pt x="784522" y="328899"/>
                </a:moveTo>
                <a:cubicBezTo>
                  <a:pt x="790204" y="328899"/>
                  <a:pt x="794815" y="333487"/>
                  <a:pt x="794832" y="339174"/>
                </a:cubicBezTo>
                <a:cubicBezTo>
                  <a:pt x="794832" y="344837"/>
                  <a:pt x="790254" y="349426"/>
                  <a:pt x="784593" y="349448"/>
                </a:cubicBezTo>
                <a:cubicBezTo>
                  <a:pt x="778918" y="349471"/>
                  <a:pt x="774302" y="344883"/>
                  <a:pt x="774283" y="339208"/>
                </a:cubicBezTo>
                <a:cubicBezTo>
                  <a:pt x="774263" y="333533"/>
                  <a:pt x="778847" y="328922"/>
                  <a:pt x="784522" y="328899"/>
                </a:cubicBezTo>
                <a:close/>
                <a:moveTo>
                  <a:pt x="673921" y="328899"/>
                </a:moveTo>
                <a:lnTo>
                  <a:pt x="673926" y="328899"/>
                </a:lnTo>
                <a:cubicBezTo>
                  <a:pt x="679607" y="328899"/>
                  <a:pt x="684219" y="333487"/>
                  <a:pt x="684236" y="339174"/>
                </a:cubicBezTo>
                <a:cubicBezTo>
                  <a:pt x="684219" y="344860"/>
                  <a:pt x="679607" y="349448"/>
                  <a:pt x="673926" y="349448"/>
                </a:cubicBezTo>
                <a:cubicBezTo>
                  <a:pt x="668243" y="349448"/>
                  <a:pt x="663628" y="344860"/>
                  <a:pt x="663611" y="339174"/>
                </a:cubicBezTo>
                <a:cubicBezTo>
                  <a:pt x="663628" y="333487"/>
                  <a:pt x="668240" y="328899"/>
                  <a:pt x="673921" y="328899"/>
                </a:cubicBezTo>
                <a:close/>
                <a:moveTo>
                  <a:pt x="563320" y="328899"/>
                </a:moveTo>
                <a:cubicBezTo>
                  <a:pt x="569001" y="328899"/>
                  <a:pt x="573613" y="333487"/>
                  <a:pt x="573630" y="339174"/>
                </a:cubicBezTo>
                <a:cubicBezTo>
                  <a:pt x="573613" y="344860"/>
                  <a:pt x="569001" y="349448"/>
                  <a:pt x="563320" y="349448"/>
                </a:cubicBezTo>
                <a:cubicBezTo>
                  <a:pt x="557639" y="349448"/>
                  <a:pt x="553027" y="344860"/>
                  <a:pt x="553010" y="339174"/>
                </a:cubicBezTo>
                <a:cubicBezTo>
                  <a:pt x="553027" y="333487"/>
                  <a:pt x="557639" y="328899"/>
                  <a:pt x="563320" y="328899"/>
                </a:cubicBezTo>
                <a:close/>
                <a:moveTo>
                  <a:pt x="452717" y="328899"/>
                </a:moveTo>
                <a:cubicBezTo>
                  <a:pt x="458398" y="328899"/>
                  <a:pt x="463010" y="333487"/>
                  <a:pt x="463027" y="339174"/>
                </a:cubicBezTo>
                <a:cubicBezTo>
                  <a:pt x="463010" y="344860"/>
                  <a:pt x="458398" y="349448"/>
                  <a:pt x="452717" y="349448"/>
                </a:cubicBezTo>
                <a:cubicBezTo>
                  <a:pt x="447035" y="349460"/>
                  <a:pt x="442422" y="344860"/>
                  <a:pt x="442409" y="339174"/>
                </a:cubicBezTo>
                <a:cubicBezTo>
                  <a:pt x="442422" y="333487"/>
                  <a:pt x="447035" y="328899"/>
                  <a:pt x="452717" y="328899"/>
                </a:cubicBezTo>
                <a:close/>
                <a:moveTo>
                  <a:pt x="342112" y="328899"/>
                </a:moveTo>
                <a:lnTo>
                  <a:pt x="342115" y="328899"/>
                </a:lnTo>
                <a:lnTo>
                  <a:pt x="342114" y="328900"/>
                </a:lnTo>
                <a:close/>
                <a:moveTo>
                  <a:pt x="231515" y="328899"/>
                </a:moveTo>
                <a:cubicBezTo>
                  <a:pt x="237196" y="328899"/>
                  <a:pt x="241808" y="333487"/>
                  <a:pt x="241825" y="339174"/>
                </a:cubicBezTo>
                <a:cubicBezTo>
                  <a:pt x="241808" y="344860"/>
                  <a:pt x="237196" y="349448"/>
                  <a:pt x="231515" y="349448"/>
                </a:cubicBezTo>
                <a:cubicBezTo>
                  <a:pt x="225834" y="349448"/>
                  <a:pt x="221222" y="344860"/>
                  <a:pt x="221205" y="339174"/>
                </a:cubicBezTo>
                <a:cubicBezTo>
                  <a:pt x="221222" y="333487"/>
                  <a:pt x="225834" y="328899"/>
                  <a:pt x="231515" y="328899"/>
                </a:cubicBezTo>
                <a:close/>
                <a:moveTo>
                  <a:pt x="120913" y="328899"/>
                </a:moveTo>
                <a:cubicBezTo>
                  <a:pt x="126595" y="328899"/>
                  <a:pt x="131209" y="333487"/>
                  <a:pt x="131221" y="339174"/>
                </a:cubicBezTo>
                <a:cubicBezTo>
                  <a:pt x="131209" y="344860"/>
                  <a:pt x="126595" y="349460"/>
                  <a:pt x="120913" y="349448"/>
                </a:cubicBezTo>
                <a:cubicBezTo>
                  <a:pt x="115232" y="349448"/>
                  <a:pt x="110620" y="344860"/>
                  <a:pt x="110603" y="339174"/>
                </a:cubicBezTo>
                <a:cubicBezTo>
                  <a:pt x="110620" y="333487"/>
                  <a:pt x="115232" y="328899"/>
                  <a:pt x="120913" y="328899"/>
                </a:cubicBezTo>
                <a:close/>
                <a:moveTo>
                  <a:pt x="10311" y="328899"/>
                </a:moveTo>
                <a:cubicBezTo>
                  <a:pt x="15991" y="328899"/>
                  <a:pt x="20604" y="333487"/>
                  <a:pt x="20621" y="339174"/>
                </a:cubicBezTo>
                <a:cubicBezTo>
                  <a:pt x="20604" y="344860"/>
                  <a:pt x="15991" y="349448"/>
                  <a:pt x="10311" y="349448"/>
                </a:cubicBezTo>
                <a:cubicBezTo>
                  <a:pt x="4630" y="349448"/>
                  <a:pt x="17" y="344860"/>
                  <a:pt x="0" y="339174"/>
                </a:cubicBezTo>
                <a:cubicBezTo>
                  <a:pt x="17" y="333487"/>
                  <a:pt x="4630" y="328899"/>
                  <a:pt x="10311" y="328899"/>
                </a:cubicBezTo>
                <a:close/>
                <a:moveTo>
                  <a:pt x="342114" y="215569"/>
                </a:moveTo>
                <a:lnTo>
                  <a:pt x="352426" y="225842"/>
                </a:lnTo>
                <a:cubicBezTo>
                  <a:pt x="352409" y="231528"/>
                  <a:pt x="347796" y="236117"/>
                  <a:pt x="342115" y="236117"/>
                </a:cubicBezTo>
                <a:cubicBezTo>
                  <a:pt x="336434" y="236117"/>
                  <a:pt x="331822" y="231528"/>
                  <a:pt x="331806" y="225842"/>
                </a:cubicBezTo>
                <a:close/>
                <a:moveTo>
                  <a:pt x="1005726" y="215567"/>
                </a:moveTo>
                <a:cubicBezTo>
                  <a:pt x="1011407" y="215567"/>
                  <a:pt x="1016020" y="220156"/>
                  <a:pt x="1016037" y="225842"/>
                </a:cubicBezTo>
                <a:cubicBezTo>
                  <a:pt x="1016037" y="231506"/>
                  <a:pt x="1011458" y="236094"/>
                  <a:pt x="1005797" y="236117"/>
                </a:cubicBezTo>
                <a:cubicBezTo>
                  <a:pt x="1000123" y="236140"/>
                  <a:pt x="995506" y="231551"/>
                  <a:pt x="995487" y="225877"/>
                </a:cubicBezTo>
                <a:cubicBezTo>
                  <a:pt x="995468" y="220201"/>
                  <a:pt x="1000052" y="215590"/>
                  <a:pt x="1005726" y="215567"/>
                </a:cubicBezTo>
                <a:close/>
                <a:moveTo>
                  <a:pt x="895126" y="215567"/>
                </a:moveTo>
                <a:cubicBezTo>
                  <a:pt x="900807" y="215567"/>
                  <a:pt x="905418" y="220167"/>
                  <a:pt x="905435" y="225842"/>
                </a:cubicBezTo>
                <a:cubicBezTo>
                  <a:pt x="905435" y="231506"/>
                  <a:pt x="900856" y="236094"/>
                  <a:pt x="895195" y="236117"/>
                </a:cubicBezTo>
                <a:cubicBezTo>
                  <a:pt x="889521" y="236140"/>
                  <a:pt x="884905" y="231551"/>
                  <a:pt x="884886" y="225877"/>
                </a:cubicBezTo>
                <a:cubicBezTo>
                  <a:pt x="884866" y="220201"/>
                  <a:pt x="889452" y="215590"/>
                  <a:pt x="895126" y="215567"/>
                </a:cubicBezTo>
                <a:close/>
                <a:moveTo>
                  <a:pt x="784522" y="215567"/>
                </a:moveTo>
                <a:cubicBezTo>
                  <a:pt x="790204" y="215567"/>
                  <a:pt x="794815" y="220156"/>
                  <a:pt x="794832" y="225842"/>
                </a:cubicBezTo>
                <a:cubicBezTo>
                  <a:pt x="794832" y="231506"/>
                  <a:pt x="790254" y="236094"/>
                  <a:pt x="784593" y="236117"/>
                </a:cubicBezTo>
                <a:cubicBezTo>
                  <a:pt x="778918" y="236140"/>
                  <a:pt x="774302" y="231551"/>
                  <a:pt x="774283" y="225877"/>
                </a:cubicBezTo>
                <a:cubicBezTo>
                  <a:pt x="774263" y="220201"/>
                  <a:pt x="778847" y="215590"/>
                  <a:pt x="784522" y="215567"/>
                </a:cubicBezTo>
                <a:close/>
                <a:moveTo>
                  <a:pt x="673921" y="215567"/>
                </a:moveTo>
                <a:lnTo>
                  <a:pt x="673926" y="215567"/>
                </a:lnTo>
                <a:cubicBezTo>
                  <a:pt x="679607" y="215567"/>
                  <a:pt x="684219" y="220156"/>
                  <a:pt x="684236" y="225842"/>
                </a:cubicBezTo>
                <a:cubicBezTo>
                  <a:pt x="684219" y="231528"/>
                  <a:pt x="679607" y="236117"/>
                  <a:pt x="673926" y="236117"/>
                </a:cubicBezTo>
                <a:cubicBezTo>
                  <a:pt x="668243" y="236117"/>
                  <a:pt x="663628" y="231528"/>
                  <a:pt x="663611" y="225842"/>
                </a:cubicBezTo>
                <a:cubicBezTo>
                  <a:pt x="663628" y="220156"/>
                  <a:pt x="668240" y="215567"/>
                  <a:pt x="673921" y="215567"/>
                </a:cubicBezTo>
                <a:close/>
                <a:moveTo>
                  <a:pt x="563320" y="215567"/>
                </a:moveTo>
                <a:cubicBezTo>
                  <a:pt x="569001" y="215567"/>
                  <a:pt x="573613" y="220156"/>
                  <a:pt x="573630" y="225842"/>
                </a:cubicBezTo>
                <a:cubicBezTo>
                  <a:pt x="573613" y="231528"/>
                  <a:pt x="569001" y="236117"/>
                  <a:pt x="563320" y="236117"/>
                </a:cubicBezTo>
                <a:cubicBezTo>
                  <a:pt x="557639" y="236117"/>
                  <a:pt x="553027" y="231528"/>
                  <a:pt x="553010" y="225842"/>
                </a:cubicBezTo>
                <a:cubicBezTo>
                  <a:pt x="553027" y="220156"/>
                  <a:pt x="557639" y="215567"/>
                  <a:pt x="563320" y="215567"/>
                </a:cubicBezTo>
                <a:close/>
                <a:moveTo>
                  <a:pt x="452717" y="215567"/>
                </a:moveTo>
                <a:cubicBezTo>
                  <a:pt x="458398" y="215567"/>
                  <a:pt x="463010" y="220156"/>
                  <a:pt x="463027" y="225842"/>
                </a:cubicBezTo>
                <a:cubicBezTo>
                  <a:pt x="463010" y="231528"/>
                  <a:pt x="458398" y="236117"/>
                  <a:pt x="452717" y="236117"/>
                </a:cubicBezTo>
                <a:cubicBezTo>
                  <a:pt x="447035" y="236117"/>
                  <a:pt x="442422" y="231528"/>
                  <a:pt x="442409" y="225842"/>
                </a:cubicBezTo>
                <a:cubicBezTo>
                  <a:pt x="442422" y="220156"/>
                  <a:pt x="447035" y="215556"/>
                  <a:pt x="452717" y="215567"/>
                </a:cubicBezTo>
                <a:close/>
                <a:moveTo>
                  <a:pt x="342112" y="215567"/>
                </a:moveTo>
                <a:lnTo>
                  <a:pt x="342115" y="215567"/>
                </a:lnTo>
                <a:lnTo>
                  <a:pt x="342114" y="215569"/>
                </a:lnTo>
                <a:close/>
                <a:moveTo>
                  <a:pt x="231515" y="215567"/>
                </a:moveTo>
                <a:cubicBezTo>
                  <a:pt x="237196" y="215567"/>
                  <a:pt x="241808" y="220156"/>
                  <a:pt x="241825" y="225842"/>
                </a:cubicBezTo>
                <a:cubicBezTo>
                  <a:pt x="241808" y="231528"/>
                  <a:pt x="237196" y="236117"/>
                  <a:pt x="231515" y="236117"/>
                </a:cubicBezTo>
                <a:cubicBezTo>
                  <a:pt x="225834" y="236117"/>
                  <a:pt x="221222" y="231528"/>
                  <a:pt x="221205" y="225842"/>
                </a:cubicBezTo>
                <a:cubicBezTo>
                  <a:pt x="221222" y="220156"/>
                  <a:pt x="225834" y="215567"/>
                  <a:pt x="231515" y="215567"/>
                </a:cubicBezTo>
                <a:close/>
                <a:moveTo>
                  <a:pt x="120913" y="215567"/>
                </a:moveTo>
                <a:cubicBezTo>
                  <a:pt x="126595" y="215556"/>
                  <a:pt x="131209" y="220156"/>
                  <a:pt x="131221" y="225842"/>
                </a:cubicBezTo>
                <a:cubicBezTo>
                  <a:pt x="131209" y="231528"/>
                  <a:pt x="126595" y="236117"/>
                  <a:pt x="120913" y="236117"/>
                </a:cubicBezTo>
                <a:cubicBezTo>
                  <a:pt x="115232" y="236117"/>
                  <a:pt x="110620" y="231528"/>
                  <a:pt x="110603" y="225842"/>
                </a:cubicBezTo>
                <a:cubicBezTo>
                  <a:pt x="110620" y="220156"/>
                  <a:pt x="115232" y="215567"/>
                  <a:pt x="120913" y="215567"/>
                </a:cubicBezTo>
                <a:close/>
                <a:moveTo>
                  <a:pt x="10311" y="215567"/>
                </a:moveTo>
                <a:cubicBezTo>
                  <a:pt x="15991" y="215567"/>
                  <a:pt x="20604" y="220156"/>
                  <a:pt x="20621" y="225842"/>
                </a:cubicBezTo>
                <a:cubicBezTo>
                  <a:pt x="20604" y="231528"/>
                  <a:pt x="15991" y="236117"/>
                  <a:pt x="10311" y="236117"/>
                </a:cubicBezTo>
                <a:cubicBezTo>
                  <a:pt x="4630" y="236117"/>
                  <a:pt x="17" y="231528"/>
                  <a:pt x="0" y="225842"/>
                </a:cubicBezTo>
                <a:cubicBezTo>
                  <a:pt x="17" y="220156"/>
                  <a:pt x="4630" y="215567"/>
                  <a:pt x="10311" y="215567"/>
                </a:cubicBezTo>
                <a:close/>
                <a:moveTo>
                  <a:pt x="342114" y="113333"/>
                </a:moveTo>
                <a:lnTo>
                  <a:pt x="352422" y="123607"/>
                </a:lnTo>
                <a:cubicBezTo>
                  <a:pt x="352405" y="129293"/>
                  <a:pt x="347793" y="133881"/>
                  <a:pt x="342112" y="133881"/>
                </a:cubicBezTo>
                <a:cubicBezTo>
                  <a:pt x="336432" y="133881"/>
                  <a:pt x="331822" y="129282"/>
                  <a:pt x="331806" y="123607"/>
                </a:cubicBezTo>
                <a:close/>
                <a:moveTo>
                  <a:pt x="1005726" y="113332"/>
                </a:moveTo>
                <a:cubicBezTo>
                  <a:pt x="1011407" y="113332"/>
                  <a:pt x="1016020" y="117920"/>
                  <a:pt x="1016037" y="123607"/>
                </a:cubicBezTo>
                <a:cubicBezTo>
                  <a:pt x="1016037" y="129270"/>
                  <a:pt x="1011458" y="133859"/>
                  <a:pt x="1005797" y="133881"/>
                </a:cubicBezTo>
                <a:cubicBezTo>
                  <a:pt x="1000123" y="133904"/>
                  <a:pt x="995506" y="129316"/>
                  <a:pt x="995487" y="123641"/>
                </a:cubicBezTo>
                <a:cubicBezTo>
                  <a:pt x="995468" y="117966"/>
                  <a:pt x="1000052" y="113355"/>
                  <a:pt x="1005726" y="113332"/>
                </a:cubicBezTo>
                <a:close/>
                <a:moveTo>
                  <a:pt x="895126" y="113332"/>
                </a:moveTo>
                <a:cubicBezTo>
                  <a:pt x="900807" y="113332"/>
                  <a:pt x="905418" y="117931"/>
                  <a:pt x="905435" y="123607"/>
                </a:cubicBezTo>
                <a:cubicBezTo>
                  <a:pt x="905435" y="129270"/>
                  <a:pt x="900856" y="133859"/>
                  <a:pt x="895195" y="133881"/>
                </a:cubicBezTo>
                <a:cubicBezTo>
                  <a:pt x="889521" y="133904"/>
                  <a:pt x="884905" y="129316"/>
                  <a:pt x="884886" y="123641"/>
                </a:cubicBezTo>
                <a:cubicBezTo>
                  <a:pt x="884866" y="117966"/>
                  <a:pt x="889452" y="113355"/>
                  <a:pt x="895126" y="113332"/>
                </a:cubicBezTo>
                <a:close/>
                <a:moveTo>
                  <a:pt x="784522" y="113332"/>
                </a:moveTo>
                <a:cubicBezTo>
                  <a:pt x="790204" y="113332"/>
                  <a:pt x="794815" y="117920"/>
                  <a:pt x="794832" y="123607"/>
                </a:cubicBezTo>
                <a:cubicBezTo>
                  <a:pt x="794832" y="129270"/>
                  <a:pt x="790254" y="133859"/>
                  <a:pt x="784593" y="133881"/>
                </a:cubicBezTo>
                <a:cubicBezTo>
                  <a:pt x="778918" y="133904"/>
                  <a:pt x="774302" y="129316"/>
                  <a:pt x="774283" y="123641"/>
                </a:cubicBezTo>
                <a:cubicBezTo>
                  <a:pt x="774263" y="117966"/>
                  <a:pt x="778847" y="113355"/>
                  <a:pt x="784522" y="113332"/>
                </a:cubicBezTo>
                <a:close/>
                <a:moveTo>
                  <a:pt x="673921" y="113332"/>
                </a:moveTo>
                <a:lnTo>
                  <a:pt x="673926" y="113332"/>
                </a:lnTo>
                <a:cubicBezTo>
                  <a:pt x="679607" y="113332"/>
                  <a:pt x="684219" y="117920"/>
                  <a:pt x="684236" y="123607"/>
                </a:cubicBezTo>
                <a:cubicBezTo>
                  <a:pt x="684219" y="129293"/>
                  <a:pt x="679607" y="133881"/>
                  <a:pt x="673926" y="133881"/>
                </a:cubicBezTo>
                <a:cubicBezTo>
                  <a:pt x="668243" y="133881"/>
                  <a:pt x="663628" y="129293"/>
                  <a:pt x="663611" y="123607"/>
                </a:cubicBezTo>
                <a:cubicBezTo>
                  <a:pt x="663628" y="117920"/>
                  <a:pt x="668240" y="113332"/>
                  <a:pt x="673921" y="113332"/>
                </a:cubicBezTo>
                <a:close/>
                <a:moveTo>
                  <a:pt x="563320" y="113332"/>
                </a:moveTo>
                <a:cubicBezTo>
                  <a:pt x="569001" y="113332"/>
                  <a:pt x="573613" y="117920"/>
                  <a:pt x="573630" y="123607"/>
                </a:cubicBezTo>
                <a:cubicBezTo>
                  <a:pt x="573613" y="129293"/>
                  <a:pt x="569001" y="133881"/>
                  <a:pt x="563320" y="133881"/>
                </a:cubicBezTo>
                <a:cubicBezTo>
                  <a:pt x="557639" y="133881"/>
                  <a:pt x="553027" y="129293"/>
                  <a:pt x="553010" y="123607"/>
                </a:cubicBezTo>
                <a:cubicBezTo>
                  <a:pt x="553027" y="117920"/>
                  <a:pt x="557639" y="113332"/>
                  <a:pt x="563320" y="113332"/>
                </a:cubicBezTo>
                <a:close/>
                <a:moveTo>
                  <a:pt x="452717" y="113332"/>
                </a:moveTo>
                <a:cubicBezTo>
                  <a:pt x="458398" y="113332"/>
                  <a:pt x="463010" y="117920"/>
                  <a:pt x="463027" y="123607"/>
                </a:cubicBezTo>
                <a:cubicBezTo>
                  <a:pt x="463010" y="129293"/>
                  <a:pt x="458398" y="133881"/>
                  <a:pt x="452717" y="133881"/>
                </a:cubicBezTo>
                <a:cubicBezTo>
                  <a:pt x="447035" y="133893"/>
                  <a:pt x="442422" y="129293"/>
                  <a:pt x="442409" y="123607"/>
                </a:cubicBezTo>
                <a:cubicBezTo>
                  <a:pt x="442422" y="117920"/>
                  <a:pt x="447035" y="113332"/>
                  <a:pt x="452717" y="113332"/>
                </a:cubicBezTo>
                <a:close/>
                <a:moveTo>
                  <a:pt x="342112" y="113332"/>
                </a:moveTo>
                <a:lnTo>
                  <a:pt x="342115" y="113332"/>
                </a:lnTo>
                <a:lnTo>
                  <a:pt x="342114" y="113333"/>
                </a:lnTo>
                <a:close/>
                <a:moveTo>
                  <a:pt x="231515" y="113332"/>
                </a:moveTo>
                <a:cubicBezTo>
                  <a:pt x="237196" y="113332"/>
                  <a:pt x="241808" y="117920"/>
                  <a:pt x="241825" y="123607"/>
                </a:cubicBezTo>
                <a:cubicBezTo>
                  <a:pt x="241808" y="129293"/>
                  <a:pt x="237196" y="133881"/>
                  <a:pt x="231515" y="133881"/>
                </a:cubicBezTo>
                <a:cubicBezTo>
                  <a:pt x="225834" y="133881"/>
                  <a:pt x="221222" y="129293"/>
                  <a:pt x="221205" y="123607"/>
                </a:cubicBezTo>
                <a:cubicBezTo>
                  <a:pt x="221222" y="117920"/>
                  <a:pt x="225834" y="113332"/>
                  <a:pt x="231515" y="113332"/>
                </a:cubicBezTo>
                <a:close/>
                <a:moveTo>
                  <a:pt x="120913" y="113332"/>
                </a:moveTo>
                <a:cubicBezTo>
                  <a:pt x="126595" y="113332"/>
                  <a:pt x="131209" y="117920"/>
                  <a:pt x="131221" y="123607"/>
                </a:cubicBezTo>
                <a:cubicBezTo>
                  <a:pt x="131209" y="129293"/>
                  <a:pt x="126595" y="133893"/>
                  <a:pt x="120913" y="133881"/>
                </a:cubicBezTo>
                <a:cubicBezTo>
                  <a:pt x="115232" y="133881"/>
                  <a:pt x="110620" y="129293"/>
                  <a:pt x="110603" y="123607"/>
                </a:cubicBezTo>
                <a:cubicBezTo>
                  <a:pt x="110620" y="117920"/>
                  <a:pt x="115232" y="113332"/>
                  <a:pt x="120913" y="113332"/>
                </a:cubicBezTo>
                <a:close/>
                <a:moveTo>
                  <a:pt x="10311" y="113332"/>
                </a:moveTo>
                <a:cubicBezTo>
                  <a:pt x="15991" y="113332"/>
                  <a:pt x="20604" y="117920"/>
                  <a:pt x="20621" y="123607"/>
                </a:cubicBezTo>
                <a:cubicBezTo>
                  <a:pt x="20604" y="129293"/>
                  <a:pt x="15991" y="133881"/>
                  <a:pt x="10311" y="133881"/>
                </a:cubicBezTo>
                <a:cubicBezTo>
                  <a:pt x="4630" y="133881"/>
                  <a:pt x="17" y="129293"/>
                  <a:pt x="0" y="123607"/>
                </a:cubicBezTo>
                <a:cubicBezTo>
                  <a:pt x="17" y="117920"/>
                  <a:pt x="4630" y="113332"/>
                  <a:pt x="10311" y="113332"/>
                </a:cubicBezTo>
                <a:close/>
                <a:moveTo>
                  <a:pt x="342114" y="2"/>
                </a:moveTo>
                <a:lnTo>
                  <a:pt x="352426" y="10275"/>
                </a:lnTo>
                <a:cubicBezTo>
                  <a:pt x="352409" y="15961"/>
                  <a:pt x="347796" y="20550"/>
                  <a:pt x="342115" y="20550"/>
                </a:cubicBezTo>
                <a:cubicBezTo>
                  <a:pt x="336434" y="20550"/>
                  <a:pt x="331822" y="15961"/>
                  <a:pt x="331806" y="10275"/>
                </a:cubicBezTo>
                <a:close/>
                <a:moveTo>
                  <a:pt x="1005726" y="0"/>
                </a:moveTo>
                <a:cubicBezTo>
                  <a:pt x="1011407" y="0"/>
                  <a:pt x="1016020" y="4589"/>
                  <a:pt x="1016037" y="10275"/>
                </a:cubicBezTo>
                <a:cubicBezTo>
                  <a:pt x="1016037" y="15939"/>
                  <a:pt x="1011458" y="20527"/>
                  <a:pt x="1005797" y="20550"/>
                </a:cubicBezTo>
                <a:cubicBezTo>
                  <a:pt x="1000123" y="20573"/>
                  <a:pt x="995506" y="15984"/>
                  <a:pt x="995487" y="10310"/>
                </a:cubicBezTo>
                <a:cubicBezTo>
                  <a:pt x="995468" y="4634"/>
                  <a:pt x="1000052" y="23"/>
                  <a:pt x="1005726" y="0"/>
                </a:cubicBezTo>
                <a:close/>
                <a:moveTo>
                  <a:pt x="895126" y="0"/>
                </a:moveTo>
                <a:cubicBezTo>
                  <a:pt x="900807" y="0"/>
                  <a:pt x="905418" y="4600"/>
                  <a:pt x="905435" y="10275"/>
                </a:cubicBezTo>
                <a:cubicBezTo>
                  <a:pt x="905435" y="15939"/>
                  <a:pt x="900856" y="20527"/>
                  <a:pt x="895195" y="20550"/>
                </a:cubicBezTo>
                <a:cubicBezTo>
                  <a:pt x="889521" y="20573"/>
                  <a:pt x="884905" y="15984"/>
                  <a:pt x="884886" y="10310"/>
                </a:cubicBezTo>
                <a:cubicBezTo>
                  <a:pt x="884866" y="4634"/>
                  <a:pt x="889452" y="23"/>
                  <a:pt x="895126" y="0"/>
                </a:cubicBezTo>
                <a:close/>
                <a:moveTo>
                  <a:pt x="784522" y="0"/>
                </a:moveTo>
                <a:cubicBezTo>
                  <a:pt x="790204" y="0"/>
                  <a:pt x="794815" y="4589"/>
                  <a:pt x="794832" y="10275"/>
                </a:cubicBezTo>
                <a:cubicBezTo>
                  <a:pt x="794832" y="15939"/>
                  <a:pt x="790254" y="20527"/>
                  <a:pt x="784593" y="20550"/>
                </a:cubicBezTo>
                <a:cubicBezTo>
                  <a:pt x="778918" y="20573"/>
                  <a:pt x="774302" y="15984"/>
                  <a:pt x="774283" y="10310"/>
                </a:cubicBezTo>
                <a:cubicBezTo>
                  <a:pt x="774263" y="4634"/>
                  <a:pt x="778847" y="23"/>
                  <a:pt x="784522" y="0"/>
                </a:cubicBezTo>
                <a:close/>
                <a:moveTo>
                  <a:pt x="673921" y="0"/>
                </a:moveTo>
                <a:lnTo>
                  <a:pt x="673926" y="0"/>
                </a:lnTo>
                <a:cubicBezTo>
                  <a:pt x="679607" y="0"/>
                  <a:pt x="684219" y="4589"/>
                  <a:pt x="684236" y="10275"/>
                </a:cubicBezTo>
                <a:cubicBezTo>
                  <a:pt x="684219" y="15961"/>
                  <a:pt x="679607" y="20550"/>
                  <a:pt x="673926" y="20550"/>
                </a:cubicBezTo>
                <a:cubicBezTo>
                  <a:pt x="668243" y="20550"/>
                  <a:pt x="663628" y="15961"/>
                  <a:pt x="663611" y="10275"/>
                </a:cubicBezTo>
                <a:cubicBezTo>
                  <a:pt x="663628" y="4589"/>
                  <a:pt x="668240" y="0"/>
                  <a:pt x="673921" y="0"/>
                </a:cubicBezTo>
                <a:close/>
                <a:moveTo>
                  <a:pt x="563320" y="0"/>
                </a:moveTo>
                <a:cubicBezTo>
                  <a:pt x="569001" y="0"/>
                  <a:pt x="573613" y="4589"/>
                  <a:pt x="573630" y="10275"/>
                </a:cubicBezTo>
                <a:cubicBezTo>
                  <a:pt x="573613" y="15961"/>
                  <a:pt x="569001" y="20550"/>
                  <a:pt x="563320" y="20550"/>
                </a:cubicBezTo>
                <a:cubicBezTo>
                  <a:pt x="557639" y="20550"/>
                  <a:pt x="553027" y="15961"/>
                  <a:pt x="553010" y="10275"/>
                </a:cubicBezTo>
                <a:cubicBezTo>
                  <a:pt x="553027" y="4589"/>
                  <a:pt x="557639" y="0"/>
                  <a:pt x="563320" y="0"/>
                </a:cubicBezTo>
                <a:close/>
                <a:moveTo>
                  <a:pt x="452717" y="0"/>
                </a:moveTo>
                <a:cubicBezTo>
                  <a:pt x="458398" y="0"/>
                  <a:pt x="463010" y="4589"/>
                  <a:pt x="463027" y="10275"/>
                </a:cubicBezTo>
                <a:cubicBezTo>
                  <a:pt x="463010" y="15961"/>
                  <a:pt x="458398" y="20550"/>
                  <a:pt x="452717" y="20550"/>
                </a:cubicBezTo>
                <a:cubicBezTo>
                  <a:pt x="447035" y="20550"/>
                  <a:pt x="442422" y="15961"/>
                  <a:pt x="442409" y="10275"/>
                </a:cubicBezTo>
                <a:cubicBezTo>
                  <a:pt x="442422" y="4589"/>
                  <a:pt x="447035" y="-12"/>
                  <a:pt x="452717" y="0"/>
                </a:cubicBezTo>
                <a:close/>
                <a:moveTo>
                  <a:pt x="342112" y="0"/>
                </a:moveTo>
                <a:lnTo>
                  <a:pt x="342115" y="0"/>
                </a:lnTo>
                <a:lnTo>
                  <a:pt x="342114" y="2"/>
                </a:lnTo>
                <a:close/>
                <a:moveTo>
                  <a:pt x="231515" y="0"/>
                </a:moveTo>
                <a:cubicBezTo>
                  <a:pt x="237196" y="0"/>
                  <a:pt x="241808" y="4589"/>
                  <a:pt x="241825" y="10275"/>
                </a:cubicBezTo>
                <a:cubicBezTo>
                  <a:pt x="241808" y="15961"/>
                  <a:pt x="237196" y="20550"/>
                  <a:pt x="231515" y="20550"/>
                </a:cubicBezTo>
                <a:cubicBezTo>
                  <a:pt x="225834" y="20550"/>
                  <a:pt x="221222" y="15961"/>
                  <a:pt x="221205" y="10275"/>
                </a:cubicBezTo>
                <a:cubicBezTo>
                  <a:pt x="221222" y="4589"/>
                  <a:pt x="225834" y="0"/>
                  <a:pt x="231515" y="0"/>
                </a:cubicBezTo>
                <a:close/>
                <a:moveTo>
                  <a:pt x="120913" y="0"/>
                </a:moveTo>
                <a:cubicBezTo>
                  <a:pt x="126595" y="-12"/>
                  <a:pt x="131209" y="4589"/>
                  <a:pt x="131221" y="10275"/>
                </a:cubicBezTo>
                <a:cubicBezTo>
                  <a:pt x="131209" y="15961"/>
                  <a:pt x="126595" y="20550"/>
                  <a:pt x="120913" y="20550"/>
                </a:cubicBezTo>
                <a:cubicBezTo>
                  <a:pt x="115232" y="20550"/>
                  <a:pt x="110620" y="15961"/>
                  <a:pt x="110603" y="10275"/>
                </a:cubicBezTo>
                <a:cubicBezTo>
                  <a:pt x="110620" y="4589"/>
                  <a:pt x="115232" y="0"/>
                  <a:pt x="120913" y="0"/>
                </a:cubicBezTo>
                <a:close/>
                <a:moveTo>
                  <a:pt x="10311" y="0"/>
                </a:moveTo>
                <a:cubicBezTo>
                  <a:pt x="15991" y="0"/>
                  <a:pt x="20604" y="4589"/>
                  <a:pt x="20621" y="10275"/>
                </a:cubicBezTo>
                <a:cubicBezTo>
                  <a:pt x="20604" y="15961"/>
                  <a:pt x="15991" y="20550"/>
                  <a:pt x="10311" y="20550"/>
                </a:cubicBezTo>
                <a:cubicBezTo>
                  <a:pt x="4630" y="20550"/>
                  <a:pt x="17" y="15961"/>
                  <a:pt x="0" y="10275"/>
                </a:cubicBezTo>
                <a:cubicBezTo>
                  <a:pt x="17" y="4589"/>
                  <a:pt x="4630" y="0"/>
                  <a:pt x="10311" y="0"/>
                </a:cubicBezTo>
                <a:close/>
              </a:path>
            </a:pathLst>
          </a:custGeom>
          <a:solidFill>
            <a:schemeClr val="bg1">
              <a:lumMod val="75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43" name="标题 1"/>
          <p:cNvSpPr txBox="1"/>
          <p:nvPr/>
        </p:nvSpPr>
        <p:spPr>
          <a:xfrm rot="19213802">
            <a:off x="6503597" y="1426871"/>
            <a:ext cx="253001" cy="253001"/>
          </a:xfrm>
          <a:custGeom>
            <a:avLst/>
            <a:gdLst>
              <a:gd name="connsiteX0" fmla="*/ 259070 w 259070"/>
              <a:gd name="connsiteY0" fmla="*/ 129535 h 259070"/>
              <a:gd name="connsiteX1" fmla="*/ 129535 w 259070"/>
              <a:gd name="connsiteY1" fmla="*/ 259070 h 259070"/>
              <a:gd name="connsiteX2" fmla="*/ 0 w 259070"/>
              <a:gd name="connsiteY2" fmla="*/ 129535 h 259070"/>
              <a:gd name="connsiteX3" fmla="*/ 129535 w 259070"/>
              <a:gd name="connsiteY3" fmla="*/ 0 h 259070"/>
              <a:gd name="connsiteX4" fmla="*/ 259070 w 259070"/>
              <a:gd name="connsiteY4" fmla="*/ 129535 h 259070"/>
            </a:gdLst>
            <a:ahLst/>
            <a:cxnLst/>
            <a:rect l="l" t="t" r="r" b="b"/>
            <a:pathLst>
              <a:path w="259070" h="259070">
                <a:moveTo>
                  <a:pt x="259070" y="129535"/>
                </a:moveTo>
                <a:cubicBezTo>
                  <a:pt x="259070" y="201075"/>
                  <a:pt x="201075" y="259070"/>
                  <a:pt x="129535" y="259070"/>
                </a:cubicBezTo>
                <a:cubicBezTo>
                  <a:pt x="57995" y="259070"/>
                  <a:pt x="0" y="201075"/>
                  <a:pt x="0" y="129535"/>
                </a:cubicBezTo>
                <a:cubicBezTo>
                  <a:pt x="0" y="57995"/>
                  <a:pt x="57995" y="0"/>
                  <a:pt x="129535" y="0"/>
                </a:cubicBezTo>
                <a:cubicBezTo>
                  <a:pt x="201076" y="0"/>
                  <a:pt x="259070" y="57995"/>
                  <a:pt x="259070" y="1295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4" name="标题 1"/>
          <p:cNvSpPr txBox="1"/>
          <p:nvPr/>
        </p:nvSpPr>
        <p:spPr>
          <a:xfrm>
            <a:off x="6313669" y="1234670"/>
            <a:ext cx="382584" cy="382587"/>
          </a:xfrm>
          <a:custGeom>
            <a:avLst/>
            <a:gdLst>
              <a:gd name="connsiteX0" fmla="*/ 390139 w 391762"/>
              <a:gd name="connsiteY0" fmla="*/ 170885 h 391765"/>
              <a:gd name="connsiteX1" fmla="*/ 220880 w 391762"/>
              <a:gd name="connsiteY1" fmla="*/ 390142 h 391765"/>
              <a:gd name="connsiteX2" fmla="*/ 1623 w 391762"/>
              <a:gd name="connsiteY2" fmla="*/ 220883 h 391765"/>
              <a:gd name="connsiteX3" fmla="*/ 170063 w 391762"/>
              <a:gd name="connsiteY3" fmla="*/ 1732 h 391765"/>
              <a:gd name="connsiteX4" fmla="*/ 390032 w 391762"/>
              <a:gd name="connsiteY4" fmla="*/ 170066 h 391765"/>
              <a:gd name="connsiteX5" fmla="*/ 390139 w 391762"/>
              <a:gd name="connsiteY5" fmla="*/ 170885 h 391765"/>
              <a:gd name="connsiteX6" fmla="*/ 28509 w 391762"/>
              <a:gd name="connsiteY6" fmla="*/ 218603 h 391765"/>
              <a:gd name="connsiteX7" fmla="*/ 217791 w 391762"/>
              <a:gd name="connsiteY7" fmla="*/ 363852 h 391765"/>
              <a:gd name="connsiteX8" fmla="*/ 363039 w 391762"/>
              <a:gd name="connsiteY8" fmla="*/ 174579 h 391765"/>
              <a:gd name="connsiteX9" fmla="*/ 173757 w 391762"/>
              <a:gd name="connsiteY9" fmla="*/ 29322 h 391765"/>
              <a:gd name="connsiteX10" fmla="*/ 173713 w 391762"/>
              <a:gd name="connsiteY10" fmla="*/ 29331 h 391765"/>
              <a:gd name="connsiteX11" fmla="*/ 28509 w 391762"/>
              <a:gd name="connsiteY11" fmla="*/ 218603 h 391765"/>
            </a:gdLst>
            <a:ahLst/>
            <a:cxnLst/>
            <a:rect l="l" t="t" r="r" b="b"/>
            <a:pathLst>
              <a:path w="391762" h="391765">
                <a:moveTo>
                  <a:pt x="390139" y="170885"/>
                </a:moveTo>
                <a:cubicBezTo>
                  <a:pt x="403947" y="278172"/>
                  <a:pt x="328167" y="376334"/>
                  <a:pt x="220880" y="390142"/>
                </a:cubicBezTo>
                <a:cubicBezTo>
                  <a:pt x="113592" y="403950"/>
                  <a:pt x="15431" y="328170"/>
                  <a:pt x="1623" y="220883"/>
                </a:cubicBezTo>
                <a:cubicBezTo>
                  <a:pt x="-12141" y="113916"/>
                  <a:pt x="63159" y="15950"/>
                  <a:pt x="170063" y="1732"/>
                </a:cubicBezTo>
                <a:cubicBezTo>
                  <a:pt x="277288" y="-12530"/>
                  <a:pt x="375770" y="62841"/>
                  <a:pt x="390032" y="170066"/>
                </a:cubicBezTo>
                <a:cubicBezTo>
                  <a:pt x="390067" y="170342"/>
                  <a:pt x="390103" y="170609"/>
                  <a:pt x="390139" y="170885"/>
                </a:cubicBezTo>
                <a:close/>
                <a:moveTo>
                  <a:pt x="28509" y="218603"/>
                </a:moveTo>
                <a:cubicBezTo>
                  <a:pt x="40670" y="310978"/>
                  <a:pt x="125407" y="376013"/>
                  <a:pt x="217791" y="363852"/>
                </a:cubicBezTo>
                <a:cubicBezTo>
                  <a:pt x="310165" y="351700"/>
                  <a:pt x="375200" y="266954"/>
                  <a:pt x="363039" y="174579"/>
                </a:cubicBezTo>
                <a:cubicBezTo>
                  <a:pt x="350878" y="82195"/>
                  <a:pt x="266141" y="17170"/>
                  <a:pt x="173757" y="29322"/>
                </a:cubicBezTo>
                <a:cubicBezTo>
                  <a:pt x="173739" y="29331"/>
                  <a:pt x="173731" y="29331"/>
                  <a:pt x="173713" y="29331"/>
                </a:cubicBezTo>
                <a:cubicBezTo>
                  <a:pt x="81489" y="41741"/>
                  <a:pt x="16606" y="126309"/>
                  <a:pt x="28509" y="218603"/>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5" name="标题 1"/>
          <p:cNvSpPr txBox="1"/>
          <p:nvPr/>
        </p:nvSpPr>
        <p:spPr>
          <a:xfrm rot="16200000">
            <a:off x="10584856" y="5107202"/>
            <a:ext cx="367478" cy="896202"/>
          </a:xfrm>
          <a:custGeom>
            <a:avLst/>
            <a:gdLst>
              <a:gd name="connsiteX0" fmla="*/ 355627 w 367478"/>
              <a:gd name="connsiteY0" fmla="*/ 458157 h 896202"/>
              <a:gd name="connsiteX1" fmla="*/ 355627 w 367478"/>
              <a:gd name="connsiteY1" fmla="*/ 549644 h 896202"/>
              <a:gd name="connsiteX2" fmla="*/ 11941 w 367478"/>
              <a:gd name="connsiteY2" fmla="*/ 438136 h 896202"/>
              <a:gd name="connsiteX3" fmla="*/ 11941 w 367478"/>
              <a:gd name="connsiteY3" fmla="*/ 346558 h 896202"/>
              <a:gd name="connsiteX4" fmla="*/ 355627 w 367478"/>
              <a:gd name="connsiteY4" fmla="*/ 284789 h 896202"/>
              <a:gd name="connsiteX5" fmla="*/ 355627 w 367478"/>
              <a:gd name="connsiteY5" fmla="*/ 376367 h 896202"/>
              <a:gd name="connsiteX6" fmla="*/ 11941 w 367478"/>
              <a:gd name="connsiteY6" fmla="*/ 264767 h 896202"/>
              <a:gd name="connsiteX7" fmla="*/ 11941 w 367478"/>
              <a:gd name="connsiteY7" fmla="*/ 173280 h 896202"/>
              <a:gd name="connsiteX8" fmla="*/ 355627 w 367478"/>
              <a:gd name="connsiteY8" fmla="*/ 111510 h 896202"/>
              <a:gd name="connsiteX9" fmla="*/ 355627 w 367478"/>
              <a:gd name="connsiteY9" fmla="*/ 202998 h 896202"/>
              <a:gd name="connsiteX10" fmla="*/ 11941 w 367478"/>
              <a:gd name="connsiteY10" fmla="*/ 91488 h 896202"/>
              <a:gd name="connsiteX11" fmla="*/ 11941 w 367478"/>
              <a:gd name="connsiteY11" fmla="*/ 0 h 896202"/>
              <a:gd name="connsiteX12" fmla="*/ 367478 w 367478"/>
              <a:gd name="connsiteY12" fmla="*/ 798340 h 896202"/>
              <a:gd name="connsiteX13" fmla="*/ 367478 w 367478"/>
              <a:gd name="connsiteY13" fmla="*/ 896202 h 896202"/>
              <a:gd name="connsiteX14" fmla="*/ 0 w 367478"/>
              <a:gd name="connsiteY14" fmla="*/ 776971 h 896202"/>
              <a:gd name="connsiteX15" fmla="*/ 0 w 367478"/>
              <a:gd name="connsiteY15" fmla="*/ 679109 h 896202"/>
              <a:gd name="connsiteX16" fmla="*/ 367478 w 367478"/>
              <a:gd name="connsiteY16" fmla="*/ 613121 h 896202"/>
              <a:gd name="connsiteX17" fmla="*/ 367478 w 367478"/>
              <a:gd name="connsiteY17" fmla="*/ 710892 h 896202"/>
              <a:gd name="connsiteX18" fmla="*/ 0 w 367478"/>
              <a:gd name="connsiteY18" fmla="*/ 591662 h 896202"/>
              <a:gd name="connsiteX19" fmla="*/ 0 w 367478"/>
              <a:gd name="connsiteY19" fmla="*/ 493890 h 896202"/>
            </a:gdLst>
            <a:ahLst/>
            <a:cxnLst/>
            <a:rect l="l" t="t" r="r" b="b"/>
            <a:pathLst>
              <a:path w="367478" h="896202">
                <a:moveTo>
                  <a:pt x="355627" y="458157"/>
                </a:moveTo>
                <a:lnTo>
                  <a:pt x="355627" y="549644"/>
                </a:lnTo>
                <a:lnTo>
                  <a:pt x="11941" y="438136"/>
                </a:lnTo>
                <a:lnTo>
                  <a:pt x="11941" y="346558"/>
                </a:lnTo>
                <a:close/>
                <a:moveTo>
                  <a:pt x="355627" y="284789"/>
                </a:moveTo>
                <a:lnTo>
                  <a:pt x="355627" y="376367"/>
                </a:lnTo>
                <a:lnTo>
                  <a:pt x="11941" y="264767"/>
                </a:lnTo>
                <a:lnTo>
                  <a:pt x="11941" y="173280"/>
                </a:lnTo>
                <a:close/>
                <a:moveTo>
                  <a:pt x="355627" y="111510"/>
                </a:moveTo>
                <a:lnTo>
                  <a:pt x="355627" y="202998"/>
                </a:lnTo>
                <a:lnTo>
                  <a:pt x="11941" y="91488"/>
                </a:lnTo>
                <a:lnTo>
                  <a:pt x="11941" y="0"/>
                </a:lnTo>
                <a:close/>
                <a:moveTo>
                  <a:pt x="367478" y="798340"/>
                </a:moveTo>
                <a:lnTo>
                  <a:pt x="367478" y="896202"/>
                </a:lnTo>
                <a:lnTo>
                  <a:pt x="0" y="776971"/>
                </a:lnTo>
                <a:lnTo>
                  <a:pt x="0" y="679109"/>
                </a:lnTo>
                <a:close/>
                <a:moveTo>
                  <a:pt x="367478" y="613121"/>
                </a:moveTo>
                <a:lnTo>
                  <a:pt x="367478" y="710892"/>
                </a:lnTo>
                <a:lnTo>
                  <a:pt x="0" y="591662"/>
                </a:lnTo>
                <a:lnTo>
                  <a:pt x="0" y="493890"/>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6" name="标题 1"/>
          <p:cNvSpPr txBox="1"/>
          <p:nvPr/>
        </p:nvSpPr>
        <p:spPr>
          <a:xfrm>
            <a:off x="1151321" y="533983"/>
            <a:ext cx="1228797" cy="15259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47" name="图片 46"/>
          <p:cNvPicPr>
            <a:picLocks noChangeAspect="1"/>
          </p:cNvPicPr>
          <p:nvPr/>
        </p:nvPicPr>
        <p:blipFill>
          <a:blip r:embed="rId1">
            <a:alphaModFix amt="100000"/>
          </a:blip>
          <a:srcRect/>
          <a:stretch>
            <a:fillRect/>
          </a:stretch>
        </p:blipFill>
        <p:spPr>
          <a:xfrm>
            <a:off x="1019108" y="1977629"/>
            <a:ext cx="4700423" cy="2634303"/>
          </a:xfrm>
          <a:prstGeom prst="rect">
            <a:avLst/>
          </a:prstGeom>
          <a:noFill/>
          <a:ln>
            <a:noFill/>
          </a:ln>
        </p:spPr>
      </p:pic>
      <p:sp>
        <p:nvSpPr>
          <p:cNvPr id="48" name="标题 1"/>
          <p:cNvSpPr txBox="1"/>
          <p:nvPr/>
        </p:nvSpPr>
        <p:spPr>
          <a:xfrm>
            <a:off x="7762232" y="3155348"/>
            <a:ext cx="3009900" cy="599440"/>
          </a:xfrm>
          <a:prstGeom prst="rect">
            <a:avLst/>
          </a:prstGeom>
          <a:noFill/>
          <a:ln>
            <a:noFill/>
          </a:ln>
        </p:spPr>
        <p:txBody>
          <a:bodyPr vert="horz" wrap="square" lIns="91440" tIns="45720" rIns="91440" bIns="45720" rtlCol="0" anchor="ctr">
            <a:spAutoFit/>
          </a:bodyPr>
          <a:lstStyle/>
          <a:p>
            <a:pPr algn="r">
              <a:lnSpc>
                <a:spcPct val="100000"/>
              </a:lnSpc>
            </a:pPr>
            <a:endParaRPr kumimoji="1" lang="zh-CN" altLang="en-US"/>
          </a:p>
        </p:txBody>
      </p:sp>
      <p:sp>
        <p:nvSpPr>
          <p:cNvPr id="49" name="标题 1"/>
          <p:cNvSpPr txBox="1"/>
          <p:nvPr/>
        </p:nvSpPr>
        <p:spPr>
          <a:xfrm>
            <a:off x="8185010" y="977900"/>
            <a:ext cx="2373927" cy="1761808"/>
          </a:xfrm>
          <a:prstGeom prst="rect">
            <a:avLst/>
          </a:prstGeom>
          <a:noFill/>
          <a:ln>
            <a:noFill/>
          </a:ln>
        </p:spPr>
        <p:txBody>
          <a:bodyPr vert="horz" wrap="square" lIns="91440" tIns="45720" rIns="91440" bIns="45720" rtlCol="0" anchor="b"/>
          <a:lstStyle/>
          <a:p>
            <a:pPr algn="l">
              <a:lnSpc>
                <a:spcPct val="100000"/>
              </a:lnSpc>
            </a:pPr>
            <a:r>
              <a:rPr kumimoji="1" lang="en-US" altLang="zh-CN" sz="48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06</a:t>
            </a:r>
            <a:endParaRPr kumimoji="1" lang="zh-CN" altLang="en-US"/>
          </a:p>
        </p:txBody>
      </p:sp>
      <p:sp>
        <p:nvSpPr>
          <p:cNvPr id="50" name="标题 1"/>
          <p:cNvSpPr txBox="1"/>
          <p:nvPr/>
        </p:nvSpPr>
        <p:spPr>
          <a:xfrm>
            <a:off x="6451943" y="3045387"/>
            <a:ext cx="4967613" cy="1499407"/>
          </a:xfrm>
          <a:prstGeom prst="rect">
            <a:avLst/>
          </a:prstGeom>
          <a:noFill/>
          <a:ln>
            <a:noFill/>
          </a:ln>
        </p:spPr>
        <p:txBody>
          <a:bodyPr vert="horz" wrap="square" lIns="91440" tIns="45720" rIns="91440" bIns="45720" rtlCol="0" anchor="t"/>
          <a:lstStyle/>
          <a:p>
            <a:pPr algn="l">
              <a:lnSpc>
                <a:spcPct val="130000"/>
              </a:lnSpc>
            </a:pPr>
            <a:r>
              <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rPr>
              <a:t>六、数字金融：创新驱动与风险管理</a:t>
            </a:r>
            <a:endPar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707423" y="5166581"/>
            <a:ext cx="13594146" cy="45719"/>
          </a:xfrm>
          <a:prstGeom prst="roundRect">
            <a:avLst>
              <a:gd name="adj" fmla="val 50000"/>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497104" y="5130800"/>
            <a:ext cx="127000" cy="127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512133" y="5130800"/>
            <a:ext cx="127000" cy="127000"/>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7527162" y="5130800"/>
            <a:ext cx="127000" cy="127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0542191" y="5130800"/>
            <a:ext cx="127000" cy="127000"/>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60400" y="4826635"/>
            <a:ext cx="3961118" cy="4914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469650" y="4480560"/>
            <a:ext cx="3961118" cy="49140"/>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278900" y="4134485"/>
            <a:ext cx="3961118" cy="4914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60400" y="3296868"/>
            <a:ext cx="3240000" cy="307777"/>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数字化转型</a:t>
            </a:r>
            <a:endParaRPr kumimoji="1" lang="zh-CN" altLang="en-US"/>
          </a:p>
        </p:txBody>
      </p:sp>
      <p:sp>
        <p:nvSpPr>
          <p:cNvPr id="11" name="标题 1"/>
          <p:cNvSpPr txBox="1"/>
          <p:nvPr/>
        </p:nvSpPr>
        <p:spPr>
          <a:xfrm>
            <a:off x="660400" y="3606800"/>
            <a:ext cx="3240000" cy="1041400"/>
          </a:xfrm>
          <a:prstGeom prst="rect">
            <a:avLst/>
          </a:prstGeom>
          <a:noFill/>
          <a:ln>
            <a:noFill/>
          </a:ln>
        </p:spPr>
        <p:txBody>
          <a:bodyPr vert="horz" wrap="square" lIns="0" tIns="0" rIns="0" bIns="0" rtlCol="0" anchor="t"/>
          <a:lstStyle/>
          <a:p>
            <a:pPr algn="l">
              <a:lnSpc>
                <a:spcPct val="150000"/>
              </a:lnSpc>
            </a:pPr>
            <a:r>
              <a:rPr kumimoji="1" lang="en-US" altLang="zh-CN" sz="1105">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加快推进金融机构数字化转型，增强数字化经营服务能力。
例如，某银行通过大数据分析，优化信贷审批流程，提高了金融服务效率和客户体验。</a:t>
            </a:r>
            <a:endParaRPr kumimoji="1" lang="zh-CN" altLang="en-US"/>
          </a:p>
        </p:txBody>
      </p:sp>
      <p:sp>
        <p:nvSpPr>
          <p:cNvPr id="12" name="标题 1"/>
          <p:cNvSpPr txBox="1"/>
          <p:nvPr/>
        </p:nvSpPr>
        <p:spPr>
          <a:xfrm>
            <a:off x="8278900" y="2623966"/>
            <a:ext cx="3240000" cy="307777"/>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数据共享与利用</a:t>
            </a:r>
            <a:endParaRPr kumimoji="1" lang="zh-CN" altLang="en-US"/>
          </a:p>
        </p:txBody>
      </p:sp>
      <p:sp>
        <p:nvSpPr>
          <p:cNvPr id="13" name="标题 1"/>
          <p:cNvSpPr txBox="1"/>
          <p:nvPr/>
        </p:nvSpPr>
        <p:spPr>
          <a:xfrm>
            <a:off x="8278900" y="2939940"/>
            <a:ext cx="3240000" cy="1041400"/>
          </a:xfrm>
          <a:prstGeom prst="rect">
            <a:avLst/>
          </a:prstGeom>
          <a:noFill/>
          <a:ln>
            <a:noFill/>
          </a:ln>
        </p:spPr>
        <p:txBody>
          <a:bodyPr vert="horz" wrap="square" lIns="0" tIns="0" rIns="0" bIns="0" rtlCol="0" anchor="t"/>
          <a:lstStyle/>
          <a:p>
            <a:pPr algn="l">
              <a:lnSpc>
                <a:spcPct val="150000"/>
              </a:lnSpc>
            </a:pPr>
            <a:r>
              <a:rPr kumimoji="1" lang="en-US" altLang="zh-CN" sz="1105">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依法合规推进金融数据共享和流通，加大公共信用信息对金融领域的开放共享力度。
例如，通过金融数据共享平台，金融机构能够更全面地了解客户信用状况，降低风险。</a:t>
            </a:r>
            <a:endParaRPr kumimoji="1" lang="zh-CN" altLang="en-US"/>
          </a:p>
        </p:txBody>
      </p:sp>
      <p:sp>
        <p:nvSpPr>
          <p:cNvPr id="14" name="标题 1"/>
          <p:cNvSpPr txBox="1"/>
          <p:nvPr/>
        </p:nvSpPr>
        <p:spPr>
          <a:xfrm>
            <a:off x="4469650" y="2960318"/>
            <a:ext cx="3240000" cy="307777"/>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金融科技创新</a:t>
            </a:r>
            <a:endParaRPr kumimoji="1" lang="zh-CN" altLang="en-US"/>
          </a:p>
        </p:txBody>
      </p:sp>
      <p:sp>
        <p:nvSpPr>
          <p:cNvPr id="15" name="标题 1"/>
          <p:cNvSpPr txBox="1"/>
          <p:nvPr/>
        </p:nvSpPr>
        <p:spPr>
          <a:xfrm>
            <a:off x="4469650" y="3270250"/>
            <a:ext cx="3240000" cy="1041401"/>
          </a:xfrm>
          <a:prstGeom prst="rect">
            <a:avLst/>
          </a:prstGeom>
          <a:noFill/>
          <a:ln>
            <a:noFill/>
          </a:ln>
        </p:spPr>
        <p:txBody>
          <a:bodyPr vert="horz" wrap="square" lIns="0" tIns="0" rIns="0" bIns="0" rtlCol="0" anchor="t"/>
          <a:lstStyle/>
          <a:p>
            <a:pPr algn="l">
              <a:lnSpc>
                <a:spcPct val="150000"/>
              </a:lnSpc>
            </a:pPr>
            <a:r>
              <a:rPr kumimoji="1" lang="en-US" altLang="zh-CN" sz="1105">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加快数字金融创新，支持巩固拓展数字经济优势，构建应用便利、安全高效的数字支付服务体系。
例如，移动支付的广泛应用，方便了人们的日常生活，推动了数字经济的发展。</a:t>
            </a:r>
            <a:endParaRPr kumimoji="1" lang="zh-CN" altLang="en-US"/>
          </a:p>
        </p:txBody>
      </p:sp>
      <p:sp>
        <p:nvSpPr>
          <p:cNvPr id="16" name="标题 1"/>
          <p:cNvSpPr txBox="1"/>
          <p:nvPr/>
        </p:nvSpPr>
        <p:spPr>
          <a:xfrm>
            <a:off x="660400" y="2692400"/>
            <a:ext cx="3240000" cy="584200"/>
          </a:xfrm>
          <a:prstGeom prst="rect">
            <a:avLst/>
          </a:prstGeom>
          <a:noFill/>
          <a:ln>
            <a:noFill/>
          </a:ln>
        </p:spPr>
        <p:txBody>
          <a:bodyPr vert="horz" wrap="square" lIns="0" tIns="0" rIns="0" bIns="0" rtlCol="0" anchor="b"/>
          <a:lstStyle/>
          <a:p>
            <a:pPr algn="l">
              <a:lnSpc>
                <a:spcPct val="100000"/>
              </a:lnSpc>
            </a:pPr>
            <a:r>
              <a:rPr kumimoji="1" lang="en-US" altLang="zh-CN" sz="3600">
                <a:ln w="12700">
                  <a:noFill/>
                </a:ln>
                <a:solidFill>
                  <a:srgbClr val="0086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17" name="标题 1"/>
          <p:cNvSpPr txBox="1"/>
          <p:nvPr/>
        </p:nvSpPr>
        <p:spPr>
          <a:xfrm>
            <a:off x="4469650" y="2324100"/>
            <a:ext cx="3240000" cy="584200"/>
          </a:xfrm>
          <a:prstGeom prst="rect">
            <a:avLst/>
          </a:prstGeom>
          <a:noFill/>
          <a:ln>
            <a:noFill/>
          </a:ln>
        </p:spPr>
        <p:txBody>
          <a:bodyPr vert="horz" wrap="square" lIns="0" tIns="0" rIns="0" bIns="0" rtlCol="0" anchor="b"/>
          <a:lstStyle/>
          <a:p>
            <a:pPr algn="l">
              <a:lnSpc>
                <a:spcPct val="100000"/>
              </a:lnSpc>
            </a:pPr>
            <a:r>
              <a:rPr kumimoji="1" lang="en-US" altLang="zh-CN" sz="3600">
                <a:ln w="12700">
                  <a:noFill/>
                </a:ln>
                <a:solidFill>
                  <a:srgbClr val="0051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8" name="标题 1"/>
          <p:cNvSpPr txBox="1"/>
          <p:nvPr/>
        </p:nvSpPr>
        <p:spPr>
          <a:xfrm>
            <a:off x="8278900" y="2006600"/>
            <a:ext cx="3240000" cy="584200"/>
          </a:xfrm>
          <a:prstGeom prst="rect">
            <a:avLst/>
          </a:prstGeom>
          <a:noFill/>
          <a:ln>
            <a:noFill/>
          </a:ln>
        </p:spPr>
        <p:txBody>
          <a:bodyPr vert="horz" wrap="square" lIns="0" tIns="0" rIns="0" bIns="0" rtlCol="0" anchor="b"/>
          <a:lstStyle/>
          <a:p>
            <a:pPr algn="l">
              <a:lnSpc>
                <a:spcPct val="100000"/>
              </a:lnSpc>
            </a:pPr>
            <a:r>
              <a:rPr kumimoji="1" lang="en-US" altLang="zh-CN" sz="3600">
                <a:ln w="12700">
                  <a:noFill/>
                </a:ln>
                <a:solidFill>
                  <a:srgbClr val="0086FF">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19"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数字金融创新实践</a:t>
            </a:r>
            <a:endParaRPr kumimoji="1" lang="zh-CN" altLang="en-US"/>
          </a:p>
        </p:txBody>
      </p:sp>
      <p:sp>
        <p:nvSpPr>
          <p:cNvPr id="20"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1" name="标题 1"/>
          <p:cNvCxnSpPr/>
          <p:nvPr/>
        </p:nvCxnSpPr>
        <p:spPr>
          <a:xfrm rot="4260000">
            <a:off x="66419" y="317500"/>
            <a:ext cx="702020" cy="709440"/>
          </a:xfrm>
          <a:prstGeom prst="line">
            <a:avLst/>
          </a:prstGeom>
          <a:noFill/>
          <a:ln w="15875" cap="sq">
            <a:solidFill>
              <a:schemeClr val="accent1"/>
            </a:solidFill>
            <a:miter/>
          </a:ln>
        </p:spPr>
      </p:cxnSp>
      <p:cxnSp>
        <p:nvCxnSpPr>
          <p:cNvPr id="22"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3362333" y="4124335"/>
            <a:ext cx="5467334" cy="2733665"/>
            <a:chOff x="3362333" y="4124335"/>
            <a:chExt cx="5467334" cy="2733665"/>
          </a:xfrm>
        </p:grpSpPr>
        <p:sp>
          <p:nvSpPr>
            <p:cNvPr id="3" name="标题 1"/>
            <p:cNvSpPr txBox="1"/>
            <p:nvPr/>
          </p:nvSpPr>
          <p:spPr>
            <a:xfrm>
              <a:off x="3362333" y="4124335"/>
              <a:ext cx="5467334" cy="2733665"/>
            </a:xfrm>
            <a:custGeom>
              <a:avLst/>
              <a:gdLst>
                <a:gd name="connsiteX0" fmla="*/ 2435515 w 4871030"/>
                <a:gd name="connsiteY0" fmla="*/ 0 h 2435515"/>
                <a:gd name="connsiteX1" fmla="*/ 4871030 w 4871030"/>
                <a:gd name="connsiteY1" fmla="*/ 2435515 h 2435515"/>
                <a:gd name="connsiteX2" fmla="*/ 0 w 4871030"/>
                <a:gd name="connsiteY2" fmla="*/ 2435515 h 2435515"/>
                <a:gd name="connsiteX3" fmla="*/ 2435515 w 4871030"/>
                <a:gd name="connsiteY3" fmla="*/ 0 h 2435515"/>
              </a:gdLst>
              <a:ahLst/>
              <a:cxnLst/>
              <a:rect l="l" t="t" r="r" b="b"/>
              <a:pathLst>
                <a:path w="4871030" h="2435515">
                  <a:moveTo>
                    <a:pt x="2435515" y="0"/>
                  </a:moveTo>
                  <a:cubicBezTo>
                    <a:pt x="3780613" y="0"/>
                    <a:pt x="4871030" y="1090417"/>
                    <a:pt x="4871030" y="2435515"/>
                  </a:cubicBezTo>
                  <a:lnTo>
                    <a:pt x="0" y="2435515"/>
                  </a:lnTo>
                  <a:cubicBezTo>
                    <a:pt x="0" y="1090417"/>
                    <a:pt x="1090417" y="0"/>
                    <a:pt x="2435515" y="0"/>
                  </a:cubicBezTo>
                  <a:close/>
                </a:path>
              </a:pathLst>
            </a:custGeom>
            <a:noFill/>
            <a:ln w="6350" cap="sq">
              <a:gradFill>
                <a:gsLst>
                  <a:gs pos="0">
                    <a:schemeClr val="accent1"/>
                  </a:gs>
                  <a:gs pos="100000">
                    <a:schemeClr val="accent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660485" y="4422485"/>
              <a:ext cx="4871030" cy="2435515"/>
            </a:xfrm>
            <a:custGeom>
              <a:avLst/>
              <a:gdLst>
                <a:gd name="connsiteX0" fmla="*/ 2435515 w 4871030"/>
                <a:gd name="connsiteY0" fmla="*/ 0 h 2435515"/>
                <a:gd name="connsiteX1" fmla="*/ 4871030 w 4871030"/>
                <a:gd name="connsiteY1" fmla="*/ 2435515 h 2435515"/>
                <a:gd name="connsiteX2" fmla="*/ 0 w 4871030"/>
                <a:gd name="connsiteY2" fmla="*/ 2435515 h 2435515"/>
                <a:gd name="connsiteX3" fmla="*/ 2435515 w 4871030"/>
                <a:gd name="connsiteY3" fmla="*/ 0 h 2435515"/>
              </a:gdLst>
              <a:ahLst/>
              <a:cxnLst/>
              <a:rect l="l" t="t" r="r" b="b"/>
              <a:pathLst>
                <a:path w="4871030" h="2435515">
                  <a:moveTo>
                    <a:pt x="2435515" y="0"/>
                  </a:moveTo>
                  <a:cubicBezTo>
                    <a:pt x="3780613" y="0"/>
                    <a:pt x="4871030" y="1090417"/>
                    <a:pt x="4871030" y="2435515"/>
                  </a:cubicBezTo>
                  <a:lnTo>
                    <a:pt x="0" y="2435515"/>
                  </a:lnTo>
                  <a:cubicBezTo>
                    <a:pt x="0" y="1090417"/>
                    <a:pt x="1090417" y="0"/>
                    <a:pt x="2435515" y="0"/>
                  </a:cubicBezTo>
                  <a:close/>
                </a:path>
              </a:pathLst>
            </a:custGeom>
            <a:gradFill>
              <a:gsLst>
                <a:gs pos="0">
                  <a:schemeClr val="accent1">
                    <a:alpha val="0"/>
                  </a:schemeClr>
                </a:gs>
                <a:gs pos="50000">
                  <a:schemeClr val="accent1">
                    <a:alpha val="9000"/>
                  </a:schemeClr>
                </a:gs>
                <a:gs pos="100000">
                  <a:schemeClr val="accent1">
                    <a:alpha val="0"/>
                  </a:schemeClr>
                </a:gs>
              </a:gsLst>
              <a:lin ang="7200000" scaled="0"/>
            </a:gradFill>
            <a:ln w="6350" cap="sq">
              <a:gradFill>
                <a:gsLst>
                  <a:gs pos="0">
                    <a:schemeClr val="accent1"/>
                  </a:gs>
                  <a:gs pos="100000">
                    <a:schemeClr val="accent1">
                      <a:alpha val="0"/>
                    </a:schemeClr>
                  </a:gs>
                </a:gsLst>
                <a:lin ang="5400000" scaled="0"/>
              </a:gradFill>
              <a:miter/>
            </a:ln>
            <a:effectLst/>
          </p:spPr>
          <p:txBody>
            <a:bodyPr vert="horz" wrap="square" lIns="91440" tIns="45720" rIns="91440" bIns="45720" rtlCol="0" anchor="ctr"/>
            <a:lstStyle/>
            <a:p>
              <a:pPr algn="ctr">
                <a:lnSpc>
                  <a:spcPct val="110000"/>
                </a:lnSpc>
              </a:pPr>
              <a:endParaRPr kumimoji="1" lang="zh-CN" altLang="en-US"/>
            </a:p>
          </p:txBody>
        </p:sp>
      </p:grpSp>
      <p:sp>
        <p:nvSpPr>
          <p:cNvPr id="5" name="标题 1"/>
          <p:cNvSpPr txBox="1"/>
          <p:nvPr/>
        </p:nvSpPr>
        <p:spPr>
          <a:xfrm rot="8100000">
            <a:off x="4959815" y="1360681"/>
            <a:ext cx="2272370" cy="2272370"/>
          </a:xfrm>
          <a:prstGeom prst="arc">
            <a:avLst/>
          </a:prstGeom>
          <a:noFill/>
          <a:ln w="6350" cap="sq">
            <a:solidFill>
              <a:schemeClr val="accent1">
                <a:alpha val="50000"/>
              </a:schemeClr>
            </a:solidFill>
            <a:miter/>
            <a:headEnd type="oval"/>
            <a:tailEnd type="oval"/>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5058533">
            <a:off x="1654293" y="2727284"/>
            <a:ext cx="2272370" cy="2272370"/>
          </a:xfrm>
          <a:prstGeom prst="arc">
            <a:avLst/>
          </a:prstGeom>
          <a:noFill/>
          <a:ln w="6350" cap="sq">
            <a:solidFill>
              <a:schemeClr val="accent1">
                <a:alpha val="50000"/>
              </a:schemeClr>
            </a:solidFill>
            <a:miter/>
            <a:headEnd type="oval"/>
            <a:tailEnd type="oval"/>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11253932">
            <a:off x="8266316" y="2727284"/>
            <a:ext cx="2272370" cy="2272370"/>
          </a:xfrm>
          <a:prstGeom prst="arc">
            <a:avLst/>
          </a:prstGeom>
          <a:noFill/>
          <a:ln w="6350" cap="sq">
            <a:solidFill>
              <a:schemeClr val="accent1">
                <a:alpha val="50000"/>
              </a:schemeClr>
            </a:solidFill>
            <a:miter/>
            <a:headEnd type="oval"/>
            <a:tailEnd type="oval"/>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5063105" y="1463971"/>
            <a:ext cx="2065791" cy="2065791"/>
          </a:xfrm>
          <a:prstGeom prst="ellipse">
            <a:avLst/>
          </a:prstGeom>
          <a:gradFill>
            <a:gsLst>
              <a:gs pos="0">
                <a:schemeClr val="accent1"/>
              </a:gs>
              <a:gs pos="100000">
                <a:schemeClr val="accent1">
                  <a:lumMod val="60000"/>
                  <a:lumOff val="4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757583" y="2830574"/>
            <a:ext cx="2065791" cy="2065791"/>
          </a:xfrm>
          <a:prstGeom prst="ellipse">
            <a:avLst/>
          </a:prstGeom>
          <a:gradFill>
            <a:gsLst>
              <a:gs pos="0">
                <a:schemeClr val="accent1"/>
              </a:gs>
              <a:gs pos="100000">
                <a:schemeClr val="accent1">
                  <a:lumMod val="60000"/>
                  <a:lumOff val="4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369606" y="2830574"/>
            <a:ext cx="2065791" cy="2065791"/>
          </a:xfrm>
          <a:prstGeom prst="ellipse">
            <a:avLst/>
          </a:prstGeom>
          <a:gradFill>
            <a:gsLst>
              <a:gs pos="0">
                <a:schemeClr val="accent1"/>
              </a:gs>
              <a:gs pos="100000">
                <a:schemeClr val="accent1">
                  <a:lumMod val="60000"/>
                  <a:lumOff val="4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flipV="1">
            <a:off x="5998415" y="3674531"/>
            <a:ext cx="195171" cy="632628"/>
          </a:xfrm>
          <a:custGeom>
            <a:avLst/>
            <a:gdLst>
              <a:gd name="connsiteX0" fmla="*/ 0 w 314325"/>
              <a:gd name="connsiteY0" fmla="*/ 157163 h 632628"/>
              <a:gd name="connsiteX1" fmla="*/ 157163 w 314325"/>
              <a:gd name="connsiteY1" fmla="*/ 0 h 632628"/>
              <a:gd name="connsiteX2" fmla="*/ 314325 w 314325"/>
              <a:gd name="connsiteY2" fmla="*/ 157163 h 632628"/>
              <a:gd name="connsiteX3" fmla="*/ 235744 w 314325"/>
              <a:gd name="connsiteY3" fmla="*/ 157163 h 632628"/>
              <a:gd name="connsiteX4" fmla="*/ 156210 w 314325"/>
              <a:gd name="connsiteY4" fmla="*/ 632628 h 632628"/>
              <a:gd name="connsiteX5" fmla="*/ 78581 w 314325"/>
              <a:gd name="connsiteY5" fmla="*/ 157163 h 632628"/>
              <a:gd name="connsiteX6" fmla="*/ 0 w 314325"/>
              <a:gd name="connsiteY6" fmla="*/ 157163 h 632628"/>
              <a:gd name="connsiteX7" fmla="*/ 0 w 314325"/>
              <a:gd name="connsiteY7" fmla="*/ 157163 h 634581"/>
              <a:gd name="connsiteX8" fmla="*/ 0 w 314325"/>
              <a:gd name="connsiteY8" fmla="*/ 157163 h 634581"/>
            </a:gdLst>
            <a:ahLst/>
            <a:cxnLst/>
            <a:rect l="l" t="t" r="r" b="b"/>
            <a:pathLst>
              <a:path w="314325" h="632628">
                <a:moveTo>
                  <a:pt x="0" y="157163"/>
                </a:moveTo>
                <a:lnTo>
                  <a:pt x="157163" y="0"/>
                </a:lnTo>
                <a:lnTo>
                  <a:pt x="314325" y="157163"/>
                </a:lnTo>
                <a:lnTo>
                  <a:pt x="235744" y="157163"/>
                </a:lnTo>
                <a:lnTo>
                  <a:pt x="156210" y="632628"/>
                </a:lnTo>
                <a:lnTo>
                  <a:pt x="78581" y="157163"/>
                </a:lnTo>
                <a:lnTo>
                  <a:pt x="0" y="157163"/>
                </a:lnTo>
                <a:close/>
              </a:path>
            </a:pathLst>
          </a:custGeom>
          <a:gradFill>
            <a:gsLst>
              <a:gs pos="39000">
                <a:schemeClr val="accent1">
                  <a:lumMod val="60000"/>
                  <a:lumOff val="40000"/>
                </a:schemeClr>
              </a:gs>
              <a:gs pos="100000">
                <a:schemeClr val="accent1"/>
              </a:gs>
            </a:gsLst>
            <a:path path="circle">
              <a:fillToRect l="100000" t="100000"/>
            </a:path>
            <a:tileRect r="-100000" b="-100000"/>
          </a:gradFill>
          <a:ln w="38100" cap="sq">
            <a:noFill/>
            <a:miter/>
          </a:ln>
          <a:effectLst>
            <a:outerShdw blurRad="381000" dist="203200" dir="5400000" sx="90000" sy="90000" algn="t" rotWithShape="0">
              <a:schemeClr val="accent4">
                <a:alpha val="50000"/>
              </a:schemeClr>
            </a:outerShdw>
          </a:effectLst>
        </p:spPr>
        <p:txBody>
          <a:bodyPr vert="horz" wrap="none" lIns="91440" tIns="45720" rIns="91440" bIns="45720" rtlCol="0" anchor="ctr"/>
          <a:lstStyle/>
          <a:p>
            <a:pPr algn="ctr">
              <a:lnSpc>
                <a:spcPct val="110000"/>
              </a:lnSpc>
            </a:pPr>
            <a:endParaRPr kumimoji="1" lang="zh-CN" altLang="en-US"/>
          </a:p>
        </p:txBody>
      </p:sp>
      <p:sp>
        <p:nvSpPr>
          <p:cNvPr id="12" name="标题 1"/>
          <p:cNvSpPr txBox="1"/>
          <p:nvPr/>
        </p:nvSpPr>
        <p:spPr>
          <a:xfrm rot="18441724" flipV="1">
            <a:off x="3902503" y="4538193"/>
            <a:ext cx="195171" cy="632628"/>
          </a:xfrm>
          <a:custGeom>
            <a:avLst/>
            <a:gdLst>
              <a:gd name="connsiteX0" fmla="*/ 0 w 314325"/>
              <a:gd name="connsiteY0" fmla="*/ 157163 h 632628"/>
              <a:gd name="connsiteX1" fmla="*/ 157163 w 314325"/>
              <a:gd name="connsiteY1" fmla="*/ 0 h 632628"/>
              <a:gd name="connsiteX2" fmla="*/ 314325 w 314325"/>
              <a:gd name="connsiteY2" fmla="*/ 157163 h 632628"/>
              <a:gd name="connsiteX3" fmla="*/ 235744 w 314325"/>
              <a:gd name="connsiteY3" fmla="*/ 157163 h 632628"/>
              <a:gd name="connsiteX4" fmla="*/ 156210 w 314325"/>
              <a:gd name="connsiteY4" fmla="*/ 632628 h 632628"/>
              <a:gd name="connsiteX5" fmla="*/ 78581 w 314325"/>
              <a:gd name="connsiteY5" fmla="*/ 157163 h 632628"/>
              <a:gd name="connsiteX6" fmla="*/ 0 w 314325"/>
              <a:gd name="connsiteY6" fmla="*/ 157163 h 632628"/>
              <a:gd name="connsiteX7" fmla="*/ 0 w 314325"/>
              <a:gd name="connsiteY7" fmla="*/ 157163 h 634581"/>
              <a:gd name="connsiteX8" fmla="*/ 0 w 314325"/>
              <a:gd name="connsiteY8" fmla="*/ 157163 h 634581"/>
            </a:gdLst>
            <a:ahLst/>
            <a:cxnLst/>
            <a:rect l="l" t="t" r="r" b="b"/>
            <a:pathLst>
              <a:path w="314325" h="632628">
                <a:moveTo>
                  <a:pt x="0" y="157163"/>
                </a:moveTo>
                <a:lnTo>
                  <a:pt x="157163" y="0"/>
                </a:lnTo>
                <a:lnTo>
                  <a:pt x="314325" y="157163"/>
                </a:lnTo>
                <a:lnTo>
                  <a:pt x="235744" y="157163"/>
                </a:lnTo>
                <a:lnTo>
                  <a:pt x="156210" y="632628"/>
                </a:lnTo>
                <a:lnTo>
                  <a:pt x="78581" y="157163"/>
                </a:lnTo>
                <a:lnTo>
                  <a:pt x="0" y="157163"/>
                </a:lnTo>
                <a:close/>
              </a:path>
            </a:pathLst>
          </a:custGeom>
          <a:gradFill>
            <a:gsLst>
              <a:gs pos="39000">
                <a:schemeClr val="accent1">
                  <a:lumMod val="60000"/>
                  <a:lumOff val="40000"/>
                </a:schemeClr>
              </a:gs>
              <a:gs pos="100000">
                <a:schemeClr val="accent1"/>
              </a:gs>
            </a:gsLst>
            <a:path path="circle">
              <a:fillToRect l="100000" t="100000"/>
            </a:path>
            <a:tileRect r="-100000" b="-100000"/>
          </a:gradFill>
          <a:ln w="38100" cap="sq">
            <a:noFill/>
            <a:miter/>
          </a:ln>
          <a:effectLst>
            <a:outerShdw blurRad="381000" dist="203200" dir="5400000" sx="90000" sy="90000" algn="t" rotWithShape="0">
              <a:schemeClr val="accent4">
                <a:alpha val="50000"/>
              </a:schemeClr>
            </a:outerShdw>
          </a:effectLst>
        </p:spPr>
        <p:txBody>
          <a:bodyPr vert="horz" wrap="none" lIns="91440" tIns="45720" rIns="91440" bIns="45720" rtlCol="0" anchor="ctr"/>
          <a:lstStyle/>
          <a:p>
            <a:pPr algn="ctr">
              <a:lnSpc>
                <a:spcPct val="110000"/>
              </a:lnSpc>
            </a:pPr>
            <a:endParaRPr kumimoji="1" lang="zh-CN" altLang="en-US"/>
          </a:p>
        </p:txBody>
      </p:sp>
      <p:sp>
        <p:nvSpPr>
          <p:cNvPr id="13" name="标题 1"/>
          <p:cNvSpPr txBox="1"/>
          <p:nvPr/>
        </p:nvSpPr>
        <p:spPr>
          <a:xfrm rot="3158276" flipH="1" flipV="1">
            <a:off x="8097172" y="4538193"/>
            <a:ext cx="195171" cy="632628"/>
          </a:xfrm>
          <a:custGeom>
            <a:avLst/>
            <a:gdLst>
              <a:gd name="connsiteX0" fmla="*/ 0 w 314325"/>
              <a:gd name="connsiteY0" fmla="*/ 157163 h 632628"/>
              <a:gd name="connsiteX1" fmla="*/ 157163 w 314325"/>
              <a:gd name="connsiteY1" fmla="*/ 0 h 632628"/>
              <a:gd name="connsiteX2" fmla="*/ 314325 w 314325"/>
              <a:gd name="connsiteY2" fmla="*/ 157163 h 632628"/>
              <a:gd name="connsiteX3" fmla="*/ 235744 w 314325"/>
              <a:gd name="connsiteY3" fmla="*/ 157163 h 632628"/>
              <a:gd name="connsiteX4" fmla="*/ 156210 w 314325"/>
              <a:gd name="connsiteY4" fmla="*/ 632628 h 632628"/>
              <a:gd name="connsiteX5" fmla="*/ 78581 w 314325"/>
              <a:gd name="connsiteY5" fmla="*/ 157163 h 632628"/>
              <a:gd name="connsiteX6" fmla="*/ 0 w 314325"/>
              <a:gd name="connsiteY6" fmla="*/ 157163 h 632628"/>
              <a:gd name="connsiteX7" fmla="*/ 0 w 314325"/>
              <a:gd name="connsiteY7" fmla="*/ 157163 h 634581"/>
              <a:gd name="connsiteX8" fmla="*/ 0 w 314325"/>
              <a:gd name="connsiteY8" fmla="*/ 157163 h 634581"/>
            </a:gdLst>
            <a:ahLst/>
            <a:cxnLst/>
            <a:rect l="l" t="t" r="r" b="b"/>
            <a:pathLst>
              <a:path w="314325" h="632628">
                <a:moveTo>
                  <a:pt x="0" y="157163"/>
                </a:moveTo>
                <a:lnTo>
                  <a:pt x="157163" y="0"/>
                </a:lnTo>
                <a:lnTo>
                  <a:pt x="314325" y="157163"/>
                </a:lnTo>
                <a:lnTo>
                  <a:pt x="235744" y="157163"/>
                </a:lnTo>
                <a:lnTo>
                  <a:pt x="156210" y="632628"/>
                </a:lnTo>
                <a:lnTo>
                  <a:pt x="78581" y="157163"/>
                </a:lnTo>
                <a:lnTo>
                  <a:pt x="0" y="157163"/>
                </a:lnTo>
                <a:close/>
              </a:path>
            </a:pathLst>
          </a:custGeom>
          <a:gradFill>
            <a:gsLst>
              <a:gs pos="39000">
                <a:schemeClr val="accent1">
                  <a:lumMod val="60000"/>
                  <a:lumOff val="40000"/>
                </a:schemeClr>
              </a:gs>
              <a:gs pos="100000">
                <a:schemeClr val="accent1"/>
              </a:gs>
            </a:gsLst>
            <a:path path="circle">
              <a:fillToRect l="100000" t="100000"/>
            </a:path>
            <a:tileRect r="-100000" b="-100000"/>
          </a:gradFill>
          <a:ln w="38100" cap="sq">
            <a:noFill/>
            <a:miter/>
          </a:ln>
          <a:effectLst>
            <a:outerShdw blurRad="381000" dist="203200" dir="5400000" sx="90000" sy="90000" algn="t" rotWithShape="0">
              <a:schemeClr val="accent4">
                <a:alpha val="50000"/>
              </a:schemeClr>
            </a:outerShdw>
          </a:effectLst>
        </p:spPr>
        <p:txBody>
          <a:bodyPr vert="horz" wrap="none" lIns="91440" tIns="45720" rIns="91440" bIns="45720" rtlCol="0" anchor="ctr"/>
          <a:lstStyle/>
          <a:p>
            <a:pPr algn="ctr">
              <a:lnSpc>
                <a:spcPct val="110000"/>
              </a:lnSpc>
            </a:pPr>
            <a:endParaRPr kumimoji="1" lang="zh-CN" altLang="en-US"/>
          </a:p>
        </p:txBody>
      </p:sp>
      <p:sp>
        <p:nvSpPr>
          <p:cNvPr id="17" name="标题 1"/>
          <p:cNvSpPr txBox="1"/>
          <p:nvPr/>
        </p:nvSpPr>
        <p:spPr>
          <a:xfrm>
            <a:off x="5177384" y="4908340"/>
            <a:ext cx="1941029" cy="1759767"/>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2272669" y="2916298"/>
            <a:ext cx="1104898" cy="331581"/>
          </a:xfrm>
          <a:prstGeom prst="rect">
            <a:avLst/>
          </a:prstGeom>
          <a:noFill/>
          <a:ln>
            <a:noFill/>
          </a:ln>
        </p:spPr>
        <p:txBody>
          <a:bodyPr vert="horz" wrap="square" lIns="0" tIns="0" rIns="0" bIns="0" rtlCol="0" anchor="b"/>
          <a:lstStyle/>
          <a:p>
            <a:pPr algn="ctr">
              <a:lnSpc>
                <a:spcPct val="130000"/>
              </a:lnSpc>
            </a:pPr>
            <a:r>
              <a:rPr kumimoji="1" lang="en-US" altLang="zh-CN" sz="123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风险识别与监测</a:t>
            </a:r>
            <a:endParaRPr kumimoji="1" lang="zh-CN" altLang="en-US"/>
          </a:p>
        </p:txBody>
      </p:sp>
      <p:sp>
        <p:nvSpPr>
          <p:cNvPr id="19" name="标题 1"/>
          <p:cNvSpPr txBox="1"/>
          <p:nvPr/>
        </p:nvSpPr>
        <p:spPr>
          <a:xfrm>
            <a:off x="1993265" y="3358515"/>
            <a:ext cx="1668145" cy="1419860"/>
          </a:xfrm>
          <a:prstGeom prst="rect">
            <a:avLst/>
          </a:prstGeom>
          <a:noFill/>
          <a:ln>
            <a:noFill/>
          </a:ln>
        </p:spPr>
        <p:txBody>
          <a:bodyPr vert="horz" wrap="square" lIns="0" tIns="0" rIns="0" bIns="0" rtlCol="0" anchor="t"/>
          <a:lstStyle/>
          <a:p>
            <a:pPr algn="ctr">
              <a:lnSpc>
                <a:spcPct val="150000"/>
              </a:lnSpc>
            </a:pPr>
            <a:r>
              <a:rPr kumimoji="1" lang="en-US" altLang="zh-CN" sz="900">
                <a:ln w="12700">
                  <a:noFil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指导金融机构健全风险管理制度，丰富风险识别、评估和监测工具。
例如，通过大数据分析和人工智能技术，实时监测金融交易风险，提高风险防范能力。</a:t>
            </a:r>
            <a:endParaRPr kumimoji="1" lang="en-US" altLang="zh-CN" sz="900">
              <a:ln w="12700">
                <a:noFil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20" name="标题 1"/>
          <p:cNvSpPr txBox="1"/>
          <p:nvPr/>
        </p:nvSpPr>
        <p:spPr>
          <a:xfrm>
            <a:off x="5549269" y="1785363"/>
            <a:ext cx="1104898" cy="331581"/>
          </a:xfrm>
          <a:prstGeom prst="rect">
            <a:avLst/>
          </a:prstGeom>
          <a:noFill/>
          <a:ln>
            <a:noFill/>
          </a:ln>
        </p:spPr>
        <p:txBody>
          <a:bodyPr vert="horz" wrap="square" lIns="0" tIns="0" rIns="0" bIns="0" rtlCol="0" anchor="b"/>
          <a:lstStyle/>
          <a:p>
            <a:pPr algn="ctr">
              <a:lnSpc>
                <a:spcPct val="130000"/>
              </a:lnSpc>
            </a:pPr>
            <a:r>
              <a:rPr kumimoji="1" lang="en-US" altLang="zh-CN" sz="12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数据安全与隐私保护</a:t>
            </a:r>
            <a:endParaRPr kumimoji="1" lang="zh-CN" altLang="en-US" sz="1200"/>
          </a:p>
        </p:txBody>
      </p:sp>
      <p:sp>
        <p:nvSpPr>
          <p:cNvPr id="21" name="标题 1"/>
          <p:cNvSpPr txBox="1"/>
          <p:nvPr/>
        </p:nvSpPr>
        <p:spPr>
          <a:xfrm>
            <a:off x="5204460" y="2132330"/>
            <a:ext cx="1783715" cy="1288415"/>
          </a:xfrm>
          <a:prstGeom prst="rect">
            <a:avLst/>
          </a:prstGeom>
          <a:noFill/>
          <a:ln>
            <a:noFill/>
          </a:ln>
        </p:spPr>
        <p:txBody>
          <a:bodyPr vert="horz" wrap="square" lIns="0" tIns="0" rIns="0" bIns="0" rtlCol="0" anchor="t"/>
          <a:lstStyle/>
          <a:p>
            <a:pPr algn="ctr">
              <a:lnSpc>
                <a:spcPct val="150000"/>
              </a:lnSpc>
            </a:pPr>
            <a:r>
              <a:rPr kumimoji="1" lang="en-US" altLang="zh-CN" sz="900">
                <a:ln w="12700">
                  <a:noFil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加强数据安全、网络安全、信息科技外包等风险管理，推进金融业关键信息基础设施信息技术创新应用。
例如，通过加密技术保护金融数据安全，防止数据泄露和滥用。</a:t>
            </a:r>
            <a:endParaRPr kumimoji="1" lang="en-US" altLang="zh-CN" sz="900">
              <a:ln w="12700">
                <a:noFil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22" name="标题 1"/>
          <p:cNvSpPr txBox="1"/>
          <p:nvPr/>
        </p:nvSpPr>
        <p:spPr>
          <a:xfrm>
            <a:off x="8851269" y="2916298"/>
            <a:ext cx="1104898" cy="331581"/>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监管与合规</a:t>
            </a:r>
            <a:endParaRPr kumimoji="1" lang="zh-CN" altLang="en-US"/>
          </a:p>
        </p:txBody>
      </p:sp>
      <p:sp>
        <p:nvSpPr>
          <p:cNvPr id="23" name="标题 1"/>
          <p:cNvSpPr txBox="1"/>
          <p:nvPr/>
        </p:nvSpPr>
        <p:spPr>
          <a:xfrm>
            <a:off x="8496300" y="3350895"/>
            <a:ext cx="1838960" cy="1499235"/>
          </a:xfrm>
          <a:prstGeom prst="rect">
            <a:avLst/>
          </a:prstGeom>
          <a:noFill/>
          <a:ln>
            <a:noFill/>
          </a:ln>
        </p:spPr>
        <p:txBody>
          <a:bodyPr vert="horz" wrap="square" lIns="0" tIns="0" rIns="0" bIns="0" rtlCol="0" anchor="t"/>
          <a:lstStyle/>
          <a:p>
            <a:pPr algn="ctr">
              <a:lnSpc>
                <a:spcPct val="150000"/>
              </a:lnSpc>
            </a:pPr>
            <a:r>
              <a:rPr kumimoji="1" lang="en-US" altLang="zh-CN" sz="9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健全数字金融治理体系，依法将数字金融创新业务纳入监管，提高数字化监管能力和金融消费者保护能力。
例如，监管机构通过建立数字金融监管平台，加强对数字金融业务的监管，确保市场健康稳定发展。</a:t>
            </a:r>
            <a:endParaRPr kumimoji="1" lang="en-US" altLang="zh-CN" sz="9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24"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数字金融风险管理</a:t>
            </a:r>
            <a:endParaRPr kumimoji="1" lang="zh-CN" altLang="en-US"/>
          </a:p>
        </p:txBody>
      </p:sp>
      <p:sp>
        <p:nvSpPr>
          <p:cNvPr id="25"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6" name="标题 1"/>
          <p:cNvCxnSpPr/>
          <p:nvPr/>
        </p:nvCxnSpPr>
        <p:spPr>
          <a:xfrm rot="4260000">
            <a:off x="66419" y="317500"/>
            <a:ext cx="702020" cy="709440"/>
          </a:xfrm>
          <a:prstGeom prst="line">
            <a:avLst/>
          </a:prstGeom>
          <a:noFill/>
          <a:ln w="15875" cap="sq">
            <a:solidFill>
              <a:schemeClr val="accent1"/>
            </a:solidFill>
            <a:miter/>
          </a:ln>
        </p:spPr>
      </p:cxnSp>
      <p:cxnSp>
        <p:nvCxnSpPr>
          <p:cNvPr id="27"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5895577" y="1624487"/>
            <a:ext cx="5623324" cy="30777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典型案例</a:t>
            </a:r>
            <a:endParaRPr kumimoji="1" lang="zh-CN" altLang="en-US"/>
          </a:p>
        </p:txBody>
      </p:sp>
      <p:sp>
        <p:nvSpPr>
          <p:cNvPr id="3" name="标题 1"/>
          <p:cNvSpPr txBox="1"/>
          <p:nvPr/>
        </p:nvSpPr>
        <p:spPr>
          <a:xfrm>
            <a:off x="5895576" y="2007804"/>
            <a:ext cx="5623324" cy="1002046"/>
          </a:xfrm>
          <a:prstGeom prst="rect">
            <a:avLst/>
          </a:prstGeom>
          <a:noFill/>
          <a:ln>
            <a:noFill/>
          </a:ln>
        </p:spPr>
        <p:txBody>
          <a:bodyPr vert="horz" wrap="square" lIns="0" tIns="0" rIns="0" bIns="0" rtlCol="0" anchor="t"/>
          <a:lstStyle/>
          <a:p>
            <a:pPr algn="l">
              <a:lnSpc>
                <a:spcPct val="150000"/>
              </a:lnSpc>
            </a:pPr>
            <a:r>
              <a:rPr kumimoji="1" lang="en-US" altLang="zh-CN" sz="1095">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某金融机构通过数字化转型，实现了业务流程的全面优化，提升了客户服务效率和满意度。
一家金融科技公司通过创新的数字支付解决方案，为中小企业提供了便捷的跨境支付服务，促进了国际贸易的发展。</a:t>
            </a:r>
            <a:endParaRPr kumimoji="1" lang="zh-CN" altLang="en-US"/>
          </a:p>
        </p:txBody>
      </p:sp>
      <p:sp>
        <p:nvSpPr>
          <p:cNvPr id="4" name="标题 1"/>
          <p:cNvSpPr txBox="1"/>
          <p:nvPr/>
        </p:nvSpPr>
        <p:spPr>
          <a:xfrm>
            <a:off x="5502149" y="1715500"/>
            <a:ext cx="176550" cy="176550"/>
          </a:xfrm>
          <a:prstGeom prst="rect">
            <a:avLst/>
          </a:prstGeom>
          <a:solidFill>
            <a:schemeClr val="bg1">
              <a:lumMod val="8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895576" y="3531829"/>
            <a:ext cx="5623324" cy="1002046"/>
          </a:xfrm>
          <a:prstGeom prst="rect">
            <a:avLst/>
          </a:prstGeom>
          <a:noFill/>
          <a:ln>
            <a:noFill/>
          </a:ln>
        </p:spPr>
        <p:txBody>
          <a:bodyPr vert="horz" wrap="square" lIns="0" tIns="0" rIns="0" bIns="0" rtlCol="0" anchor="t"/>
          <a:lstStyle/>
          <a:p>
            <a:pPr algn="l">
              <a:lnSpc>
                <a:spcPct val="150000"/>
              </a:lnSpc>
            </a:pPr>
            <a:r>
              <a:rPr kumimoji="1" lang="en-US" altLang="zh-CN" sz="1095">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数字金融的发展推动了金融服务的创新和效率提升，为经济发展提供了新的动力。
同时，也对金融监管提出了更高要求，需要在创新与风险之间找到平衡，保障金融市场的稳定运行。</a:t>
            </a:r>
            <a:endParaRPr kumimoji="1" lang="zh-CN" altLang="en-US"/>
          </a:p>
        </p:txBody>
      </p:sp>
      <p:sp>
        <p:nvSpPr>
          <p:cNvPr id="6" name="标题 1"/>
          <p:cNvSpPr txBox="1"/>
          <p:nvPr/>
        </p:nvSpPr>
        <p:spPr>
          <a:xfrm>
            <a:off x="5895577" y="3143353"/>
            <a:ext cx="5623324" cy="30777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影响</a:t>
            </a:r>
            <a:endParaRPr kumimoji="1" lang="zh-CN" altLang="en-US"/>
          </a:p>
        </p:txBody>
      </p:sp>
      <p:sp>
        <p:nvSpPr>
          <p:cNvPr id="7" name="标题 1"/>
          <p:cNvSpPr txBox="1"/>
          <p:nvPr/>
        </p:nvSpPr>
        <p:spPr>
          <a:xfrm>
            <a:off x="5502149" y="3234366"/>
            <a:ext cx="176550" cy="176550"/>
          </a:xfrm>
          <a:prstGeom prst="rect">
            <a:avLst/>
          </a:prstGeom>
          <a:solidFill>
            <a:schemeClr val="bg1">
              <a:lumMod val="8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5895577" y="4667378"/>
            <a:ext cx="5623324" cy="30777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未来展望</a:t>
            </a:r>
            <a:endParaRPr kumimoji="1" lang="zh-CN" altLang="en-US"/>
          </a:p>
        </p:txBody>
      </p:sp>
      <p:sp>
        <p:nvSpPr>
          <p:cNvPr id="9" name="标题 1"/>
          <p:cNvSpPr txBox="1"/>
          <p:nvPr/>
        </p:nvSpPr>
        <p:spPr>
          <a:xfrm>
            <a:off x="5895576" y="5055854"/>
            <a:ext cx="5623324" cy="100204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随着数字技术的不断进步，数字金融将不断创新和发展，为经济社会的数字化转型提供有力支撑。</a:t>
            </a:r>
            <a:endParaRPr kumimoji="1" lang="zh-CN" altLang="en-US"/>
          </a:p>
        </p:txBody>
      </p:sp>
      <p:sp>
        <p:nvSpPr>
          <p:cNvPr id="10" name="标题 1"/>
          <p:cNvSpPr txBox="1"/>
          <p:nvPr/>
        </p:nvSpPr>
        <p:spPr>
          <a:xfrm>
            <a:off x="5502149" y="4758391"/>
            <a:ext cx="176550" cy="176550"/>
          </a:xfrm>
          <a:prstGeom prst="rect">
            <a:avLst/>
          </a:prstGeom>
          <a:solidFill>
            <a:schemeClr val="bg1">
              <a:lumMod val="8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979982" y="1651375"/>
            <a:ext cx="2369566" cy="2333564"/>
          </a:xfrm>
          <a:custGeom>
            <a:avLst/>
            <a:gdLst>
              <a:gd name="connsiteX0" fmla="*/ 1184784 w 2369566"/>
              <a:gd name="connsiteY0" fmla="*/ 443836 h 2333564"/>
              <a:gd name="connsiteX1" fmla="*/ 442671 w 2369566"/>
              <a:gd name="connsiteY1" fmla="*/ 1185949 h 2333564"/>
              <a:gd name="connsiteX2" fmla="*/ 1184784 w 2369566"/>
              <a:gd name="connsiteY2" fmla="*/ 1928062 h 2333564"/>
              <a:gd name="connsiteX3" fmla="*/ 1926897 w 2369566"/>
              <a:gd name="connsiteY3" fmla="*/ 1185949 h 2333564"/>
              <a:gd name="connsiteX4" fmla="*/ 1184784 w 2369566"/>
              <a:gd name="connsiteY4" fmla="*/ 443836 h 2333564"/>
              <a:gd name="connsiteX5" fmla="*/ 1087753 w 2369566"/>
              <a:gd name="connsiteY5" fmla="*/ 0 h 2333564"/>
              <a:gd name="connsiteX6" fmla="*/ 1281814 w 2369566"/>
              <a:gd name="connsiteY6" fmla="*/ 0 h 2333564"/>
              <a:gd name="connsiteX7" fmla="*/ 1323988 w 2369566"/>
              <a:gd name="connsiteY7" fmla="*/ 239225 h 2333564"/>
              <a:gd name="connsiteX8" fmla="*/ 1686691 w 2369566"/>
              <a:gd name="connsiteY8" fmla="*/ 371239 h 2333564"/>
              <a:gd name="connsiteX9" fmla="*/ 1686693 w 2369566"/>
              <a:gd name="connsiteY9" fmla="*/ 371239 h 2333564"/>
              <a:gd name="connsiteX10" fmla="*/ 1872773 w 2369566"/>
              <a:gd name="connsiteY10" fmla="*/ 215091 h 2333564"/>
              <a:gd name="connsiteX11" fmla="*/ 2021428 w 2369566"/>
              <a:gd name="connsiteY11" fmla="*/ 339830 h 2333564"/>
              <a:gd name="connsiteX12" fmla="*/ 1899964 w 2369566"/>
              <a:gd name="connsiteY12" fmla="*/ 550198 h 2333564"/>
              <a:gd name="connsiteX13" fmla="*/ 2092954 w 2369566"/>
              <a:gd name="connsiteY13" fmla="*/ 884466 h 2333564"/>
              <a:gd name="connsiteX14" fmla="*/ 2335869 w 2369566"/>
              <a:gd name="connsiteY14" fmla="*/ 884460 h 2333564"/>
              <a:gd name="connsiteX15" fmla="*/ 2369566 w 2369566"/>
              <a:gd name="connsiteY15" fmla="*/ 1075569 h 2333564"/>
              <a:gd name="connsiteX16" fmla="*/ 2141298 w 2369566"/>
              <a:gd name="connsiteY16" fmla="*/ 1158645 h 2333564"/>
              <a:gd name="connsiteX17" fmla="*/ 2074273 w 2369566"/>
              <a:gd name="connsiteY17" fmla="*/ 1538758 h 2333564"/>
              <a:gd name="connsiteX18" fmla="*/ 2260361 w 2369566"/>
              <a:gd name="connsiteY18" fmla="*/ 1694896 h 2333564"/>
              <a:gd name="connsiteX19" fmla="*/ 2163333 w 2369566"/>
              <a:gd name="connsiteY19" fmla="*/ 1862953 h 2333564"/>
              <a:gd name="connsiteX20" fmla="*/ 1935069 w 2369566"/>
              <a:gd name="connsiteY20" fmla="*/ 1779867 h 2333564"/>
              <a:gd name="connsiteX21" fmla="*/ 1639391 w 2369566"/>
              <a:gd name="connsiteY21" fmla="*/ 2027969 h 2333564"/>
              <a:gd name="connsiteX22" fmla="*/ 1681579 w 2369566"/>
              <a:gd name="connsiteY22" fmla="*/ 2267193 h 2333564"/>
              <a:gd name="connsiteX23" fmla="*/ 1499226 w 2369566"/>
              <a:gd name="connsiteY23" fmla="*/ 2333564 h 2333564"/>
              <a:gd name="connsiteX24" fmla="*/ 1377772 w 2369566"/>
              <a:gd name="connsiteY24" fmla="*/ 2123191 h 2333564"/>
              <a:gd name="connsiteX25" fmla="*/ 991793 w 2369566"/>
              <a:gd name="connsiteY25" fmla="*/ 2123191 h 2333564"/>
              <a:gd name="connsiteX26" fmla="*/ 870341 w 2369566"/>
              <a:gd name="connsiteY26" fmla="*/ 2333564 h 2333564"/>
              <a:gd name="connsiteX27" fmla="*/ 687987 w 2369566"/>
              <a:gd name="connsiteY27" fmla="*/ 2267193 h 2333564"/>
              <a:gd name="connsiteX28" fmla="*/ 730176 w 2369566"/>
              <a:gd name="connsiteY28" fmla="*/ 2027969 h 2333564"/>
              <a:gd name="connsiteX29" fmla="*/ 434497 w 2369566"/>
              <a:gd name="connsiteY29" fmla="*/ 1779865 h 2333564"/>
              <a:gd name="connsiteX30" fmla="*/ 206233 w 2369566"/>
              <a:gd name="connsiteY30" fmla="*/ 1862953 h 2333564"/>
              <a:gd name="connsiteX31" fmla="*/ 109205 w 2369566"/>
              <a:gd name="connsiteY31" fmla="*/ 1694896 h 2333564"/>
              <a:gd name="connsiteX32" fmla="*/ 295293 w 2369566"/>
              <a:gd name="connsiteY32" fmla="*/ 1538758 h 2333564"/>
              <a:gd name="connsiteX33" fmla="*/ 228268 w 2369566"/>
              <a:gd name="connsiteY33" fmla="*/ 1158645 h 2333564"/>
              <a:gd name="connsiteX34" fmla="*/ 0 w 2369566"/>
              <a:gd name="connsiteY34" fmla="*/ 1075569 h 2333564"/>
              <a:gd name="connsiteX35" fmla="*/ 33697 w 2369566"/>
              <a:gd name="connsiteY35" fmla="*/ 884460 h 2333564"/>
              <a:gd name="connsiteX36" fmla="*/ 276613 w 2369566"/>
              <a:gd name="connsiteY36" fmla="*/ 884466 h 2333564"/>
              <a:gd name="connsiteX37" fmla="*/ 469602 w 2369566"/>
              <a:gd name="connsiteY37" fmla="*/ 550198 h 2333564"/>
              <a:gd name="connsiteX38" fmla="*/ 348139 w 2369566"/>
              <a:gd name="connsiteY38" fmla="*/ 339830 h 2333564"/>
              <a:gd name="connsiteX39" fmla="*/ 496794 w 2369566"/>
              <a:gd name="connsiteY39" fmla="*/ 215091 h 2333564"/>
              <a:gd name="connsiteX40" fmla="*/ 682874 w 2369566"/>
              <a:gd name="connsiteY40" fmla="*/ 371239 h 2333564"/>
              <a:gd name="connsiteX41" fmla="*/ 1045576 w 2369566"/>
              <a:gd name="connsiteY41" fmla="*/ 239226 h 2333564"/>
            </a:gdLst>
            <a:ahLst/>
            <a:cxnLst/>
            <a:rect l="l" t="t" r="r" b="b"/>
            <a:pathLst>
              <a:path w="2369566" h="2333564">
                <a:moveTo>
                  <a:pt x="1184784" y="443836"/>
                </a:moveTo>
                <a:cubicBezTo>
                  <a:pt x="774926" y="443836"/>
                  <a:pt x="442671" y="776091"/>
                  <a:pt x="442671" y="1185949"/>
                </a:cubicBezTo>
                <a:cubicBezTo>
                  <a:pt x="442671" y="1595807"/>
                  <a:pt x="774926" y="1928062"/>
                  <a:pt x="1184784" y="1928062"/>
                </a:cubicBezTo>
                <a:cubicBezTo>
                  <a:pt x="1594642" y="1928062"/>
                  <a:pt x="1926897" y="1595807"/>
                  <a:pt x="1926897" y="1185949"/>
                </a:cubicBezTo>
                <a:cubicBezTo>
                  <a:pt x="1926897" y="776091"/>
                  <a:pt x="1594642" y="443836"/>
                  <a:pt x="1184784" y="443836"/>
                </a:cubicBezTo>
                <a:close/>
                <a:moveTo>
                  <a:pt x="1087753" y="0"/>
                </a:moveTo>
                <a:lnTo>
                  <a:pt x="1281814" y="0"/>
                </a:lnTo>
                <a:lnTo>
                  <a:pt x="1323988" y="239225"/>
                </a:lnTo>
                <a:cubicBezTo>
                  <a:pt x="1452602" y="258136"/>
                  <a:pt x="1576013" y="303054"/>
                  <a:pt x="1686691" y="371239"/>
                </a:cubicBezTo>
                <a:lnTo>
                  <a:pt x="1686693" y="371239"/>
                </a:lnTo>
                <a:lnTo>
                  <a:pt x="1872773" y="215091"/>
                </a:lnTo>
                <a:lnTo>
                  <a:pt x="2021428" y="339830"/>
                </a:lnTo>
                <a:lnTo>
                  <a:pt x="1899964" y="550198"/>
                </a:lnTo>
                <a:cubicBezTo>
                  <a:pt x="1986332" y="647356"/>
                  <a:pt x="2051996" y="761091"/>
                  <a:pt x="2092954" y="884466"/>
                </a:cubicBezTo>
                <a:lnTo>
                  <a:pt x="2335869" y="884460"/>
                </a:lnTo>
                <a:lnTo>
                  <a:pt x="2369566" y="1075569"/>
                </a:lnTo>
                <a:lnTo>
                  <a:pt x="2141298" y="1158645"/>
                </a:lnTo>
                <a:cubicBezTo>
                  <a:pt x="2145008" y="1288586"/>
                  <a:pt x="2122202" y="1417921"/>
                  <a:pt x="2074273" y="1538758"/>
                </a:cubicBezTo>
                <a:lnTo>
                  <a:pt x="2260361" y="1694896"/>
                </a:lnTo>
                <a:lnTo>
                  <a:pt x="2163333" y="1862953"/>
                </a:lnTo>
                <a:lnTo>
                  <a:pt x="1935069" y="1779867"/>
                </a:lnTo>
                <a:cubicBezTo>
                  <a:pt x="1854386" y="1881794"/>
                  <a:pt x="1753779" y="1966211"/>
                  <a:pt x="1639391" y="2027969"/>
                </a:cubicBezTo>
                <a:lnTo>
                  <a:pt x="1681579" y="2267193"/>
                </a:lnTo>
                <a:lnTo>
                  <a:pt x="1499226" y="2333564"/>
                </a:lnTo>
                <a:lnTo>
                  <a:pt x="1377772" y="2123191"/>
                </a:lnTo>
                <a:cubicBezTo>
                  <a:pt x="1250447" y="2149409"/>
                  <a:pt x="1119116" y="2149409"/>
                  <a:pt x="991793" y="2123191"/>
                </a:cubicBezTo>
                <a:lnTo>
                  <a:pt x="870341" y="2333564"/>
                </a:lnTo>
                <a:lnTo>
                  <a:pt x="687987" y="2267193"/>
                </a:lnTo>
                <a:lnTo>
                  <a:pt x="730176" y="2027969"/>
                </a:lnTo>
                <a:cubicBezTo>
                  <a:pt x="615788" y="1966211"/>
                  <a:pt x="515181" y="1881792"/>
                  <a:pt x="434497" y="1779865"/>
                </a:cubicBezTo>
                <a:lnTo>
                  <a:pt x="206233" y="1862953"/>
                </a:lnTo>
                <a:lnTo>
                  <a:pt x="109205" y="1694896"/>
                </a:lnTo>
                <a:lnTo>
                  <a:pt x="295293" y="1538758"/>
                </a:lnTo>
                <a:cubicBezTo>
                  <a:pt x="247364" y="1417921"/>
                  <a:pt x="224558" y="1288586"/>
                  <a:pt x="228268" y="1158645"/>
                </a:cubicBezTo>
                <a:lnTo>
                  <a:pt x="0" y="1075569"/>
                </a:lnTo>
                <a:lnTo>
                  <a:pt x="33697" y="884460"/>
                </a:lnTo>
                <a:lnTo>
                  <a:pt x="276613" y="884466"/>
                </a:lnTo>
                <a:cubicBezTo>
                  <a:pt x="317570" y="761091"/>
                  <a:pt x="383236" y="647354"/>
                  <a:pt x="469602" y="550198"/>
                </a:cubicBezTo>
                <a:lnTo>
                  <a:pt x="348139" y="339830"/>
                </a:lnTo>
                <a:lnTo>
                  <a:pt x="496794" y="215091"/>
                </a:lnTo>
                <a:lnTo>
                  <a:pt x="682874" y="371239"/>
                </a:lnTo>
                <a:cubicBezTo>
                  <a:pt x="793553" y="303054"/>
                  <a:pt x="916964" y="258136"/>
                  <a:pt x="1045576" y="239226"/>
                </a:cubicBezTo>
                <a:close/>
              </a:path>
            </a:pathLst>
          </a:custGeom>
          <a:solidFill>
            <a:schemeClr val="accent1">
              <a:lumMod val="60000"/>
              <a:lumOff val="40000"/>
            </a:schemeClr>
          </a:solidFill>
          <a:ln cap="sq">
            <a:noFill/>
            <a:prstDash val="solid"/>
            <a:miter/>
          </a:ln>
        </p:spPr>
        <p:txBody>
          <a:bodyPr vert="horz" wrap="square" lIns="356481" tIns="548640" rIns="356481" bIns="436755" rtlCol="0" anchor="ctr"/>
          <a:lstStyle/>
          <a:p>
            <a:pPr algn="ctr">
              <a:lnSpc>
                <a:spcPct val="90000"/>
              </a:lnSpc>
            </a:pPr>
            <a:endParaRPr kumimoji="1" lang="zh-CN" altLang="en-US"/>
          </a:p>
        </p:txBody>
      </p:sp>
      <p:sp>
        <p:nvSpPr>
          <p:cNvPr id="12" name="标题 1"/>
          <p:cNvSpPr txBox="1"/>
          <p:nvPr/>
        </p:nvSpPr>
        <p:spPr>
          <a:xfrm>
            <a:off x="1501009" y="4185089"/>
            <a:ext cx="1536829" cy="1513478"/>
          </a:xfrm>
          <a:custGeom>
            <a:avLst/>
            <a:gdLst>
              <a:gd name="connsiteX0" fmla="*/ 768414 w 1536829"/>
              <a:gd name="connsiteY0" fmla="*/ 287859 h 1513478"/>
              <a:gd name="connsiteX1" fmla="*/ 287102 w 1536829"/>
              <a:gd name="connsiteY1" fmla="*/ 769171 h 1513478"/>
              <a:gd name="connsiteX2" fmla="*/ 768414 w 1536829"/>
              <a:gd name="connsiteY2" fmla="*/ 1250483 h 1513478"/>
              <a:gd name="connsiteX3" fmla="*/ 1249726 w 1536829"/>
              <a:gd name="connsiteY3" fmla="*/ 769171 h 1513478"/>
              <a:gd name="connsiteX4" fmla="*/ 768414 w 1536829"/>
              <a:gd name="connsiteY4" fmla="*/ 287859 h 1513478"/>
              <a:gd name="connsiteX5" fmla="*/ 705484 w 1536829"/>
              <a:gd name="connsiteY5" fmla="*/ 0 h 1513478"/>
              <a:gd name="connsiteX6" fmla="*/ 831346 w 1536829"/>
              <a:gd name="connsiteY6" fmla="*/ 0 h 1513478"/>
              <a:gd name="connsiteX7" fmla="*/ 858699 w 1536829"/>
              <a:gd name="connsiteY7" fmla="*/ 155154 h 1513478"/>
              <a:gd name="connsiteX8" fmla="*/ 1093937 w 1536829"/>
              <a:gd name="connsiteY8" fmla="*/ 240774 h 1513478"/>
              <a:gd name="connsiteX9" fmla="*/ 1093938 w 1536829"/>
              <a:gd name="connsiteY9" fmla="*/ 240774 h 1513478"/>
              <a:gd name="connsiteX10" fmla="*/ 1214624 w 1536829"/>
              <a:gd name="connsiteY10" fmla="*/ 139501 h 1513478"/>
              <a:gd name="connsiteX11" fmla="*/ 1311037 w 1536829"/>
              <a:gd name="connsiteY11" fmla="*/ 220403 h 1513478"/>
              <a:gd name="connsiteX12" fmla="*/ 1232259 w 1536829"/>
              <a:gd name="connsiteY12" fmla="*/ 356841 h 1513478"/>
              <a:gd name="connsiteX13" fmla="*/ 1357427 w 1536829"/>
              <a:gd name="connsiteY13" fmla="*/ 573637 h 1513478"/>
              <a:gd name="connsiteX14" fmla="*/ 1514974 w 1536829"/>
              <a:gd name="connsiteY14" fmla="*/ 573633 h 1513478"/>
              <a:gd name="connsiteX15" fmla="*/ 1536829 w 1536829"/>
              <a:gd name="connsiteY15" fmla="*/ 697580 h 1513478"/>
              <a:gd name="connsiteX16" fmla="*/ 1388781 w 1536829"/>
              <a:gd name="connsiteY16" fmla="*/ 751461 h 1513478"/>
              <a:gd name="connsiteX17" fmla="*/ 1345311 w 1536829"/>
              <a:gd name="connsiteY17" fmla="*/ 997991 h 1513478"/>
              <a:gd name="connsiteX18" fmla="*/ 1466002 w 1536829"/>
              <a:gd name="connsiteY18" fmla="*/ 1099257 h 1513478"/>
              <a:gd name="connsiteX19" fmla="*/ 1403073 w 1536829"/>
              <a:gd name="connsiteY19" fmla="*/ 1208254 h 1513478"/>
              <a:gd name="connsiteX20" fmla="*/ 1255027 w 1536829"/>
              <a:gd name="connsiteY20" fmla="*/ 1154367 h 1513478"/>
              <a:gd name="connsiteX21" fmla="*/ 1063259 w 1536829"/>
              <a:gd name="connsiteY21" fmla="*/ 1315278 h 1513478"/>
              <a:gd name="connsiteX22" fmla="*/ 1090622 w 1536829"/>
              <a:gd name="connsiteY22" fmla="*/ 1470431 h 1513478"/>
              <a:gd name="connsiteX23" fmla="*/ 972352 w 1536829"/>
              <a:gd name="connsiteY23" fmla="*/ 1513478 h 1513478"/>
              <a:gd name="connsiteX24" fmla="*/ 893582 w 1536829"/>
              <a:gd name="connsiteY24" fmla="*/ 1377036 h 1513478"/>
              <a:gd name="connsiteX25" fmla="*/ 643247 w 1536829"/>
              <a:gd name="connsiteY25" fmla="*/ 1377036 h 1513478"/>
              <a:gd name="connsiteX26" fmla="*/ 564477 w 1536829"/>
              <a:gd name="connsiteY26" fmla="*/ 1513478 h 1513478"/>
              <a:gd name="connsiteX27" fmla="*/ 446208 w 1536829"/>
              <a:gd name="connsiteY27" fmla="*/ 1470431 h 1513478"/>
              <a:gd name="connsiteX28" fmla="*/ 473570 w 1536829"/>
              <a:gd name="connsiteY28" fmla="*/ 1315278 h 1513478"/>
              <a:gd name="connsiteX29" fmla="*/ 281802 w 1536829"/>
              <a:gd name="connsiteY29" fmla="*/ 1154366 h 1513478"/>
              <a:gd name="connsiteX30" fmla="*/ 133757 w 1536829"/>
              <a:gd name="connsiteY30" fmla="*/ 1208254 h 1513478"/>
              <a:gd name="connsiteX31" fmla="*/ 70827 w 1536829"/>
              <a:gd name="connsiteY31" fmla="*/ 1099257 h 1513478"/>
              <a:gd name="connsiteX32" fmla="*/ 191518 w 1536829"/>
              <a:gd name="connsiteY32" fmla="*/ 997991 h 1513478"/>
              <a:gd name="connsiteX33" fmla="*/ 148048 w 1536829"/>
              <a:gd name="connsiteY33" fmla="*/ 751461 h 1513478"/>
              <a:gd name="connsiteX34" fmla="*/ 0 w 1536829"/>
              <a:gd name="connsiteY34" fmla="*/ 697580 h 1513478"/>
              <a:gd name="connsiteX35" fmla="*/ 21855 w 1536829"/>
              <a:gd name="connsiteY35" fmla="*/ 573633 h 1513478"/>
              <a:gd name="connsiteX36" fmla="*/ 179403 w 1536829"/>
              <a:gd name="connsiteY36" fmla="*/ 573637 h 1513478"/>
              <a:gd name="connsiteX37" fmla="*/ 304570 w 1536829"/>
              <a:gd name="connsiteY37" fmla="*/ 356841 h 1513478"/>
              <a:gd name="connsiteX38" fmla="*/ 225792 w 1536829"/>
              <a:gd name="connsiteY38" fmla="*/ 220403 h 1513478"/>
              <a:gd name="connsiteX39" fmla="*/ 322205 w 1536829"/>
              <a:gd name="connsiteY39" fmla="*/ 139501 h 1513478"/>
              <a:gd name="connsiteX40" fmla="*/ 442891 w 1536829"/>
              <a:gd name="connsiteY40" fmla="*/ 240774 h 1513478"/>
              <a:gd name="connsiteX41" fmla="*/ 678129 w 1536829"/>
              <a:gd name="connsiteY41" fmla="*/ 155155 h 1513478"/>
            </a:gdLst>
            <a:ahLst/>
            <a:cxnLst/>
            <a:rect l="l" t="t" r="r" b="b"/>
            <a:pathLst>
              <a:path w="1536829" h="1513478">
                <a:moveTo>
                  <a:pt x="768414" y="287859"/>
                </a:moveTo>
                <a:cubicBezTo>
                  <a:pt x="502593" y="287859"/>
                  <a:pt x="287102" y="503350"/>
                  <a:pt x="287102" y="769171"/>
                </a:cubicBezTo>
                <a:cubicBezTo>
                  <a:pt x="287102" y="1034992"/>
                  <a:pt x="502593" y="1250483"/>
                  <a:pt x="768414" y="1250483"/>
                </a:cubicBezTo>
                <a:cubicBezTo>
                  <a:pt x="1034235" y="1250483"/>
                  <a:pt x="1249726" y="1034992"/>
                  <a:pt x="1249726" y="769171"/>
                </a:cubicBezTo>
                <a:cubicBezTo>
                  <a:pt x="1249726" y="503350"/>
                  <a:pt x="1034235" y="287859"/>
                  <a:pt x="768414" y="287859"/>
                </a:cubicBezTo>
                <a:close/>
                <a:moveTo>
                  <a:pt x="705484" y="0"/>
                </a:moveTo>
                <a:lnTo>
                  <a:pt x="831346" y="0"/>
                </a:lnTo>
                <a:lnTo>
                  <a:pt x="858699" y="155154"/>
                </a:lnTo>
                <a:cubicBezTo>
                  <a:pt x="942114" y="167419"/>
                  <a:pt x="1022154" y="196551"/>
                  <a:pt x="1093937" y="240774"/>
                </a:cubicBezTo>
                <a:lnTo>
                  <a:pt x="1093938" y="240774"/>
                </a:lnTo>
                <a:lnTo>
                  <a:pt x="1214624" y="139501"/>
                </a:lnTo>
                <a:lnTo>
                  <a:pt x="1311037" y="220403"/>
                </a:lnTo>
                <a:lnTo>
                  <a:pt x="1232259" y="356841"/>
                </a:lnTo>
                <a:cubicBezTo>
                  <a:pt x="1288275" y="419855"/>
                  <a:pt x="1330863" y="493620"/>
                  <a:pt x="1357427" y="573637"/>
                </a:cubicBezTo>
                <a:lnTo>
                  <a:pt x="1514974" y="573633"/>
                </a:lnTo>
                <a:lnTo>
                  <a:pt x="1536829" y="697580"/>
                </a:lnTo>
                <a:lnTo>
                  <a:pt x="1388781" y="751461"/>
                </a:lnTo>
                <a:cubicBezTo>
                  <a:pt x="1391187" y="835737"/>
                  <a:pt x="1376396" y="919620"/>
                  <a:pt x="1345311" y="997991"/>
                </a:cubicBezTo>
                <a:lnTo>
                  <a:pt x="1466002" y="1099257"/>
                </a:lnTo>
                <a:lnTo>
                  <a:pt x="1403073" y="1208254"/>
                </a:lnTo>
                <a:lnTo>
                  <a:pt x="1255027" y="1154367"/>
                </a:lnTo>
                <a:cubicBezTo>
                  <a:pt x="1202699" y="1220473"/>
                  <a:pt x="1137448" y="1275224"/>
                  <a:pt x="1063259" y="1315278"/>
                </a:cubicBezTo>
                <a:lnTo>
                  <a:pt x="1090622" y="1470431"/>
                </a:lnTo>
                <a:lnTo>
                  <a:pt x="972352" y="1513478"/>
                </a:lnTo>
                <a:lnTo>
                  <a:pt x="893582" y="1377036"/>
                </a:lnTo>
                <a:cubicBezTo>
                  <a:pt x="811002" y="1394040"/>
                  <a:pt x="725825" y="1394040"/>
                  <a:pt x="643247" y="1377036"/>
                </a:cubicBezTo>
                <a:lnTo>
                  <a:pt x="564477" y="1513478"/>
                </a:lnTo>
                <a:lnTo>
                  <a:pt x="446208" y="1470431"/>
                </a:lnTo>
                <a:lnTo>
                  <a:pt x="473570" y="1315278"/>
                </a:lnTo>
                <a:cubicBezTo>
                  <a:pt x="399381" y="1275224"/>
                  <a:pt x="334131" y="1220472"/>
                  <a:pt x="281802" y="1154366"/>
                </a:cubicBezTo>
                <a:lnTo>
                  <a:pt x="133757" y="1208254"/>
                </a:lnTo>
                <a:lnTo>
                  <a:pt x="70827" y="1099257"/>
                </a:lnTo>
                <a:lnTo>
                  <a:pt x="191518" y="997991"/>
                </a:lnTo>
                <a:cubicBezTo>
                  <a:pt x="160433" y="919620"/>
                  <a:pt x="145642" y="835737"/>
                  <a:pt x="148048" y="751461"/>
                </a:cubicBezTo>
                <a:lnTo>
                  <a:pt x="0" y="697580"/>
                </a:lnTo>
                <a:lnTo>
                  <a:pt x="21855" y="573633"/>
                </a:lnTo>
                <a:lnTo>
                  <a:pt x="179403" y="573637"/>
                </a:lnTo>
                <a:cubicBezTo>
                  <a:pt x="205966" y="493620"/>
                  <a:pt x="248555" y="419854"/>
                  <a:pt x="304570" y="356841"/>
                </a:cubicBezTo>
                <a:lnTo>
                  <a:pt x="225792" y="220403"/>
                </a:lnTo>
                <a:lnTo>
                  <a:pt x="322205" y="139501"/>
                </a:lnTo>
                <a:lnTo>
                  <a:pt x="442891" y="240774"/>
                </a:lnTo>
                <a:cubicBezTo>
                  <a:pt x="514675" y="196551"/>
                  <a:pt x="594715" y="167419"/>
                  <a:pt x="678129" y="155155"/>
                </a:cubicBezTo>
                <a:close/>
              </a:path>
            </a:pathLst>
          </a:custGeom>
          <a:solidFill>
            <a:schemeClr val="accent1">
              <a:lumMod val="20000"/>
              <a:lumOff val="80000"/>
            </a:schemeClr>
          </a:solidFill>
          <a:ln cap="sq">
            <a:noFill/>
            <a:prstDash val="solid"/>
            <a:miter/>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432930" y="1939063"/>
            <a:ext cx="829639" cy="817034"/>
          </a:xfrm>
          <a:custGeom>
            <a:avLst/>
            <a:gdLst>
              <a:gd name="connsiteX0" fmla="*/ 751498 w 1502997"/>
              <a:gd name="connsiteY0" fmla="*/ 281522 h 1480161"/>
              <a:gd name="connsiteX1" fmla="*/ 280782 w 1502997"/>
              <a:gd name="connsiteY1" fmla="*/ 752238 h 1480161"/>
              <a:gd name="connsiteX2" fmla="*/ 751498 w 1502997"/>
              <a:gd name="connsiteY2" fmla="*/ 1222954 h 1480161"/>
              <a:gd name="connsiteX3" fmla="*/ 1222214 w 1502997"/>
              <a:gd name="connsiteY3" fmla="*/ 752238 h 1480161"/>
              <a:gd name="connsiteX4" fmla="*/ 751498 w 1502997"/>
              <a:gd name="connsiteY4" fmla="*/ 281522 h 1480161"/>
              <a:gd name="connsiteX5" fmla="*/ 689953 w 1502997"/>
              <a:gd name="connsiteY5" fmla="*/ 0 h 1480161"/>
              <a:gd name="connsiteX6" fmla="*/ 813044 w 1502997"/>
              <a:gd name="connsiteY6" fmla="*/ 0 h 1480161"/>
              <a:gd name="connsiteX7" fmla="*/ 839795 w 1502997"/>
              <a:gd name="connsiteY7" fmla="*/ 151738 h 1480161"/>
              <a:gd name="connsiteX8" fmla="*/ 1069855 w 1502997"/>
              <a:gd name="connsiteY8" fmla="*/ 235474 h 1480161"/>
              <a:gd name="connsiteX9" fmla="*/ 1069856 w 1502997"/>
              <a:gd name="connsiteY9" fmla="*/ 235474 h 1480161"/>
              <a:gd name="connsiteX10" fmla="*/ 1187885 w 1502997"/>
              <a:gd name="connsiteY10" fmla="*/ 136431 h 1480161"/>
              <a:gd name="connsiteX11" fmla="*/ 1282176 w 1502997"/>
              <a:gd name="connsiteY11" fmla="*/ 215552 h 1480161"/>
              <a:gd name="connsiteX12" fmla="*/ 1205132 w 1502997"/>
              <a:gd name="connsiteY12" fmla="*/ 348986 h 1480161"/>
              <a:gd name="connsiteX13" fmla="*/ 1327544 w 1502997"/>
              <a:gd name="connsiteY13" fmla="*/ 561009 h 1480161"/>
              <a:gd name="connsiteX14" fmla="*/ 1481624 w 1502997"/>
              <a:gd name="connsiteY14" fmla="*/ 561006 h 1480161"/>
              <a:gd name="connsiteX15" fmla="*/ 1502997 w 1502997"/>
              <a:gd name="connsiteY15" fmla="*/ 682224 h 1480161"/>
              <a:gd name="connsiteX16" fmla="*/ 1358208 w 1502997"/>
              <a:gd name="connsiteY16" fmla="*/ 734919 h 1480161"/>
              <a:gd name="connsiteX17" fmla="*/ 1315695 w 1502997"/>
              <a:gd name="connsiteY17" fmla="*/ 976022 h 1480161"/>
              <a:gd name="connsiteX18" fmla="*/ 1433729 w 1502997"/>
              <a:gd name="connsiteY18" fmla="*/ 1075059 h 1480161"/>
              <a:gd name="connsiteX19" fmla="*/ 1372185 w 1502997"/>
              <a:gd name="connsiteY19" fmla="*/ 1181656 h 1480161"/>
              <a:gd name="connsiteX20" fmla="*/ 1227399 w 1502997"/>
              <a:gd name="connsiteY20" fmla="*/ 1128955 h 1480161"/>
              <a:gd name="connsiteX21" fmla="*/ 1039853 w 1502997"/>
              <a:gd name="connsiteY21" fmla="*/ 1286324 h 1480161"/>
              <a:gd name="connsiteX22" fmla="*/ 1066612 w 1502997"/>
              <a:gd name="connsiteY22" fmla="*/ 1438062 h 1480161"/>
              <a:gd name="connsiteX23" fmla="*/ 950947 w 1502997"/>
              <a:gd name="connsiteY23" fmla="*/ 1480161 h 1480161"/>
              <a:gd name="connsiteX24" fmla="*/ 873910 w 1502997"/>
              <a:gd name="connsiteY24" fmla="*/ 1346722 h 1480161"/>
              <a:gd name="connsiteX25" fmla="*/ 629086 w 1502997"/>
              <a:gd name="connsiteY25" fmla="*/ 1346722 h 1480161"/>
              <a:gd name="connsiteX26" fmla="*/ 552050 w 1502997"/>
              <a:gd name="connsiteY26" fmla="*/ 1480161 h 1480161"/>
              <a:gd name="connsiteX27" fmla="*/ 436385 w 1502997"/>
              <a:gd name="connsiteY27" fmla="*/ 1438062 h 1480161"/>
              <a:gd name="connsiteX28" fmla="*/ 463145 w 1502997"/>
              <a:gd name="connsiteY28" fmla="*/ 1286324 h 1480161"/>
              <a:gd name="connsiteX29" fmla="*/ 275598 w 1502997"/>
              <a:gd name="connsiteY29" fmla="*/ 1128954 h 1480161"/>
              <a:gd name="connsiteX30" fmla="*/ 130812 w 1502997"/>
              <a:gd name="connsiteY30" fmla="*/ 1181656 h 1480161"/>
              <a:gd name="connsiteX31" fmla="*/ 69268 w 1502997"/>
              <a:gd name="connsiteY31" fmla="*/ 1075059 h 1480161"/>
              <a:gd name="connsiteX32" fmla="*/ 187302 w 1502997"/>
              <a:gd name="connsiteY32" fmla="*/ 976022 h 1480161"/>
              <a:gd name="connsiteX33" fmla="*/ 144789 w 1502997"/>
              <a:gd name="connsiteY33" fmla="*/ 734919 h 1480161"/>
              <a:gd name="connsiteX34" fmla="*/ 0 w 1502997"/>
              <a:gd name="connsiteY34" fmla="*/ 682224 h 1480161"/>
              <a:gd name="connsiteX35" fmla="*/ 21374 w 1502997"/>
              <a:gd name="connsiteY35" fmla="*/ 561006 h 1480161"/>
              <a:gd name="connsiteX36" fmla="*/ 175453 w 1502997"/>
              <a:gd name="connsiteY36" fmla="*/ 561009 h 1480161"/>
              <a:gd name="connsiteX37" fmla="*/ 297865 w 1502997"/>
              <a:gd name="connsiteY37" fmla="*/ 348986 h 1480161"/>
              <a:gd name="connsiteX38" fmla="*/ 220822 w 1502997"/>
              <a:gd name="connsiteY38" fmla="*/ 215552 h 1480161"/>
              <a:gd name="connsiteX39" fmla="*/ 315112 w 1502997"/>
              <a:gd name="connsiteY39" fmla="*/ 136431 h 1480161"/>
              <a:gd name="connsiteX40" fmla="*/ 433142 w 1502997"/>
              <a:gd name="connsiteY40" fmla="*/ 235474 h 1480161"/>
              <a:gd name="connsiteX41" fmla="*/ 663201 w 1502997"/>
              <a:gd name="connsiteY41" fmla="*/ 151739 h 1480161"/>
            </a:gdLst>
            <a:ahLst/>
            <a:cxnLst/>
            <a:rect l="l" t="t" r="r" b="b"/>
            <a:pathLst>
              <a:path w="1502997" h="1480161">
                <a:moveTo>
                  <a:pt x="751498" y="281522"/>
                </a:moveTo>
                <a:cubicBezTo>
                  <a:pt x="491529" y="281522"/>
                  <a:pt x="280782" y="492269"/>
                  <a:pt x="280782" y="752238"/>
                </a:cubicBezTo>
                <a:cubicBezTo>
                  <a:pt x="280782" y="1012207"/>
                  <a:pt x="491529" y="1222954"/>
                  <a:pt x="751498" y="1222954"/>
                </a:cubicBezTo>
                <a:cubicBezTo>
                  <a:pt x="1011467" y="1222954"/>
                  <a:pt x="1222214" y="1012207"/>
                  <a:pt x="1222214" y="752238"/>
                </a:cubicBezTo>
                <a:cubicBezTo>
                  <a:pt x="1222214" y="492269"/>
                  <a:pt x="1011467" y="281522"/>
                  <a:pt x="751498" y="281522"/>
                </a:cubicBezTo>
                <a:close/>
                <a:moveTo>
                  <a:pt x="689953" y="0"/>
                </a:moveTo>
                <a:lnTo>
                  <a:pt x="813044" y="0"/>
                </a:lnTo>
                <a:lnTo>
                  <a:pt x="839795" y="151738"/>
                </a:lnTo>
                <a:cubicBezTo>
                  <a:pt x="921374" y="163734"/>
                  <a:pt x="999653" y="192225"/>
                  <a:pt x="1069855" y="235474"/>
                </a:cubicBezTo>
                <a:lnTo>
                  <a:pt x="1069856" y="235474"/>
                </a:lnTo>
                <a:lnTo>
                  <a:pt x="1187885" y="136431"/>
                </a:lnTo>
                <a:lnTo>
                  <a:pt x="1282176" y="215552"/>
                </a:lnTo>
                <a:lnTo>
                  <a:pt x="1205132" y="348986"/>
                </a:lnTo>
                <a:cubicBezTo>
                  <a:pt x="1259915" y="410612"/>
                  <a:pt x="1301565" y="482754"/>
                  <a:pt x="1327544" y="561009"/>
                </a:cubicBezTo>
                <a:lnTo>
                  <a:pt x="1481624" y="561006"/>
                </a:lnTo>
                <a:lnTo>
                  <a:pt x="1502997" y="682224"/>
                </a:lnTo>
                <a:lnTo>
                  <a:pt x="1358208" y="734919"/>
                </a:lnTo>
                <a:cubicBezTo>
                  <a:pt x="1360562" y="817339"/>
                  <a:pt x="1346096" y="899376"/>
                  <a:pt x="1315695" y="976022"/>
                </a:cubicBezTo>
                <a:lnTo>
                  <a:pt x="1433729" y="1075059"/>
                </a:lnTo>
                <a:lnTo>
                  <a:pt x="1372185" y="1181656"/>
                </a:lnTo>
                <a:lnTo>
                  <a:pt x="1227399" y="1128955"/>
                </a:lnTo>
                <a:cubicBezTo>
                  <a:pt x="1176222" y="1193606"/>
                  <a:pt x="1112408" y="1247152"/>
                  <a:pt x="1039853" y="1286324"/>
                </a:cubicBezTo>
                <a:lnTo>
                  <a:pt x="1066612" y="1438062"/>
                </a:lnTo>
                <a:lnTo>
                  <a:pt x="950947" y="1480161"/>
                </a:lnTo>
                <a:lnTo>
                  <a:pt x="873910" y="1346722"/>
                </a:lnTo>
                <a:cubicBezTo>
                  <a:pt x="793149" y="1363352"/>
                  <a:pt x="709847" y="1363352"/>
                  <a:pt x="629086" y="1346722"/>
                </a:cubicBezTo>
                <a:lnTo>
                  <a:pt x="552050" y="1480161"/>
                </a:lnTo>
                <a:lnTo>
                  <a:pt x="436385" y="1438062"/>
                </a:lnTo>
                <a:lnTo>
                  <a:pt x="463145" y="1286324"/>
                </a:lnTo>
                <a:cubicBezTo>
                  <a:pt x="390589" y="1247152"/>
                  <a:pt x="326775" y="1193605"/>
                  <a:pt x="275598" y="1128954"/>
                </a:cubicBezTo>
                <a:lnTo>
                  <a:pt x="130812" y="1181656"/>
                </a:lnTo>
                <a:lnTo>
                  <a:pt x="69268" y="1075059"/>
                </a:lnTo>
                <a:lnTo>
                  <a:pt x="187302" y="976022"/>
                </a:lnTo>
                <a:cubicBezTo>
                  <a:pt x="156901" y="899376"/>
                  <a:pt x="142436" y="817339"/>
                  <a:pt x="144789" y="734919"/>
                </a:cubicBezTo>
                <a:lnTo>
                  <a:pt x="0" y="682224"/>
                </a:lnTo>
                <a:lnTo>
                  <a:pt x="21374" y="561006"/>
                </a:lnTo>
                <a:lnTo>
                  <a:pt x="175453" y="561009"/>
                </a:lnTo>
                <a:cubicBezTo>
                  <a:pt x="201432" y="482754"/>
                  <a:pt x="243084" y="410611"/>
                  <a:pt x="297865" y="348986"/>
                </a:cubicBezTo>
                <a:lnTo>
                  <a:pt x="220822" y="215552"/>
                </a:lnTo>
                <a:lnTo>
                  <a:pt x="315112" y="136431"/>
                </a:lnTo>
                <a:lnTo>
                  <a:pt x="433142" y="235474"/>
                </a:lnTo>
                <a:cubicBezTo>
                  <a:pt x="503345" y="192225"/>
                  <a:pt x="581623" y="163734"/>
                  <a:pt x="663201" y="151739"/>
                </a:cubicBezTo>
                <a:close/>
              </a:path>
            </a:pathLst>
          </a:custGeom>
          <a:solidFill>
            <a:schemeClr val="accent1">
              <a:lumMod val="20000"/>
              <a:lumOff val="80000"/>
            </a:schemeClr>
          </a:solidFill>
          <a:ln cap="sq">
            <a:noFill/>
            <a:prstDash val="solid"/>
            <a:miter/>
          </a:ln>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11931966">
            <a:off x="696496" y="1981697"/>
            <a:ext cx="2150785" cy="2150786"/>
          </a:xfrm>
          <a:prstGeom prst="arc">
            <a:avLst/>
          </a:prstGeom>
          <a:noFill/>
          <a:ln w="28575" cap="sq">
            <a:solidFill>
              <a:schemeClr val="bg1">
                <a:lumMod val="65000"/>
              </a:schemeClr>
            </a:solidFill>
            <a:miter/>
            <a:tailEnd type="stealth"/>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5691386">
            <a:off x="2988535" y="2945467"/>
            <a:ext cx="2150786" cy="2150785"/>
          </a:xfrm>
          <a:prstGeom prst="arc">
            <a:avLst/>
          </a:prstGeom>
          <a:noFill/>
          <a:ln w="28575" cap="sq">
            <a:solidFill>
              <a:schemeClr val="bg1">
                <a:lumMod val="65000"/>
              </a:schemeClr>
            </a:solidFill>
            <a:miter/>
            <a:tailEnd type="stealth"/>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893003" y="2574330"/>
            <a:ext cx="543524" cy="525988"/>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1">
              <a:lumMod val="60000"/>
              <a:lumOff val="40000"/>
            </a:schemeClr>
          </a:solidFill>
          <a:ln cap="sq">
            <a:noFill/>
            <a:prstDash val="solid"/>
            <a:miter/>
          </a:ln>
        </p:spPr>
        <p:txBody>
          <a:bodyPr vert="horz" wrap="square" lIns="356481" tIns="548640" rIns="356481" bIns="436755" rtlCol="0" anchor="ctr"/>
          <a:lstStyle/>
          <a:p>
            <a:pPr algn="ctr">
              <a:lnSpc>
                <a:spcPct val="90000"/>
              </a:lnSpc>
            </a:pPr>
            <a:endParaRPr kumimoji="1" lang="zh-CN" altLang="en-US"/>
          </a:p>
        </p:txBody>
      </p:sp>
      <p:sp>
        <p:nvSpPr>
          <p:cNvPr id="17" name="标题 1"/>
          <p:cNvSpPr txBox="1"/>
          <p:nvPr/>
        </p:nvSpPr>
        <p:spPr>
          <a:xfrm>
            <a:off x="3006183" y="2899736"/>
            <a:ext cx="1960738" cy="1930947"/>
          </a:xfrm>
          <a:custGeom>
            <a:avLst/>
            <a:gdLst>
              <a:gd name="connsiteX0" fmla="*/ 1006670 w 2013338"/>
              <a:gd name="connsiteY0" fmla="*/ 339543 h 1982748"/>
              <a:gd name="connsiteX1" fmla="*/ 338550 w 2013338"/>
              <a:gd name="connsiteY1" fmla="*/ 1007661 h 1982748"/>
              <a:gd name="connsiteX2" fmla="*/ 1006670 w 2013338"/>
              <a:gd name="connsiteY2" fmla="*/ 1675779 h 1982748"/>
              <a:gd name="connsiteX3" fmla="*/ 1674790 w 2013338"/>
              <a:gd name="connsiteY3" fmla="*/ 1007661 h 1982748"/>
              <a:gd name="connsiteX4" fmla="*/ 1006670 w 2013338"/>
              <a:gd name="connsiteY4" fmla="*/ 339543 h 1982748"/>
              <a:gd name="connsiteX5" fmla="*/ 924226 w 2013338"/>
              <a:gd name="connsiteY5" fmla="*/ 0 h 1982748"/>
              <a:gd name="connsiteX6" fmla="*/ 1089113 w 2013338"/>
              <a:gd name="connsiteY6" fmla="*/ 0 h 1982748"/>
              <a:gd name="connsiteX7" fmla="*/ 1124947 w 2013338"/>
              <a:gd name="connsiteY7" fmla="*/ 203261 h 1982748"/>
              <a:gd name="connsiteX8" fmla="*/ 1433123 w 2013338"/>
              <a:gd name="connsiteY8" fmla="*/ 315428 h 1982748"/>
              <a:gd name="connsiteX9" fmla="*/ 1433124 w 2013338"/>
              <a:gd name="connsiteY9" fmla="*/ 315428 h 1982748"/>
              <a:gd name="connsiteX10" fmla="*/ 1591230 w 2013338"/>
              <a:gd name="connsiteY10" fmla="*/ 182755 h 1982748"/>
              <a:gd name="connsiteX11" fmla="*/ 1717537 w 2013338"/>
              <a:gd name="connsiteY11" fmla="*/ 288741 h 1982748"/>
              <a:gd name="connsiteX12" fmla="*/ 1614333 w 2013338"/>
              <a:gd name="connsiteY12" fmla="*/ 467483 h 1982748"/>
              <a:gd name="connsiteX13" fmla="*/ 1778310 w 2013338"/>
              <a:gd name="connsiteY13" fmla="*/ 751499 h 1982748"/>
              <a:gd name="connsiteX14" fmla="*/ 1984707 w 2013338"/>
              <a:gd name="connsiteY14" fmla="*/ 751494 h 1982748"/>
              <a:gd name="connsiteX15" fmla="*/ 2013338 w 2013338"/>
              <a:gd name="connsiteY15" fmla="*/ 913873 h 1982748"/>
              <a:gd name="connsiteX16" fmla="*/ 1819386 w 2013338"/>
              <a:gd name="connsiteY16" fmla="*/ 984460 h 1982748"/>
              <a:gd name="connsiteX17" fmla="*/ 1762438 w 2013338"/>
              <a:gd name="connsiteY17" fmla="*/ 1307429 h 1982748"/>
              <a:gd name="connsiteX18" fmla="*/ 1920551 w 2013338"/>
              <a:gd name="connsiteY18" fmla="*/ 1440094 h 1982748"/>
              <a:gd name="connsiteX19" fmla="*/ 1838109 w 2013338"/>
              <a:gd name="connsiteY19" fmla="*/ 1582886 h 1982748"/>
              <a:gd name="connsiteX20" fmla="*/ 1644161 w 2013338"/>
              <a:gd name="connsiteY20" fmla="*/ 1512290 h 1982748"/>
              <a:gd name="connsiteX21" fmla="*/ 1392933 w 2013338"/>
              <a:gd name="connsiteY21" fmla="*/ 1723094 h 1982748"/>
              <a:gd name="connsiteX22" fmla="*/ 1428779 w 2013338"/>
              <a:gd name="connsiteY22" fmla="*/ 1926354 h 1982748"/>
              <a:gd name="connsiteX23" fmla="*/ 1273840 w 2013338"/>
              <a:gd name="connsiteY23" fmla="*/ 1982748 h 1982748"/>
              <a:gd name="connsiteX24" fmla="*/ 1170645 w 2013338"/>
              <a:gd name="connsiteY24" fmla="*/ 1804001 h 1982748"/>
              <a:gd name="connsiteX25" fmla="*/ 842692 w 2013338"/>
              <a:gd name="connsiteY25" fmla="*/ 1804001 h 1982748"/>
              <a:gd name="connsiteX26" fmla="*/ 739498 w 2013338"/>
              <a:gd name="connsiteY26" fmla="*/ 1982748 h 1982748"/>
              <a:gd name="connsiteX27" fmla="*/ 584559 w 2013338"/>
              <a:gd name="connsiteY27" fmla="*/ 1926354 h 1982748"/>
              <a:gd name="connsiteX28" fmla="*/ 620405 w 2013338"/>
              <a:gd name="connsiteY28" fmla="*/ 1723094 h 1982748"/>
              <a:gd name="connsiteX29" fmla="*/ 369177 w 2013338"/>
              <a:gd name="connsiteY29" fmla="*/ 1512289 h 1982748"/>
              <a:gd name="connsiteX30" fmla="*/ 175229 w 2013338"/>
              <a:gd name="connsiteY30" fmla="*/ 1582886 h 1982748"/>
              <a:gd name="connsiteX31" fmla="*/ 92788 w 2013338"/>
              <a:gd name="connsiteY31" fmla="*/ 1440094 h 1982748"/>
              <a:gd name="connsiteX32" fmla="*/ 250900 w 2013338"/>
              <a:gd name="connsiteY32" fmla="*/ 1307429 h 1982748"/>
              <a:gd name="connsiteX33" fmla="*/ 193952 w 2013338"/>
              <a:gd name="connsiteY33" fmla="*/ 984460 h 1982748"/>
              <a:gd name="connsiteX34" fmla="*/ 0 w 2013338"/>
              <a:gd name="connsiteY34" fmla="*/ 913873 h 1982748"/>
              <a:gd name="connsiteX35" fmla="*/ 28631 w 2013338"/>
              <a:gd name="connsiteY35" fmla="*/ 751494 h 1982748"/>
              <a:gd name="connsiteX36" fmla="*/ 235028 w 2013338"/>
              <a:gd name="connsiteY36" fmla="*/ 751499 h 1982748"/>
              <a:gd name="connsiteX37" fmla="*/ 399005 w 2013338"/>
              <a:gd name="connsiteY37" fmla="*/ 467483 h 1982748"/>
              <a:gd name="connsiteX38" fmla="*/ 295801 w 2013338"/>
              <a:gd name="connsiteY38" fmla="*/ 288741 h 1982748"/>
              <a:gd name="connsiteX39" fmla="*/ 422108 w 2013338"/>
              <a:gd name="connsiteY39" fmla="*/ 182755 h 1982748"/>
              <a:gd name="connsiteX40" fmla="*/ 580214 w 2013338"/>
              <a:gd name="connsiteY40" fmla="*/ 315428 h 1982748"/>
              <a:gd name="connsiteX41" fmla="*/ 888390 w 2013338"/>
              <a:gd name="connsiteY41" fmla="*/ 203262 h 1982748"/>
            </a:gdLst>
            <a:ahLst/>
            <a:cxnLst/>
            <a:rect l="l" t="t" r="r" b="b"/>
            <a:pathLst>
              <a:path w="2013338" h="1982748">
                <a:moveTo>
                  <a:pt x="1006670" y="339543"/>
                </a:moveTo>
                <a:cubicBezTo>
                  <a:pt x="637678" y="339543"/>
                  <a:pt x="338550" y="638670"/>
                  <a:pt x="338550" y="1007661"/>
                </a:cubicBezTo>
                <a:cubicBezTo>
                  <a:pt x="338550" y="1376652"/>
                  <a:pt x="637678" y="1675779"/>
                  <a:pt x="1006670" y="1675779"/>
                </a:cubicBezTo>
                <a:cubicBezTo>
                  <a:pt x="1375662" y="1675779"/>
                  <a:pt x="1674790" y="1376652"/>
                  <a:pt x="1674790" y="1007661"/>
                </a:cubicBezTo>
                <a:cubicBezTo>
                  <a:pt x="1674790" y="638670"/>
                  <a:pt x="1375662" y="339543"/>
                  <a:pt x="1006670" y="339543"/>
                </a:cubicBezTo>
                <a:close/>
                <a:moveTo>
                  <a:pt x="924226" y="0"/>
                </a:moveTo>
                <a:lnTo>
                  <a:pt x="1089113" y="0"/>
                </a:lnTo>
                <a:lnTo>
                  <a:pt x="1124947" y="203261"/>
                </a:lnTo>
                <a:cubicBezTo>
                  <a:pt x="1234226" y="219329"/>
                  <a:pt x="1339084" y="257494"/>
                  <a:pt x="1433123" y="315428"/>
                </a:cubicBezTo>
                <a:lnTo>
                  <a:pt x="1433124" y="315428"/>
                </a:lnTo>
                <a:lnTo>
                  <a:pt x="1591230" y="182755"/>
                </a:lnTo>
                <a:lnTo>
                  <a:pt x="1717537" y="288741"/>
                </a:lnTo>
                <a:lnTo>
                  <a:pt x="1614333" y="467483"/>
                </a:lnTo>
                <a:cubicBezTo>
                  <a:pt x="1687717" y="550035"/>
                  <a:pt x="1743510" y="646672"/>
                  <a:pt x="1778310" y="751499"/>
                </a:cubicBezTo>
                <a:lnTo>
                  <a:pt x="1984707" y="751494"/>
                </a:lnTo>
                <a:lnTo>
                  <a:pt x="2013338" y="913873"/>
                </a:lnTo>
                <a:lnTo>
                  <a:pt x="1819386" y="984460"/>
                </a:lnTo>
                <a:cubicBezTo>
                  <a:pt x="1822539" y="1094866"/>
                  <a:pt x="1803162" y="1204758"/>
                  <a:pt x="1762438" y="1307429"/>
                </a:cubicBezTo>
                <a:lnTo>
                  <a:pt x="1920551" y="1440094"/>
                </a:lnTo>
                <a:lnTo>
                  <a:pt x="1838109" y="1582886"/>
                </a:lnTo>
                <a:lnTo>
                  <a:pt x="1644161" y="1512290"/>
                </a:lnTo>
                <a:cubicBezTo>
                  <a:pt x="1575607" y="1598894"/>
                  <a:pt x="1490125" y="1670621"/>
                  <a:pt x="1392933" y="1723094"/>
                </a:cubicBezTo>
                <a:lnTo>
                  <a:pt x="1428779" y="1926354"/>
                </a:lnTo>
                <a:lnTo>
                  <a:pt x="1273840" y="1982748"/>
                </a:lnTo>
                <a:lnTo>
                  <a:pt x="1170645" y="1804001"/>
                </a:lnTo>
                <a:cubicBezTo>
                  <a:pt x="1062462" y="1826277"/>
                  <a:pt x="950874" y="1826277"/>
                  <a:pt x="842692" y="1804001"/>
                </a:cubicBezTo>
                <a:lnTo>
                  <a:pt x="739498" y="1982748"/>
                </a:lnTo>
                <a:lnTo>
                  <a:pt x="584559" y="1926354"/>
                </a:lnTo>
                <a:lnTo>
                  <a:pt x="620405" y="1723094"/>
                </a:lnTo>
                <a:cubicBezTo>
                  <a:pt x="523213" y="1670621"/>
                  <a:pt x="437731" y="1598893"/>
                  <a:pt x="369177" y="1512289"/>
                </a:cubicBezTo>
                <a:lnTo>
                  <a:pt x="175229" y="1582886"/>
                </a:lnTo>
                <a:lnTo>
                  <a:pt x="92788" y="1440094"/>
                </a:lnTo>
                <a:lnTo>
                  <a:pt x="250900" y="1307429"/>
                </a:lnTo>
                <a:cubicBezTo>
                  <a:pt x="210177" y="1204758"/>
                  <a:pt x="190800" y="1094866"/>
                  <a:pt x="193952" y="984460"/>
                </a:cubicBezTo>
                <a:lnTo>
                  <a:pt x="0" y="913873"/>
                </a:lnTo>
                <a:lnTo>
                  <a:pt x="28631" y="751494"/>
                </a:lnTo>
                <a:lnTo>
                  <a:pt x="235028" y="751499"/>
                </a:lnTo>
                <a:cubicBezTo>
                  <a:pt x="269828" y="646672"/>
                  <a:pt x="325623" y="550034"/>
                  <a:pt x="399005" y="467483"/>
                </a:cubicBezTo>
                <a:lnTo>
                  <a:pt x="295801" y="288741"/>
                </a:lnTo>
                <a:lnTo>
                  <a:pt x="422108" y="182755"/>
                </a:lnTo>
                <a:lnTo>
                  <a:pt x="580214" y="315428"/>
                </a:lnTo>
                <a:cubicBezTo>
                  <a:pt x="674255" y="257494"/>
                  <a:pt x="779113" y="219329"/>
                  <a:pt x="888390" y="203262"/>
                </a:cubicBezTo>
                <a:close/>
              </a:path>
            </a:pathLst>
          </a:custGeom>
          <a:solidFill>
            <a:schemeClr val="accent1"/>
          </a:solidFill>
          <a:ln cap="sq">
            <a:noFill/>
            <a:prstDash val="solid"/>
            <a:miter/>
          </a:ln>
        </p:spPr>
        <p:txBody>
          <a:bodyPr vert="horz" wrap="square" lIns="356481" tIns="548640" rIns="356481" bIns="436755" rtlCol="0" anchor="ctr"/>
          <a:lstStyle/>
          <a:p>
            <a:pPr algn="ctr">
              <a:lnSpc>
                <a:spcPct val="90000"/>
              </a:lnSpc>
            </a:pPr>
            <a:endParaRPr kumimoji="1" lang="zh-CN" altLang="en-US"/>
          </a:p>
        </p:txBody>
      </p:sp>
      <p:sp>
        <p:nvSpPr>
          <p:cNvPr id="18" name="标题 1"/>
          <p:cNvSpPr txBox="1"/>
          <p:nvPr/>
        </p:nvSpPr>
        <p:spPr>
          <a:xfrm>
            <a:off x="3718040" y="3631620"/>
            <a:ext cx="529324" cy="498899"/>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ahLst/>
            <a:cxn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accent1"/>
          </a:solidFill>
          <a:ln cap="sq">
            <a:noFill/>
            <a:prstDash val="solid"/>
            <a:miter/>
          </a:ln>
        </p:spPr>
        <p:txBody>
          <a:bodyPr vert="horz" wrap="square" lIns="356481" tIns="548640" rIns="356481" bIns="436755" rtlCol="0" anchor="ctr"/>
          <a:lstStyle/>
          <a:p>
            <a:pPr algn="ctr">
              <a:lnSpc>
                <a:spcPct val="90000"/>
              </a:lnSpc>
            </a:pPr>
            <a:endParaRPr kumimoji="1" lang="zh-CN" altLang="en-US"/>
          </a:p>
        </p:txBody>
      </p:sp>
      <p:sp>
        <p:nvSpPr>
          <p:cNvPr id="19" name="标题 1"/>
          <p:cNvSpPr txBox="1"/>
          <p:nvPr/>
        </p:nvSpPr>
        <p:spPr>
          <a:xfrm>
            <a:off x="2102269" y="4802098"/>
            <a:ext cx="305652" cy="277108"/>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1">
              <a:lumMod val="20000"/>
              <a:lumOff val="80000"/>
            </a:schemeClr>
          </a:solidFill>
          <a:ln cap="sq">
            <a:noFill/>
            <a:prstDash val="solid"/>
            <a:miter/>
          </a:ln>
          <a:effectLst/>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案例与影响</a:t>
            </a:r>
            <a:endParaRPr kumimoji="1" lang="zh-CN" altLang="en-US"/>
          </a:p>
        </p:txBody>
      </p:sp>
      <p:sp>
        <p:nvSpPr>
          <p:cNvPr id="21"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2" name="标题 1"/>
          <p:cNvCxnSpPr/>
          <p:nvPr/>
        </p:nvCxnSpPr>
        <p:spPr>
          <a:xfrm rot="4260000">
            <a:off x="66419" y="317500"/>
            <a:ext cx="702020" cy="709440"/>
          </a:xfrm>
          <a:prstGeom prst="line">
            <a:avLst/>
          </a:prstGeom>
          <a:noFill/>
          <a:ln w="15875" cap="sq">
            <a:solidFill>
              <a:schemeClr val="accent1"/>
            </a:solidFill>
            <a:miter/>
          </a:ln>
        </p:spPr>
      </p:cxnSp>
      <p:cxnSp>
        <p:nvCxnSpPr>
          <p:cNvPr id="23"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1277329"/>
            <a:ext cx="4272417" cy="1892900"/>
          </a:xfrm>
          <a:custGeom>
            <a:avLst/>
            <a:gdLst>
              <a:gd name="connsiteX0" fmla="*/ 0 w 4272417"/>
              <a:gd name="connsiteY0" fmla="*/ 0 h 1892900"/>
              <a:gd name="connsiteX1" fmla="*/ 4272417 w 4272417"/>
              <a:gd name="connsiteY1" fmla="*/ 0 h 1892900"/>
              <a:gd name="connsiteX2" fmla="*/ 4272417 w 4272417"/>
              <a:gd name="connsiteY2" fmla="*/ 1892900 h 1892900"/>
              <a:gd name="connsiteX3" fmla="*/ 0 w 4272417"/>
              <a:gd name="connsiteY3" fmla="*/ 1892900 h 1892900"/>
            </a:gdLst>
            <a:ahLst/>
            <a:cxnLst/>
            <a:rect l="l" t="t" r="r" b="b"/>
            <a:pathLst>
              <a:path w="4272417" h="1892900">
                <a:moveTo>
                  <a:pt x="0" y="0"/>
                </a:moveTo>
                <a:lnTo>
                  <a:pt x="4272417" y="0"/>
                </a:lnTo>
                <a:lnTo>
                  <a:pt x="4272417" y="1892900"/>
                </a:lnTo>
                <a:lnTo>
                  <a:pt x="0" y="189290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 name="标题 1"/>
          <p:cNvSpPr txBox="1"/>
          <p:nvPr/>
        </p:nvSpPr>
        <p:spPr>
          <a:xfrm>
            <a:off x="5482" y="6073620"/>
            <a:ext cx="12186518" cy="784380"/>
          </a:xfrm>
          <a:custGeom>
            <a:avLst/>
            <a:gdLst>
              <a:gd name="connsiteX0" fmla="*/ 0 w 12186518"/>
              <a:gd name="connsiteY0" fmla="*/ 0 h 784380"/>
              <a:gd name="connsiteX1" fmla="*/ 12186518 w 12186518"/>
              <a:gd name="connsiteY1" fmla="*/ 0 h 784380"/>
              <a:gd name="connsiteX2" fmla="*/ 12186518 w 12186518"/>
              <a:gd name="connsiteY2" fmla="*/ 784380 h 784380"/>
              <a:gd name="connsiteX3" fmla="*/ 0 w 12186518"/>
              <a:gd name="connsiteY3" fmla="*/ 784380 h 784380"/>
            </a:gdLst>
            <a:ahLst/>
            <a:cxnLst/>
            <a:rect l="l" t="t" r="r" b="b"/>
            <a:pathLst>
              <a:path w="12186518" h="784380">
                <a:moveTo>
                  <a:pt x="0" y="0"/>
                </a:moveTo>
                <a:lnTo>
                  <a:pt x="12186518" y="0"/>
                </a:lnTo>
                <a:lnTo>
                  <a:pt x="12186518" y="784380"/>
                </a:lnTo>
                <a:lnTo>
                  <a:pt x="0" y="78438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4023912" y="900743"/>
            <a:ext cx="904196" cy="74597"/>
          </a:xfrm>
          <a:custGeom>
            <a:avLst/>
            <a:gdLst>
              <a:gd name="connsiteX0" fmla="*/ 866812 w 904196"/>
              <a:gd name="connsiteY0" fmla="*/ 0 h 74597"/>
              <a:gd name="connsiteX1" fmla="*/ 866986 w 904196"/>
              <a:gd name="connsiteY1" fmla="*/ 0 h 74597"/>
              <a:gd name="connsiteX2" fmla="*/ 904196 w 904196"/>
              <a:gd name="connsiteY2" fmla="*/ 37212 h 74597"/>
              <a:gd name="connsiteX3" fmla="*/ 866986 w 904196"/>
              <a:gd name="connsiteY3" fmla="*/ 74597 h 74597"/>
              <a:gd name="connsiteX4" fmla="*/ 829600 w 904196"/>
              <a:gd name="connsiteY4" fmla="*/ 37385 h 74597"/>
              <a:gd name="connsiteX5" fmla="*/ 866812 w 904196"/>
              <a:gd name="connsiteY5" fmla="*/ 0 h 74597"/>
              <a:gd name="connsiteX6" fmla="*/ 590249 w 904196"/>
              <a:gd name="connsiteY6" fmla="*/ 0 h 74597"/>
              <a:gd name="connsiteX7" fmla="*/ 590336 w 904196"/>
              <a:gd name="connsiteY7" fmla="*/ 0 h 74597"/>
              <a:gd name="connsiteX8" fmla="*/ 627634 w 904196"/>
              <a:gd name="connsiteY8" fmla="*/ 37212 h 74597"/>
              <a:gd name="connsiteX9" fmla="*/ 590423 w 904196"/>
              <a:gd name="connsiteY9" fmla="*/ 74597 h 74597"/>
              <a:gd name="connsiteX10" fmla="*/ 553038 w 904196"/>
              <a:gd name="connsiteY10" fmla="*/ 37385 h 74597"/>
              <a:gd name="connsiteX11" fmla="*/ 590249 w 904196"/>
              <a:gd name="connsiteY11" fmla="*/ 0 h 74597"/>
              <a:gd name="connsiteX12" fmla="*/ 313774 w 904196"/>
              <a:gd name="connsiteY12" fmla="*/ 0 h 74597"/>
              <a:gd name="connsiteX13" fmla="*/ 350986 w 904196"/>
              <a:gd name="connsiteY13" fmla="*/ 37212 h 74597"/>
              <a:gd name="connsiteX14" fmla="*/ 313774 w 904196"/>
              <a:gd name="connsiteY14" fmla="*/ 74423 h 74597"/>
              <a:gd name="connsiteX15" fmla="*/ 276563 w 904196"/>
              <a:gd name="connsiteY15" fmla="*/ 37212 h 74597"/>
              <a:gd name="connsiteX16" fmla="*/ 313774 w 904196"/>
              <a:gd name="connsiteY16" fmla="*/ 0 h 74597"/>
              <a:gd name="connsiteX17" fmla="*/ 37211 w 904196"/>
              <a:gd name="connsiteY17" fmla="*/ 0 h 74597"/>
              <a:gd name="connsiteX18" fmla="*/ 74423 w 904196"/>
              <a:gd name="connsiteY18" fmla="*/ 37212 h 74597"/>
              <a:gd name="connsiteX19" fmla="*/ 37211 w 904196"/>
              <a:gd name="connsiteY19" fmla="*/ 74423 h 74597"/>
              <a:gd name="connsiteX20" fmla="*/ 0 w 904196"/>
              <a:gd name="connsiteY20" fmla="*/ 37212 h 74597"/>
              <a:gd name="connsiteX21" fmla="*/ 37211 w 904196"/>
              <a:gd name="connsiteY21" fmla="*/ 0 h 74597"/>
            </a:gdLst>
            <a:ahLst/>
            <a:cxnLst/>
            <a:rect l="l" t="t" r="r" b="b"/>
            <a:pathLst>
              <a:path w="904196" h="74597">
                <a:moveTo>
                  <a:pt x="866812" y="0"/>
                </a:moveTo>
                <a:cubicBezTo>
                  <a:pt x="866872" y="0"/>
                  <a:pt x="866924" y="0"/>
                  <a:pt x="866986" y="0"/>
                </a:cubicBezTo>
                <a:cubicBezTo>
                  <a:pt x="887539" y="0"/>
                  <a:pt x="904196" y="16659"/>
                  <a:pt x="904196" y="37212"/>
                </a:cubicBezTo>
                <a:cubicBezTo>
                  <a:pt x="904240" y="57808"/>
                  <a:pt x="887583" y="74544"/>
                  <a:pt x="866986" y="74597"/>
                </a:cubicBezTo>
                <a:cubicBezTo>
                  <a:pt x="846389" y="74640"/>
                  <a:pt x="829652" y="57982"/>
                  <a:pt x="829600" y="37385"/>
                </a:cubicBezTo>
                <a:cubicBezTo>
                  <a:pt x="829547" y="16788"/>
                  <a:pt x="846215" y="52"/>
                  <a:pt x="866812" y="0"/>
                </a:cubicBezTo>
                <a:close/>
                <a:moveTo>
                  <a:pt x="590249" y="0"/>
                </a:moveTo>
                <a:cubicBezTo>
                  <a:pt x="590275" y="0"/>
                  <a:pt x="590310" y="0"/>
                  <a:pt x="590336" y="0"/>
                </a:cubicBezTo>
                <a:cubicBezTo>
                  <a:pt x="610898" y="0"/>
                  <a:pt x="627582" y="16650"/>
                  <a:pt x="627634" y="37212"/>
                </a:cubicBezTo>
                <a:cubicBezTo>
                  <a:pt x="627678" y="57808"/>
                  <a:pt x="611020" y="74544"/>
                  <a:pt x="590423" y="74597"/>
                </a:cubicBezTo>
                <a:cubicBezTo>
                  <a:pt x="569826" y="74649"/>
                  <a:pt x="553090" y="57982"/>
                  <a:pt x="553038" y="37385"/>
                </a:cubicBezTo>
                <a:cubicBezTo>
                  <a:pt x="552995" y="16788"/>
                  <a:pt x="569652" y="52"/>
                  <a:pt x="590249" y="0"/>
                </a:cubicBezTo>
                <a:close/>
                <a:moveTo>
                  <a:pt x="313774" y="0"/>
                </a:moveTo>
                <a:cubicBezTo>
                  <a:pt x="334327" y="0"/>
                  <a:pt x="350986" y="16658"/>
                  <a:pt x="350986" y="37212"/>
                </a:cubicBezTo>
                <a:cubicBezTo>
                  <a:pt x="350986" y="57765"/>
                  <a:pt x="334327" y="74423"/>
                  <a:pt x="313774" y="74423"/>
                </a:cubicBezTo>
                <a:cubicBezTo>
                  <a:pt x="293221" y="74423"/>
                  <a:pt x="276563" y="57765"/>
                  <a:pt x="276563" y="37212"/>
                </a:cubicBezTo>
                <a:cubicBezTo>
                  <a:pt x="276563" y="16658"/>
                  <a:pt x="293221" y="0"/>
                  <a:pt x="313774" y="0"/>
                </a:cubicBezTo>
                <a:close/>
                <a:moveTo>
                  <a:pt x="37211" y="0"/>
                </a:moveTo>
                <a:cubicBezTo>
                  <a:pt x="57764" y="0"/>
                  <a:pt x="74423" y="16658"/>
                  <a:pt x="74423" y="37212"/>
                </a:cubicBezTo>
                <a:cubicBezTo>
                  <a:pt x="74423" y="57765"/>
                  <a:pt x="57764" y="74423"/>
                  <a:pt x="37211" y="74423"/>
                </a:cubicBezTo>
                <a:cubicBezTo>
                  <a:pt x="16658" y="74423"/>
                  <a:pt x="0" y="57765"/>
                  <a:pt x="0" y="37212"/>
                </a:cubicBezTo>
                <a:cubicBezTo>
                  <a:pt x="0" y="16658"/>
                  <a:pt x="16658" y="0"/>
                  <a:pt x="37211" y="0"/>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470904" y="436271"/>
            <a:ext cx="329770" cy="329770"/>
          </a:xfrm>
          <a:custGeom>
            <a:avLst/>
            <a:gdLst>
              <a:gd name="connsiteX0" fmla="*/ 0 w 337681"/>
              <a:gd name="connsiteY0" fmla="*/ 0 h 337681"/>
              <a:gd name="connsiteX1" fmla="*/ 337681 w 337681"/>
              <a:gd name="connsiteY1" fmla="*/ 0 h 337681"/>
              <a:gd name="connsiteX2" fmla="*/ 337681 w 337681"/>
              <a:gd name="connsiteY2" fmla="*/ 337681 h 337681"/>
              <a:gd name="connsiteX3" fmla="*/ 0 w 337681"/>
              <a:gd name="connsiteY3" fmla="*/ 337681 h 337681"/>
            </a:gdLst>
            <a:ahLst/>
            <a:cxnLst/>
            <a:rect l="l" t="t" r="r" b="b"/>
            <a:pathLst>
              <a:path w="337681" h="337681">
                <a:moveTo>
                  <a:pt x="0" y="0"/>
                </a:moveTo>
                <a:lnTo>
                  <a:pt x="337681" y="0"/>
                </a:lnTo>
                <a:lnTo>
                  <a:pt x="337681" y="337681"/>
                </a:lnTo>
                <a:lnTo>
                  <a:pt x="0" y="337681"/>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642874" y="386627"/>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34528" y="378280"/>
            <a:ext cx="190316" cy="190316"/>
          </a:xfrm>
          <a:custGeom>
            <a:avLst/>
            <a:gdLst>
              <a:gd name="connsiteX0" fmla="*/ 194881 w 194881"/>
              <a:gd name="connsiteY0" fmla="*/ 194881 h 194881"/>
              <a:gd name="connsiteX1" fmla="*/ 0 w 194881"/>
              <a:gd name="connsiteY1" fmla="*/ 194881 h 194881"/>
              <a:gd name="connsiteX2" fmla="*/ 0 w 194881"/>
              <a:gd name="connsiteY2" fmla="*/ 0 h 194881"/>
              <a:gd name="connsiteX3" fmla="*/ 194881 w 194881"/>
              <a:gd name="connsiteY3" fmla="*/ 0 h 194881"/>
              <a:gd name="connsiteX4" fmla="*/ 16826 w 194881"/>
              <a:gd name="connsiteY4" fmla="*/ 177966 h 194881"/>
              <a:gd name="connsiteX5" fmla="*/ 177788 w 194881"/>
              <a:gd name="connsiteY5" fmla="*/ 177966 h 194881"/>
              <a:gd name="connsiteX6" fmla="*/ 177788 w 194881"/>
              <a:gd name="connsiteY6" fmla="*/ 17004 h 194881"/>
              <a:gd name="connsiteX7" fmla="*/ 17004 w 194881"/>
              <a:gd name="connsiteY7" fmla="*/ 17004 h 194881"/>
            </a:gdLst>
            <a:ahLst/>
            <a:cxnLst/>
            <a:rect l="l" t="t" r="r" b="b"/>
            <a:pathLst>
              <a:path w="194881" h="194881">
                <a:moveTo>
                  <a:pt x="194881" y="194881"/>
                </a:moveTo>
                <a:lnTo>
                  <a:pt x="0" y="194881"/>
                </a:lnTo>
                <a:lnTo>
                  <a:pt x="0" y="0"/>
                </a:lnTo>
                <a:lnTo>
                  <a:pt x="194881" y="0"/>
                </a:lnTo>
                <a:close/>
                <a:moveTo>
                  <a:pt x="16826" y="177966"/>
                </a:moveTo>
                <a:lnTo>
                  <a:pt x="177788" y="177966"/>
                </a:lnTo>
                <a:lnTo>
                  <a:pt x="177788" y="17004"/>
                </a:lnTo>
                <a:lnTo>
                  <a:pt x="17004" y="1700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29730" y="628585"/>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721470" y="620327"/>
            <a:ext cx="190229" cy="190316"/>
          </a:xfrm>
          <a:custGeom>
            <a:avLst/>
            <a:gdLst>
              <a:gd name="connsiteX0" fmla="*/ 194792 w 194792"/>
              <a:gd name="connsiteY0" fmla="*/ 194881 h 194881"/>
              <a:gd name="connsiteX1" fmla="*/ 0 w 194792"/>
              <a:gd name="connsiteY1" fmla="*/ 194881 h 194881"/>
              <a:gd name="connsiteX2" fmla="*/ 0 w 194792"/>
              <a:gd name="connsiteY2" fmla="*/ 0 h 194881"/>
              <a:gd name="connsiteX3" fmla="*/ 194792 w 194792"/>
              <a:gd name="connsiteY3" fmla="*/ 0 h 194881"/>
              <a:gd name="connsiteX4" fmla="*/ 16737 w 194792"/>
              <a:gd name="connsiteY4" fmla="*/ 177877 h 194881"/>
              <a:gd name="connsiteX5" fmla="*/ 177877 w 194792"/>
              <a:gd name="connsiteY5" fmla="*/ 177877 h 194881"/>
              <a:gd name="connsiteX6" fmla="*/ 177877 w 194792"/>
              <a:gd name="connsiteY6" fmla="*/ 16915 h 194881"/>
              <a:gd name="connsiteX7" fmla="*/ 16915 w 194792"/>
              <a:gd name="connsiteY7" fmla="*/ 16915 h 194881"/>
            </a:gdLst>
            <a:ahLst/>
            <a:cxnLst/>
            <a:rect l="l" t="t" r="r" b="b"/>
            <a:pathLst>
              <a:path w="194792" h="194881">
                <a:moveTo>
                  <a:pt x="194792" y="194881"/>
                </a:moveTo>
                <a:lnTo>
                  <a:pt x="0" y="194881"/>
                </a:lnTo>
                <a:lnTo>
                  <a:pt x="0" y="0"/>
                </a:lnTo>
                <a:lnTo>
                  <a:pt x="194792" y="0"/>
                </a:lnTo>
                <a:close/>
                <a:moveTo>
                  <a:pt x="16737" y="177877"/>
                </a:moveTo>
                <a:lnTo>
                  <a:pt x="177877" y="177877"/>
                </a:lnTo>
                <a:lnTo>
                  <a:pt x="177877" y="16915"/>
                </a:lnTo>
                <a:lnTo>
                  <a:pt x="16915" y="16915"/>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454009"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523771" y="6388013"/>
            <a:ext cx="116695" cy="155582"/>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831591"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881899" y="6388103"/>
            <a:ext cx="155583" cy="155405"/>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209174" y="6337707"/>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259494" y="6401671"/>
            <a:ext cx="155583" cy="128288"/>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586756" y="6337696"/>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653555" y="6388024"/>
            <a:ext cx="122627" cy="155582"/>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1367325" y="2163465"/>
            <a:ext cx="4528149" cy="2696026"/>
          </a:xfrm>
          <a:custGeom>
            <a:avLst/>
            <a:gdLst>
              <a:gd name="connsiteX0" fmla="*/ 0 w 5120775"/>
              <a:gd name="connsiteY0" fmla="*/ 0 h 2995954"/>
              <a:gd name="connsiteX1" fmla="*/ 5120776 w 5120775"/>
              <a:gd name="connsiteY1" fmla="*/ 0 h 2995954"/>
              <a:gd name="connsiteX2" fmla="*/ 5120776 w 5120775"/>
              <a:gd name="connsiteY2" fmla="*/ 2995955 h 2995954"/>
              <a:gd name="connsiteX3" fmla="*/ 0 w 5120775"/>
              <a:gd name="connsiteY3" fmla="*/ 2995955 h 2995954"/>
            </a:gdLst>
            <a:ahLst/>
            <a:cxnLst/>
            <a:rect l="l" t="t" r="r" b="b"/>
            <a:pathLst>
              <a:path w="5120775" h="2995954">
                <a:moveTo>
                  <a:pt x="0" y="0"/>
                </a:moveTo>
                <a:lnTo>
                  <a:pt x="5120776" y="0"/>
                </a:lnTo>
                <a:lnTo>
                  <a:pt x="5120776" y="2995955"/>
                </a:lnTo>
                <a:lnTo>
                  <a:pt x="0" y="2995955"/>
                </a:lnTo>
                <a:close/>
              </a:path>
            </a:pathLst>
          </a:custGeom>
          <a:noFill/>
          <a:ln w="7673" cap="flat">
            <a:solidFill>
              <a:schemeClr val="accent3"/>
            </a:solid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18622801">
            <a:off x="592023" y="4724109"/>
            <a:ext cx="198401" cy="198401"/>
          </a:xfrm>
          <a:custGeom>
            <a:avLst/>
            <a:gdLst>
              <a:gd name="connsiteX0" fmla="*/ 203161 w 203160"/>
              <a:gd name="connsiteY0" fmla="*/ 101581 h 203160"/>
              <a:gd name="connsiteX1" fmla="*/ 101580 w 203160"/>
              <a:gd name="connsiteY1" fmla="*/ 203161 h 203160"/>
              <a:gd name="connsiteX2" fmla="*/ 0 w 203160"/>
              <a:gd name="connsiteY2" fmla="*/ 101581 h 203160"/>
              <a:gd name="connsiteX3" fmla="*/ 101580 w 203160"/>
              <a:gd name="connsiteY3" fmla="*/ 0 h 203160"/>
              <a:gd name="connsiteX4" fmla="*/ 203161 w 203160"/>
              <a:gd name="connsiteY4" fmla="*/ 101581 h 203160"/>
            </a:gdLst>
            <a:ahLst/>
            <a:cxnLst/>
            <a:rect l="l" t="t" r="r" b="b"/>
            <a:pathLst>
              <a:path w="203160" h="203160">
                <a:moveTo>
                  <a:pt x="203161" y="101581"/>
                </a:moveTo>
                <a:cubicBezTo>
                  <a:pt x="203161" y="157682"/>
                  <a:pt x="157682" y="203161"/>
                  <a:pt x="101580" y="203161"/>
                </a:cubicBezTo>
                <a:cubicBezTo>
                  <a:pt x="45479" y="203161"/>
                  <a:pt x="0" y="157681"/>
                  <a:pt x="0" y="101581"/>
                </a:cubicBezTo>
                <a:cubicBezTo>
                  <a:pt x="0" y="45479"/>
                  <a:pt x="45479" y="0"/>
                  <a:pt x="101580" y="0"/>
                </a:cubicBezTo>
                <a:cubicBezTo>
                  <a:pt x="157682" y="0"/>
                  <a:pt x="203161" y="45480"/>
                  <a:pt x="203161" y="101581"/>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31207" y="4823309"/>
            <a:ext cx="300294" cy="300298"/>
          </a:xfrm>
          <a:custGeom>
            <a:avLst/>
            <a:gdLst>
              <a:gd name="connsiteX0" fmla="*/ 150053 w 307498"/>
              <a:gd name="connsiteY0" fmla="*/ 45 h 307502"/>
              <a:gd name="connsiteX1" fmla="*/ 307453 w 307498"/>
              <a:gd name="connsiteY1" fmla="*/ 150057 h 307502"/>
              <a:gd name="connsiteX2" fmla="*/ 157442 w 307498"/>
              <a:gd name="connsiteY2" fmla="*/ 307458 h 307502"/>
              <a:gd name="connsiteX3" fmla="*/ 41 w 307498"/>
              <a:gd name="connsiteY3" fmla="*/ 157446 h 307502"/>
              <a:gd name="connsiteX4" fmla="*/ 150053 w 307498"/>
              <a:gd name="connsiteY4" fmla="*/ 45 h 307502"/>
              <a:gd name="connsiteX5" fmla="*/ 156997 w 307498"/>
              <a:gd name="connsiteY5" fmla="*/ 286002 h 307502"/>
              <a:gd name="connsiteX6" fmla="*/ 285926 w 307498"/>
              <a:gd name="connsiteY6" fmla="*/ 150591 h 307502"/>
              <a:gd name="connsiteX7" fmla="*/ 150515 w 307498"/>
              <a:gd name="connsiteY7" fmla="*/ 21670 h 307502"/>
              <a:gd name="connsiteX8" fmla="*/ 21586 w 307498"/>
              <a:gd name="connsiteY8" fmla="*/ 156912 h 307502"/>
              <a:gd name="connsiteX9" fmla="*/ 156925 w 307498"/>
              <a:gd name="connsiteY9" fmla="*/ 286269 h 307502"/>
              <a:gd name="connsiteX10" fmla="*/ 156997 w 307498"/>
              <a:gd name="connsiteY10" fmla="*/ 286269 h 307502"/>
            </a:gdLst>
            <a:ahLst/>
            <a:cxnLst/>
            <a:rect l="l" t="t" r="r" b="b"/>
            <a:pathLst>
              <a:path w="307498" h="307502">
                <a:moveTo>
                  <a:pt x="150053" y="45"/>
                </a:moveTo>
                <a:cubicBezTo>
                  <a:pt x="234940" y="-1994"/>
                  <a:pt x="305415" y="65169"/>
                  <a:pt x="307453" y="150057"/>
                </a:cubicBezTo>
                <a:cubicBezTo>
                  <a:pt x="309492" y="234944"/>
                  <a:pt x="242330" y="305419"/>
                  <a:pt x="157442" y="307458"/>
                </a:cubicBezTo>
                <a:cubicBezTo>
                  <a:pt x="72554" y="309496"/>
                  <a:pt x="2080" y="242334"/>
                  <a:pt x="41" y="157446"/>
                </a:cubicBezTo>
                <a:cubicBezTo>
                  <a:pt x="-1900" y="72594"/>
                  <a:pt x="65209" y="2182"/>
                  <a:pt x="150053" y="45"/>
                </a:cubicBezTo>
                <a:close/>
                <a:moveTo>
                  <a:pt x="156997" y="286002"/>
                </a:moveTo>
                <a:cubicBezTo>
                  <a:pt x="229990" y="284212"/>
                  <a:pt x="287716" y="223585"/>
                  <a:pt x="285926" y="150591"/>
                </a:cubicBezTo>
                <a:cubicBezTo>
                  <a:pt x="284128" y="77597"/>
                  <a:pt x="223509" y="19881"/>
                  <a:pt x="150515" y="21670"/>
                </a:cubicBezTo>
                <a:cubicBezTo>
                  <a:pt x="77584" y="23460"/>
                  <a:pt x="19885" y="83981"/>
                  <a:pt x="21586" y="156912"/>
                </a:cubicBezTo>
                <a:cubicBezTo>
                  <a:pt x="23242" y="230004"/>
                  <a:pt x="83834" y="287925"/>
                  <a:pt x="156925" y="286269"/>
                </a:cubicBezTo>
                <a:cubicBezTo>
                  <a:pt x="156952" y="286269"/>
                  <a:pt x="156970" y="286269"/>
                  <a:pt x="156997" y="286269"/>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rot="5400000">
            <a:off x="1044957" y="1489262"/>
            <a:ext cx="129070" cy="129070"/>
          </a:xfrm>
          <a:custGeom>
            <a:avLst/>
            <a:gdLst>
              <a:gd name="connsiteX0" fmla="*/ 0 w 196038"/>
              <a:gd name="connsiteY0" fmla="*/ 0 h 196038"/>
              <a:gd name="connsiteX1" fmla="*/ 196038 w 196038"/>
              <a:gd name="connsiteY1" fmla="*/ 0 h 196038"/>
              <a:gd name="connsiteX2" fmla="*/ 196038 w 196038"/>
              <a:gd name="connsiteY2" fmla="*/ 196039 h 196038"/>
              <a:gd name="connsiteX3" fmla="*/ 0 w 196038"/>
              <a:gd name="connsiteY3" fmla="*/ 196039 h 196038"/>
            </a:gdLst>
            <a:ahLst/>
            <a:cxnLst/>
            <a:rect l="l" t="t" r="r" b="b"/>
            <a:pathLst>
              <a:path w="196038" h="196038">
                <a:moveTo>
                  <a:pt x="0" y="0"/>
                </a:moveTo>
                <a:lnTo>
                  <a:pt x="196038" y="0"/>
                </a:lnTo>
                <a:lnTo>
                  <a:pt x="196038"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5400000">
            <a:off x="453104" y="1489262"/>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rot="5400000">
            <a:off x="453104" y="2021695"/>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a:off x="4822995"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2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60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2"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60"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a:off x="1087810"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1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59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1"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59"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a:off x="6575220" y="2038438"/>
            <a:ext cx="360000" cy="360000"/>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4718593" y="2031822"/>
            <a:ext cx="3413056" cy="707886"/>
          </a:xfrm>
          <a:prstGeom prst="rect">
            <a:avLst/>
          </a:prstGeom>
          <a:noFill/>
          <a:ln>
            <a:noFill/>
          </a:ln>
        </p:spPr>
        <p:txBody>
          <a:bodyPr vert="horz" wrap="square" lIns="91440" tIns="45720" rIns="91440" bIns="45720" rtlCol="0" anchor="b"/>
          <a:lstStyle/>
          <a:p>
            <a:pPr algn="r">
              <a:lnSpc>
                <a:spcPct val="100000"/>
              </a:lnSpc>
            </a:pPr>
            <a:r>
              <a:rPr kumimoji="1" lang="en-US" altLang="zh-CN" sz="40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PART</a:t>
            </a:r>
            <a:endParaRPr kumimoji="1" lang="zh-CN" altLang="en-US"/>
          </a:p>
        </p:txBody>
      </p:sp>
      <p:cxnSp>
        <p:nvCxnSpPr>
          <p:cNvPr id="28" name="标题 1"/>
          <p:cNvCxnSpPr/>
          <p:nvPr/>
        </p:nvCxnSpPr>
        <p:spPr>
          <a:xfrm>
            <a:off x="6683484" y="2954831"/>
            <a:ext cx="4740133" cy="0"/>
          </a:xfrm>
          <a:prstGeom prst="line">
            <a:avLst/>
          </a:prstGeom>
          <a:noFill/>
          <a:ln w="6350" cap="sq">
            <a:solidFill>
              <a:schemeClr val="tx1">
                <a:lumMod val="65000"/>
                <a:lumOff val="35000"/>
              </a:schemeClr>
            </a:solidFill>
            <a:miter/>
          </a:ln>
        </p:spPr>
      </p:cxnSp>
      <p:sp>
        <p:nvSpPr>
          <p:cNvPr id="29" name="标题 1"/>
          <p:cNvSpPr txBox="1"/>
          <p:nvPr/>
        </p:nvSpPr>
        <p:spPr>
          <a:xfrm>
            <a:off x="6575220" y="2943340"/>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30" name="标题 1"/>
          <p:cNvCxnSpPr/>
          <p:nvPr/>
        </p:nvCxnSpPr>
        <p:spPr>
          <a:xfrm flipV="1">
            <a:off x="6544047" y="4718245"/>
            <a:ext cx="4848397" cy="1"/>
          </a:xfrm>
          <a:prstGeom prst="line">
            <a:avLst/>
          </a:prstGeom>
          <a:noFill/>
          <a:ln w="6350" cap="sq">
            <a:solidFill>
              <a:schemeClr val="tx1">
                <a:lumMod val="65000"/>
                <a:lumOff val="35000"/>
              </a:schemeClr>
            </a:solidFill>
            <a:miter/>
          </a:ln>
        </p:spPr>
      </p:cxnSp>
      <p:sp>
        <p:nvSpPr>
          <p:cNvPr id="31" name="标题 1"/>
          <p:cNvSpPr txBox="1"/>
          <p:nvPr/>
        </p:nvSpPr>
        <p:spPr>
          <a:xfrm>
            <a:off x="10317366" y="4692183"/>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32" name="标题 1"/>
          <p:cNvSpPr txBox="1"/>
          <p:nvPr/>
        </p:nvSpPr>
        <p:spPr>
          <a:xfrm>
            <a:off x="11705572" y="0"/>
            <a:ext cx="486428" cy="2709314"/>
          </a:xfrm>
          <a:custGeom>
            <a:avLst/>
            <a:gdLst>
              <a:gd name="connsiteX0" fmla="*/ 0 w 486428"/>
              <a:gd name="connsiteY0" fmla="*/ 0 h 2709314"/>
              <a:gd name="connsiteX1" fmla="*/ 486428 w 486428"/>
              <a:gd name="connsiteY1" fmla="*/ 0 h 2709314"/>
              <a:gd name="connsiteX2" fmla="*/ 486428 w 486428"/>
              <a:gd name="connsiteY2" fmla="*/ 2709314 h 2709314"/>
              <a:gd name="connsiteX3" fmla="*/ 0 w 486428"/>
              <a:gd name="connsiteY3" fmla="*/ 2709314 h 2709314"/>
            </a:gdLst>
            <a:ahLst/>
            <a:cxnLst/>
            <a:rect l="l" t="t" r="r" b="b"/>
            <a:pathLst>
              <a:path w="486428" h="2709314">
                <a:moveTo>
                  <a:pt x="0" y="0"/>
                </a:moveTo>
                <a:lnTo>
                  <a:pt x="486428" y="0"/>
                </a:lnTo>
                <a:lnTo>
                  <a:pt x="486428" y="2709314"/>
                </a:lnTo>
                <a:lnTo>
                  <a:pt x="0" y="2709314"/>
                </a:lnTo>
                <a:close/>
              </a:path>
            </a:pathLst>
          </a:custGeom>
          <a:solidFill>
            <a:schemeClr val="accent3">
              <a:alpha val="2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3" name="标题 1"/>
          <p:cNvSpPr txBox="1"/>
          <p:nvPr/>
        </p:nvSpPr>
        <p:spPr>
          <a:xfrm>
            <a:off x="9884086" y="2230167"/>
            <a:ext cx="902718" cy="150497"/>
          </a:xfrm>
          <a:custGeom>
            <a:avLst/>
            <a:gdLst>
              <a:gd name="connsiteX0" fmla="*/ 781957 w 902718"/>
              <a:gd name="connsiteY0" fmla="*/ 0 h 150497"/>
              <a:gd name="connsiteX1" fmla="*/ 827949 w 902718"/>
              <a:gd name="connsiteY1" fmla="*/ 47818 h 150497"/>
              <a:gd name="connsiteX2" fmla="*/ 875766 w 902718"/>
              <a:gd name="connsiteY2" fmla="*/ 1738 h 150497"/>
              <a:gd name="connsiteX3" fmla="*/ 902718 w 902718"/>
              <a:gd name="connsiteY3" fmla="*/ 29734 h 150497"/>
              <a:gd name="connsiteX4" fmla="*/ 854987 w 902718"/>
              <a:gd name="connsiteY4" fmla="*/ 75814 h 150497"/>
              <a:gd name="connsiteX5" fmla="*/ 900980 w 902718"/>
              <a:gd name="connsiteY5" fmla="*/ 123545 h 150497"/>
              <a:gd name="connsiteX6" fmla="*/ 872984 w 902718"/>
              <a:gd name="connsiteY6" fmla="*/ 150497 h 150497"/>
              <a:gd name="connsiteX7" fmla="*/ 826991 w 902718"/>
              <a:gd name="connsiteY7" fmla="*/ 102765 h 150497"/>
              <a:gd name="connsiteX8" fmla="*/ 779174 w 902718"/>
              <a:gd name="connsiteY8" fmla="*/ 148758 h 150497"/>
              <a:gd name="connsiteX9" fmla="*/ 752222 w 902718"/>
              <a:gd name="connsiteY9" fmla="*/ 120762 h 150497"/>
              <a:gd name="connsiteX10" fmla="*/ 799953 w 902718"/>
              <a:gd name="connsiteY10" fmla="*/ 74771 h 150497"/>
              <a:gd name="connsiteX11" fmla="*/ 753960 w 902718"/>
              <a:gd name="connsiteY11" fmla="*/ 27039 h 150497"/>
              <a:gd name="connsiteX12" fmla="*/ 405845 w 902718"/>
              <a:gd name="connsiteY12" fmla="*/ 0 h 150497"/>
              <a:gd name="connsiteX13" fmla="*/ 451838 w 902718"/>
              <a:gd name="connsiteY13" fmla="*/ 47818 h 150497"/>
              <a:gd name="connsiteX14" fmla="*/ 499569 w 902718"/>
              <a:gd name="connsiteY14" fmla="*/ 1738 h 150497"/>
              <a:gd name="connsiteX15" fmla="*/ 526608 w 902718"/>
              <a:gd name="connsiteY15" fmla="*/ 29734 h 150497"/>
              <a:gd name="connsiteX16" fmla="*/ 478790 w 902718"/>
              <a:gd name="connsiteY16" fmla="*/ 75814 h 150497"/>
              <a:gd name="connsiteX17" fmla="*/ 524869 w 902718"/>
              <a:gd name="connsiteY17" fmla="*/ 123545 h 150497"/>
              <a:gd name="connsiteX18" fmla="*/ 496873 w 902718"/>
              <a:gd name="connsiteY18" fmla="*/ 150497 h 150497"/>
              <a:gd name="connsiteX19" fmla="*/ 450794 w 902718"/>
              <a:gd name="connsiteY19" fmla="*/ 102765 h 150497"/>
              <a:gd name="connsiteX20" fmla="*/ 403063 w 902718"/>
              <a:gd name="connsiteY20" fmla="*/ 148758 h 150497"/>
              <a:gd name="connsiteX21" fmla="*/ 376111 w 902718"/>
              <a:gd name="connsiteY21" fmla="*/ 120762 h 150497"/>
              <a:gd name="connsiteX22" fmla="*/ 423842 w 902718"/>
              <a:gd name="connsiteY22" fmla="*/ 74771 h 150497"/>
              <a:gd name="connsiteX23" fmla="*/ 377850 w 902718"/>
              <a:gd name="connsiteY23" fmla="*/ 27039 h 150497"/>
              <a:gd name="connsiteX24" fmla="*/ 29648 w 902718"/>
              <a:gd name="connsiteY24" fmla="*/ 0 h 150497"/>
              <a:gd name="connsiteX25" fmla="*/ 75726 w 902718"/>
              <a:gd name="connsiteY25" fmla="*/ 47818 h 150497"/>
              <a:gd name="connsiteX26" fmla="*/ 123458 w 902718"/>
              <a:gd name="connsiteY26" fmla="*/ 1738 h 150497"/>
              <a:gd name="connsiteX27" fmla="*/ 150410 w 902718"/>
              <a:gd name="connsiteY27" fmla="*/ 29734 h 150497"/>
              <a:gd name="connsiteX28" fmla="*/ 102679 w 902718"/>
              <a:gd name="connsiteY28" fmla="*/ 75814 h 150497"/>
              <a:gd name="connsiteX29" fmla="*/ 148758 w 902718"/>
              <a:gd name="connsiteY29" fmla="*/ 123545 h 150497"/>
              <a:gd name="connsiteX30" fmla="*/ 120762 w 902718"/>
              <a:gd name="connsiteY30" fmla="*/ 150497 h 150497"/>
              <a:gd name="connsiteX31" fmla="*/ 74684 w 902718"/>
              <a:gd name="connsiteY31" fmla="*/ 102765 h 150497"/>
              <a:gd name="connsiteX32" fmla="*/ 26951 w 902718"/>
              <a:gd name="connsiteY32" fmla="*/ 148758 h 150497"/>
              <a:gd name="connsiteX33" fmla="*/ 0 w 902718"/>
              <a:gd name="connsiteY33" fmla="*/ 120762 h 150497"/>
              <a:gd name="connsiteX34" fmla="*/ 47731 w 902718"/>
              <a:gd name="connsiteY34" fmla="*/ 74771 h 150497"/>
              <a:gd name="connsiteX35" fmla="*/ 1652 w 902718"/>
              <a:gd name="connsiteY35" fmla="*/ 27039 h 150497"/>
            </a:gdLst>
            <a:ahLst/>
            <a:cxnLst/>
            <a:rect l="l" t="t" r="r" b="b"/>
            <a:pathLst>
              <a:path w="902718" h="150497">
                <a:moveTo>
                  <a:pt x="781957" y="0"/>
                </a:moveTo>
                <a:lnTo>
                  <a:pt x="827949" y="47818"/>
                </a:lnTo>
                <a:lnTo>
                  <a:pt x="875766" y="1738"/>
                </a:lnTo>
                <a:lnTo>
                  <a:pt x="902718" y="29734"/>
                </a:lnTo>
                <a:lnTo>
                  <a:pt x="854987" y="75814"/>
                </a:lnTo>
                <a:lnTo>
                  <a:pt x="900980" y="123545"/>
                </a:lnTo>
                <a:lnTo>
                  <a:pt x="872984" y="150497"/>
                </a:lnTo>
                <a:lnTo>
                  <a:pt x="826991" y="102765"/>
                </a:lnTo>
                <a:lnTo>
                  <a:pt x="779174" y="148758"/>
                </a:lnTo>
                <a:lnTo>
                  <a:pt x="752222" y="120762"/>
                </a:lnTo>
                <a:lnTo>
                  <a:pt x="799953" y="74771"/>
                </a:lnTo>
                <a:lnTo>
                  <a:pt x="753960" y="27039"/>
                </a:lnTo>
                <a:close/>
                <a:moveTo>
                  <a:pt x="405845" y="0"/>
                </a:moveTo>
                <a:lnTo>
                  <a:pt x="451838" y="47818"/>
                </a:lnTo>
                <a:lnTo>
                  <a:pt x="499569" y="1738"/>
                </a:lnTo>
                <a:lnTo>
                  <a:pt x="526608" y="29734"/>
                </a:lnTo>
                <a:lnTo>
                  <a:pt x="478790" y="75814"/>
                </a:lnTo>
                <a:lnTo>
                  <a:pt x="524869" y="123545"/>
                </a:lnTo>
                <a:lnTo>
                  <a:pt x="496873" y="150497"/>
                </a:lnTo>
                <a:lnTo>
                  <a:pt x="450794" y="102765"/>
                </a:lnTo>
                <a:lnTo>
                  <a:pt x="403063" y="148758"/>
                </a:lnTo>
                <a:lnTo>
                  <a:pt x="376111" y="120762"/>
                </a:lnTo>
                <a:lnTo>
                  <a:pt x="423842" y="74771"/>
                </a:lnTo>
                <a:lnTo>
                  <a:pt x="377850" y="27039"/>
                </a:lnTo>
                <a:close/>
                <a:moveTo>
                  <a:pt x="29648" y="0"/>
                </a:moveTo>
                <a:lnTo>
                  <a:pt x="75726" y="47818"/>
                </a:lnTo>
                <a:lnTo>
                  <a:pt x="123458" y="1738"/>
                </a:lnTo>
                <a:lnTo>
                  <a:pt x="150410" y="29734"/>
                </a:lnTo>
                <a:lnTo>
                  <a:pt x="102679" y="75814"/>
                </a:lnTo>
                <a:lnTo>
                  <a:pt x="148758" y="123545"/>
                </a:lnTo>
                <a:lnTo>
                  <a:pt x="120762" y="150497"/>
                </a:lnTo>
                <a:lnTo>
                  <a:pt x="74684" y="102765"/>
                </a:lnTo>
                <a:lnTo>
                  <a:pt x="26951" y="148758"/>
                </a:lnTo>
                <a:lnTo>
                  <a:pt x="0" y="120762"/>
                </a:lnTo>
                <a:lnTo>
                  <a:pt x="47731" y="74771"/>
                </a:lnTo>
                <a:lnTo>
                  <a:pt x="1652" y="27039"/>
                </a:lnTo>
                <a:close/>
              </a:path>
            </a:pathLst>
          </a:custGeom>
          <a:solidFill>
            <a:schemeClr val="bg1">
              <a:lumMod val="9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4" name="标题 1"/>
          <p:cNvSpPr txBox="1"/>
          <p:nvPr/>
        </p:nvSpPr>
        <p:spPr>
          <a:xfrm rot="18900000">
            <a:off x="10192995" y="736588"/>
            <a:ext cx="156147" cy="156147"/>
          </a:xfrm>
          <a:custGeom>
            <a:avLst/>
            <a:gdLst>
              <a:gd name="connsiteX0" fmla="*/ 159894 w 159893"/>
              <a:gd name="connsiteY0" fmla="*/ 79947 h 159893"/>
              <a:gd name="connsiteX1" fmla="*/ 79947 w 159893"/>
              <a:gd name="connsiteY1" fmla="*/ 159893 h 159893"/>
              <a:gd name="connsiteX2" fmla="*/ 1 w 159893"/>
              <a:gd name="connsiteY2" fmla="*/ 79947 h 159893"/>
              <a:gd name="connsiteX3" fmla="*/ 79947 w 159893"/>
              <a:gd name="connsiteY3" fmla="*/ 0 h 159893"/>
              <a:gd name="connsiteX4" fmla="*/ 159894 w 159893"/>
              <a:gd name="connsiteY4" fmla="*/ 79947 h 159893"/>
            </a:gdLst>
            <a:ahLst/>
            <a:cxnLst/>
            <a:rect l="l" t="t" r="r" b="b"/>
            <a:pathLst>
              <a:path w="159893" h="159893">
                <a:moveTo>
                  <a:pt x="159894" y="79947"/>
                </a:moveTo>
                <a:cubicBezTo>
                  <a:pt x="159894" y="124100"/>
                  <a:pt x="124100" y="159893"/>
                  <a:pt x="79947" y="159893"/>
                </a:cubicBezTo>
                <a:cubicBezTo>
                  <a:pt x="35794" y="159893"/>
                  <a:pt x="1" y="124100"/>
                  <a:pt x="1" y="79947"/>
                </a:cubicBezTo>
                <a:cubicBezTo>
                  <a:pt x="1" y="35793"/>
                  <a:pt x="35794" y="0"/>
                  <a:pt x="79947" y="0"/>
                </a:cubicBezTo>
                <a:cubicBezTo>
                  <a:pt x="124100" y="0"/>
                  <a:pt x="159894" y="35793"/>
                  <a:pt x="159894" y="79947"/>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5" name="标题 1"/>
          <p:cNvSpPr txBox="1"/>
          <p:nvPr/>
        </p:nvSpPr>
        <p:spPr>
          <a:xfrm>
            <a:off x="10534734" y="0"/>
            <a:ext cx="1657266" cy="924474"/>
          </a:xfrm>
          <a:custGeom>
            <a:avLst/>
            <a:gdLst>
              <a:gd name="connsiteX0" fmla="*/ 1657266 w 1657266"/>
              <a:gd name="connsiteY0" fmla="*/ 259688 h 924474"/>
              <a:gd name="connsiteX1" fmla="*/ 1657266 w 1657266"/>
              <a:gd name="connsiteY1" fmla="*/ 279040 h 924474"/>
              <a:gd name="connsiteX2" fmla="*/ 1268885 w 1657266"/>
              <a:gd name="connsiteY2" fmla="*/ 814012 h 924474"/>
              <a:gd name="connsiteX3" fmla="*/ 1245462 w 1657266"/>
              <a:gd name="connsiteY3" fmla="*/ 826831 h 924474"/>
              <a:gd name="connsiteX4" fmla="*/ 1657266 w 1657266"/>
              <a:gd name="connsiteY4" fmla="*/ 111047 h 924474"/>
              <a:gd name="connsiteX5" fmla="*/ 1657266 w 1657266"/>
              <a:gd name="connsiteY5" fmla="*/ 130288 h 924474"/>
              <a:gd name="connsiteX6" fmla="*/ 1110259 w 1657266"/>
              <a:gd name="connsiteY6" fmla="*/ 883678 h 924474"/>
              <a:gd name="connsiteX7" fmla="*/ 1092288 w 1657266"/>
              <a:gd name="connsiteY7" fmla="*/ 889250 h 924474"/>
              <a:gd name="connsiteX8" fmla="*/ 227079 w 1657266"/>
              <a:gd name="connsiteY8" fmla="*/ 1 h 924474"/>
              <a:gd name="connsiteX9" fmla="*/ 241140 w 1657266"/>
              <a:gd name="connsiteY9" fmla="*/ 1 h 924474"/>
              <a:gd name="connsiteX10" fmla="*/ 27857 w 1657266"/>
              <a:gd name="connsiteY10" fmla="*/ 293746 h 924474"/>
              <a:gd name="connsiteX11" fmla="*/ 24203 w 1657266"/>
              <a:gd name="connsiteY11" fmla="*/ 279429 h 924474"/>
              <a:gd name="connsiteX12" fmla="*/ 766554 w 1657266"/>
              <a:gd name="connsiteY12" fmla="*/ 1 h 924474"/>
              <a:gd name="connsiteX13" fmla="*/ 780619 w 1657266"/>
              <a:gd name="connsiteY13" fmla="*/ 1 h 924474"/>
              <a:gd name="connsiteX14" fmla="*/ 272863 w 1657266"/>
              <a:gd name="connsiteY14" fmla="*/ 699176 h 924474"/>
              <a:gd name="connsiteX15" fmla="*/ 264596 w 1657266"/>
              <a:gd name="connsiteY15" fmla="*/ 691209 h 924474"/>
              <a:gd name="connsiteX16" fmla="*/ 658734 w 1657266"/>
              <a:gd name="connsiteY16" fmla="*/ 1 h 924474"/>
              <a:gd name="connsiteX17" fmla="*/ 672927 w 1657266"/>
              <a:gd name="connsiteY17" fmla="*/ 1 h 924474"/>
              <a:gd name="connsiteX18" fmla="*/ 211282 w 1657266"/>
              <a:gd name="connsiteY18" fmla="*/ 635738 h 924474"/>
              <a:gd name="connsiteX19" fmla="*/ 203614 w 1657266"/>
              <a:gd name="connsiteY19" fmla="*/ 626872 h 924474"/>
              <a:gd name="connsiteX20" fmla="*/ 119143 w 1657266"/>
              <a:gd name="connsiteY20" fmla="*/ 0 h 924474"/>
              <a:gd name="connsiteX21" fmla="*/ 133208 w 1657266"/>
              <a:gd name="connsiteY21" fmla="*/ 0 h 924474"/>
              <a:gd name="connsiteX22" fmla="*/ 5332 w 1657266"/>
              <a:gd name="connsiteY22" fmla="*/ 176154 h 924474"/>
              <a:gd name="connsiteX23" fmla="*/ 3295 w 1657266"/>
              <a:gd name="connsiteY23" fmla="*/ 159561 h 924474"/>
              <a:gd name="connsiteX24" fmla="*/ 11276 w 1657266"/>
              <a:gd name="connsiteY24" fmla="*/ 0 h 924474"/>
              <a:gd name="connsiteX25" fmla="*/ 25338 w 1657266"/>
              <a:gd name="connsiteY25" fmla="*/ 0 h 924474"/>
              <a:gd name="connsiteX26" fmla="*/ 0 w 1657266"/>
              <a:gd name="connsiteY26" fmla="*/ 34899 h 924474"/>
              <a:gd name="connsiteX27" fmla="*/ 1379 w 1657266"/>
              <a:gd name="connsiteY27" fmla="*/ 13633 h 924474"/>
              <a:gd name="connsiteX28" fmla="*/ 335116 w 1657266"/>
              <a:gd name="connsiteY28" fmla="*/ 0 h 924474"/>
              <a:gd name="connsiteX29" fmla="*/ 349297 w 1657266"/>
              <a:gd name="connsiteY29" fmla="*/ 0 h 924474"/>
              <a:gd name="connsiteX30" fmla="*/ 62061 w 1657266"/>
              <a:gd name="connsiteY30" fmla="*/ 395642 h 924474"/>
              <a:gd name="connsiteX31" fmla="*/ 57089 w 1657266"/>
              <a:gd name="connsiteY31" fmla="*/ 383062 h 924474"/>
              <a:gd name="connsiteX32" fmla="*/ 442954 w 1657266"/>
              <a:gd name="connsiteY32" fmla="*/ 0 h 924474"/>
              <a:gd name="connsiteX33" fmla="*/ 457053 w 1657266"/>
              <a:gd name="connsiteY33" fmla="*/ 0 h 924474"/>
              <a:gd name="connsiteX34" fmla="*/ 104952 w 1657266"/>
              <a:gd name="connsiteY34" fmla="*/ 484958 h 924474"/>
              <a:gd name="connsiteX35" fmla="*/ 98961 w 1657266"/>
              <a:gd name="connsiteY35" fmla="*/ 473816 h 924474"/>
              <a:gd name="connsiteX36" fmla="*/ 550827 w 1657266"/>
              <a:gd name="connsiteY36" fmla="*/ 0 h 924474"/>
              <a:gd name="connsiteX37" fmla="*/ 564949 w 1657266"/>
              <a:gd name="connsiteY37" fmla="*/ 0 h 924474"/>
              <a:gd name="connsiteX38" fmla="*/ 155031 w 1657266"/>
              <a:gd name="connsiteY38" fmla="*/ 564571 h 924474"/>
              <a:gd name="connsiteX39" fmla="*/ 148083 w 1657266"/>
              <a:gd name="connsiteY39" fmla="*/ 554747 h 924474"/>
              <a:gd name="connsiteX40" fmla="*/ 874651 w 1657266"/>
              <a:gd name="connsiteY40" fmla="*/ 0 h 924474"/>
              <a:gd name="connsiteX41" fmla="*/ 888883 w 1657266"/>
              <a:gd name="connsiteY41" fmla="*/ 0 h 924474"/>
              <a:gd name="connsiteX42" fmla="*/ 340374 w 1657266"/>
              <a:gd name="connsiteY42" fmla="*/ 755544 h 924474"/>
              <a:gd name="connsiteX43" fmla="*/ 331389 w 1657266"/>
              <a:gd name="connsiteY43" fmla="*/ 748476 h 924474"/>
              <a:gd name="connsiteX44" fmla="*/ 982485 w 1657266"/>
              <a:gd name="connsiteY44" fmla="*/ 0 h 924474"/>
              <a:gd name="connsiteX45" fmla="*/ 996719 w 1657266"/>
              <a:gd name="connsiteY45" fmla="*/ 0 h 924474"/>
              <a:gd name="connsiteX46" fmla="*/ 412917 w 1657266"/>
              <a:gd name="connsiteY46" fmla="*/ 803887 h 924474"/>
              <a:gd name="connsiteX47" fmla="*/ 403213 w 1657266"/>
              <a:gd name="connsiteY47" fmla="*/ 797897 h 924474"/>
              <a:gd name="connsiteX48" fmla="*/ 1090380 w 1657266"/>
              <a:gd name="connsiteY48" fmla="*/ 0 h 924474"/>
              <a:gd name="connsiteX49" fmla="*/ 1104440 w 1657266"/>
              <a:gd name="connsiteY49" fmla="*/ 0 h 924474"/>
              <a:gd name="connsiteX50" fmla="*/ 490793 w 1657266"/>
              <a:gd name="connsiteY50" fmla="*/ 845160 h 924474"/>
              <a:gd name="connsiteX51" fmla="*/ 480250 w 1657266"/>
              <a:gd name="connsiteY51" fmla="*/ 840308 h 924474"/>
              <a:gd name="connsiteX52" fmla="*/ 1198340 w 1657266"/>
              <a:gd name="connsiteY52" fmla="*/ 0 h 924474"/>
              <a:gd name="connsiteX53" fmla="*/ 1212398 w 1657266"/>
              <a:gd name="connsiteY53" fmla="*/ 0 h 924474"/>
              <a:gd name="connsiteX54" fmla="*/ 574419 w 1657266"/>
              <a:gd name="connsiteY54" fmla="*/ 878706 h 924474"/>
              <a:gd name="connsiteX55" fmla="*/ 563097 w 1657266"/>
              <a:gd name="connsiteY55" fmla="*/ 874873 h 924474"/>
              <a:gd name="connsiteX56" fmla="*/ 1306216 w 1657266"/>
              <a:gd name="connsiteY56" fmla="*/ 0 h 924474"/>
              <a:gd name="connsiteX57" fmla="*/ 1320097 w 1657266"/>
              <a:gd name="connsiteY57" fmla="*/ 0 h 924474"/>
              <a:gd name="connsiteX58" fmla="*/ 663916 w 1657266"/>
              <a:gd name="connsiteY58" fmla="*/ 903926 h 924474"/>
              <a:gd name="connsiteX59" fmla="*/ 651935 w 1657266"/>
              <a:gd name="connsiteY59" fmla="*/ 901171 h 924474"/>
              <a:gd name="connsiteX60" fmla="*/ 1414107 w 1657266"/>
              <a:gd name="connsiteY60" fmla="*/ 0 h 924474"/>
              <a:gd name="connsiteX61" fmla="*/ 1428199 w 1657266"/>
              <a:gd name="connsiteY61" fmla="*/ 0 h 924474"/>
              <a:gd name="connsiteX62" fmla="*/ 760360 w 1657266"/>
              <a:gd name="connsiteY62" fmla="*/ 919860 h 924474"/>
              <a:gd name="connsiteX63" fmla="*/ 747481 w 1657266"/>
              <a:gd name="connsiteY63" fmla="*/ 918182 h 924474"/>
              <a:gd name="connsiteX64" fmla="*/ 1522043 w 1657266"/>
              <a:gd name="connsiteY64" fmla="*/ 0 h 924474"/>
              <a:gd name="connsiteX65" fmla="*/ 1536109 w 1657266"/>
              <a:gd name="connsiteY65" fmla="*/ 0 h 924474"/>
              <a:gd name="connsiteX66" fmla="*/ 865192 w 1657266"/>
              <a:gd name="connsiteY66" fmla="*/ 924115 h 924474"/>
              <a:gd name="connsiteX67" fmla="*/ 850815 w 1657266"/>
              <a:gd name="connsiteY67" fmla="*/ 924474 h 924474"/>
              <a:gd name="connsiteX68" fmla="*/ 1629862 w 1657266"/>
              <a:gd name="connsiteY68" fmla="*/ 0 h 924474"/>
              <a:gd name="connsiteX69" fmla="*/ 1643728 w 1657266"/>
              <a:gd name="connsiteY69" fmla="*/ 0 h 924474"/>
              <a:gd name="connsiteX70" fmla="*/ 980029 w 1657266"/>
              <a:gd name="connsiteY70" fmla="*/ 914169 h 924474"/>
              <a:gd name="connsiteX71" fmla="*/ 964453 w 1657266"/>
              <a:gd name="connsiteY71" fmla="*/ 916206 h 924474"/>
            </a:gdLst>
            <a:ahLst/>
            <a:cxnLst/>
            <a:rect l="l" t="t" r="r" b="b"/>
            <a:pathLst>
              <a:path w="1657266" h="924474">
                <a:moveTo>
                  <a:pt x="1657266" y="259688"/>
                </a:moveTo>
                <a:lnTo>
                  <a:pt x="1657266" y="279040"/>
                </a:lnTo>
                <a:lnTo>
                  <a:pt x="1268885" y="814012"/>
                </a:lnTo>
                <a:cubicBezTo>
                  <a:pt x="1261157" y="818385"/>
                  <a:pt x="1253370" y="822698"/>
                  <a:pt x="1245462" y="826831"/>
                </a:cubicBezTo>
                <a:close/>
                <a:moveTo>
                  <a:pt x="1657266" y="111047"/>
                </a:moveTo>
                <a:lnTo>
                  <a:pt x="1657266" y="130288"/>
                </a:lnTo>
                <a:lnTo>
                  <a:pt x="1110259" y="883678"/>
                </a:lnTo>
                <a:cubicBezTo>
                  <a:pt x="1104269" y="885595"/>
                  <a:pt x="1098279" y="887453"/>
                  <a:pt x="1092288" y="889250"/>
                </a:cubicBezTo>
                <a:close/>
                <a:moveTo>
                  <a:pt x="227079" y="1"/>
                </a:moveTo>
                <a:lnTo>
                  <a:pt x="241140" y="1"/>
                </a:lnTo>
                <a:lnTo>
                  <a:pt x="27857" y="293746"/>
                </a:lnTo>
                <a:cubicBezTo>
                  <a:pt x="26599" y="289013"/>
                  <a:pt x="25401" y="284221"/>
                  <a:pt x="24203" y="279429"/>
                </a:cubicBezTo>
                <a:close/>
                <a:moveTo>
                  <a:pt x="766554" y="1"/>
                </a:moveTo>
                <a:lnTo>
                  <a:pt x="780619" y="1"/>
                </a:lnTo>
                <a:lnTo>
                  <a:pt x="272863" y="699176"/>
                </a:lnTo>
                <a:cubicBezTo>
                  <a:pt x="270048" y="696541"/>
                  <a:pt x="267351" y="693845"/>
                  <a:pt x="264596" y="691209"/>
                </a:cubicBezTo>
                <a:close/>
                <a:moveTo>
                  <a:pt x="658734" y="1"/>
                </a:moveTo>
                <a:lnTo>
                  <a:pt x="672927" y="1"/>
                </a:lnTo>
                <a:lnTo>
                  <a:pt x="211282" y="635738"/>
                </a:lnTo>
                <a:cubicBezTo>
                  <a:pt x="208706" y="632863"/>
                  <a:pt x="206131" y="629867"/>
                  <a:pt x="203614" y="626872"/>
                </a:cubicBezTo>
                <a:close/>
                <a:moveTo>
                  <a:pt x="119143" y="0"/>
                </a:moveTo>
                <a:lnTo>
                  <a:pt x="133208" y="0"/>
                </a:lnTo>
                <a:lnTo>
                  <a:pt x="5332" y="176154"/>
                </a:lnTo>
                <a:cubicBezTo>
                  <a:pt x="4672" y="170643"/>
                  <a:pt x="3894" y="165132"/>
                  <a:pt x="3295" y="159561"/>
                </a:cubicBezTo>
                <a:close/>
                <a:moveTo>
                  <a:pt x="11276" y="0"/>
                </a:moveTo>
                <a:lnTo>
                  <a:pt x="25338" y="0"/>
                </a:lnTo>
                <a:lnTo>
                  <a:pt x="0" y="34899"/>
                </a:lnTo>
                <a:cubicBezTo>
                  <a:pt x="300" y="27771"/>
                  <a:pt x="839" y="20702"/>
                  <a:pt x="1379" y="13633"/>
                </a:cubicBezTo>
                <a:close/>
                <a:moveTo>
                  <a:pt x="335116" y="0"/>
                </a:moveTo>
                <a:lnTo>
                  <a:pt x="349297" y="0"/>
                </a:lnTo>
                <a:lnTo>
                  <a:pt x="62061" y="395642"/>
                </a:lnTo>
                <a:lnTo>
                  <a:pt x="57089" y="383062"/>
                </a:lnTo>
                <a:close/>
                <a:moveTo>
                  <a:pt x="442954" y="0"/>
                </a:moveTo>
                <a:lnTo>
                  <a:pt x="457053" y="0"/>
                </a:lnTo>
                <a:lnTo>
                  <a:pt x="104952" y="484958"/>
                </a:lnTo>
                <a:cubicBezTo>
                  <a:pt x="102915" y="481244"/>
                  <a:pt x="100939" y="477530"/>
                  <a:pt x="98961" y="473816"/>
                </a:cubicBezTo>
                <a:close/>
                <a:moveTo>
                  <a:pt x="550827" y="0"/>
                </a:moveTo>
                <a:lnTo>
                  <a:pt x="564949" y="0"/>
                </a:lnTo>
                <a:lnTo>
                  <a:pt x="155031" y="564571"/>
                </a:lnTo>
                <a:cubicBezTo>
                  <a:pt x="152695" y="561276"/>
                  <a:pt x="150359" y="558041"/>
                  <a:pt x="148083" y="554747"/>
                </a:cubicBezTo>
                <a:close/>
                <a:moveTo>
                  <a:pt x="874651" y="0"/>
                </a:moveTo>
                <a:lnTo>
                  <a:pt x="888883" y="0"/>
                </a:lnTo>
                <a:lnTo>
                  <a:pt x="340374" y="755544"/>
                </a:lnTo>
                <a:cubicBezTo>
                  <a:pt x="337380" y="753208"/>
                  <a:pt x="334384" y="750812"/>
                  <a:pt x="331389" y="748476"/>
                </a:cubicBezTo>
                <a:close/>
                <a:moveTo>
                  <a:pt x="982485" y="0"/>
                </a:moveTo>
                <a:lnTo>
                  <a:pt x="996719" y="0"/>
                </a:lnTo>
                <a:lnTo>
                  <a:pt x="412917" y="803887"/>
                </a:lnTo>
                <a:lnTo>
                  <a:pt x="403213" y="797897"/>
                </a:lnTo>
                <a:close/>
                <a:moveTo>
                  <a:pt x="1090380" y="0"/>
                </a:moveTo>
                <a:lnTo>
                  <a:pt x="1104440" y="0"/>
                </a:lnTo>
                <a:lnTo>
                  <a:pt x="490793" y="845160"/>
                </a:lnTo>
                <a:cubicBezTo>
                  <a:pt x="487319" y="843483"/>
                  <a:pt x="483724" y="841986"/>
                  <a:pt x="480250" y="840308"/>
                </a:cubicBezTo>
                <a:close/>
                <a:moveTo>
                  <a:pt x="1198340" y="0"/>
                </a:moveTo>
                <a:lnTo>
                  <a:pt x="1212398" y="0"/>
                </a:lnTo>
                <a:lnTo>
                  <a:pt x="574419" y="878706"/>
                </a:lnTo>
                <a:cubicBezTo>
                  <a:pt x="570645" y="877448"/>
                  <a:pt x="566871" y="876250"/>
                  <a:pt x="563097" y="874873"/>
                </a:cubicBezTo>
                <a:close/>
                <a:moveTo>
                  <a:pt x="1306216" y="0"/>
                </a:moveTo>
                <a:lnTo>
                  <a:pt x="1320097" y="0"/>
                </a:lnTo>
                <a:lnTo>
                  <a:pt x="663916" y="903926"/>
                </a:lnTo>
                <a:lnTo>
                  <a:pt x="651935" y="901171"/>
                </a:lnTo>
                <a:close/>
                <a:moveTo>
                  <a:pt x="1414107" y="0"/>
                </a:moveTo>
                <a:lnTo>
                  <a:pt x="1428199" y="0"/>
                </a:lnTo>
                <a:lnTo>
                  <a:pt x="760360" y="919860"/>
                </a:lnTo>
                <a:cubicBezTo>
                  <a:pt x="756047" y="919381"/>
                  <a:pt x="751794" y="918722"/>
                  <a:pt x="747481" y="918182"/>
                </a:cubicBezTo>
                <a:close/>
                <a:moveTo>
                  <a:pt x="1522043" y="0"/>
                </a:moveTo>
                <a:lnTo>
                  <a:pt x="1536109" y="0"/>
                </a:lnTo>
                <a:lnTo>
                  <a:pt x="865192" y="924115"/>
                </a:lnTo>
                <a:cubicBezTo>
                  <a:pt x="860399" y="924474"/>
                  <a:pt x="855668" y="924474"/>
                  <a:pt x="850815" y="924474"/>
                </a:cubicBezTo>
                <a:close/>
                <a:moveTo>
                  <a:pt x="1629862" y="0"/>
                </a:moveTo>
                <a:lnTo>
                  <a:pt x="1643728" y="0"/>
                </a:lnTo>
                <a:lnTo>
                  <a:pt x="980029" y="914169"/>
                </a:lnTo>
                <a:cubicBezTo>
                  <a:pt x="974876" y="914949"/>
                  <a:pt x="969664" y="915488"/>
                  <a:pt x="964453" y="916206"/>
                </a:cubicBezTo>
                <a:close/>
              </a:path>
            </a:pathLst>
          </a:custGeom>
          <a:solidFill>
            <a:schemeClr val="accent3"/>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6" name="标题 1"/>
          <p:cNvSpPr txBox="1"/>
          <p:nvPr/>
        </p:nvSpPr>
        <p:spPr>
          <a:xfrm>
            <a:off x="10652857" y="6464454"/>
            <a:ext cx="360982" cy="302906"/>
          </a:xfrm>
          <a:custGeom>
            <a:avLst/>
            <a:gdLst>
              <a:gd name="connsiteX0" fmla="*/ 303673 w 369642"/>
              <a:gd name="connsiteY0" fmla="*/ 310172 h 310172"/>
              <a:gd name="connsiteX1" fmla="*/ 66414 w 369642"/>
              <a:gd name="connsiteY1" fmla="*/ 310172 h 310172"/>
              <a:gd name="connsiteX2" fmla="*/ 0 w 369642"/>
              <a:gd name="connsiteY2" fmla="*/ 243757 h 310172"/>
              <a:gd name="connsiteX3" fmla="*/ 0 w 369642"/>
              <a:gd name="connsiteY3" fmla="*/ 66326 h 310172"/>
              <a:gd name="connsiteX4" fmla="*/ 66414 w 369642"/>
              <a:gd name="connsiteY4" fmla="*/ 0 h 310172"/>
              <a:gd name="connsiteX5" fmla="*/ 303316 w 369642"/>
              <a:gd name="connsiteY5" fmla="*/ 0 h 310172"/>
              <a:gd name="connsiteX6" fmla="*/ 369643 w 369642"/>
              <a:gd name="connsiteY6" fmla="*/ 66326 h 310172"/>
              <a:gd name="connsiteX7" fmla="*/ 369643 w 369642"/>
              <a:gd name="connsiteY7" fmla="*/ 243757 h 310172"/>
              <a:gd name="connsiteX8" fmla="*/ 303673 w 369642"/>
              <a:gd name="connsiteY8" fmla="*/ 310172 h 310172"/>
              <a:gd name="connsiteX9" fmla="*/ 66414 w 369642"/>
              <a:gd name="connsiteY9" fmla="*/ 33385 h 310172"/>
              <a:gd name="connsiteX10" fmla="*/ 33385 w 369642"/>
              <a:gd name="connsiteY10" fmla="*/ 66326 h 310172"/>
              <a:gd name="connsiteX11" fmla="*/ 33385 w 369642"/>
              <a:gd name="connsiteY11" fmla="*/ 243757 h 310172"/>
              <a:gd name="connsiteX12" fmla="*/ 66414 w 369642"/>
              <a:gd name="connsiteY12" fmla="*/ 276698 h 310172"/>
              <a:gd name="connsiteX13" fmla="*/ 303316 w 369642"/>
              <a:gd name="connsiteY13" fmla="*/ 276698 h 310172"/>
              <a:gd name="connsiteX14" fmla="*/ 336257 w 369642"/>
              <a:gd name="connsiteY14" fmla="*/ 243757 h 310172"/>
              <a:gd name="connsiteX15" fmla="*/ 336257 w 369642"/>
              <a:gd name="connsiteY15" fmla="*/ 66326 h 310172"/>
              <a:gd name="connsiteX16" fmla="*/ 303316 w 369642"/>
              <a:gd name="connsiteY16" fmla="*/ 33385 h 310172"/>
            </a:gdLst>
            <a:ahLst/>
            <a:cxnLst/>
            <a:rect l="l" t="t" r="r" b="b"/>
            <a:pathLst>
              <a:path w="369642" h="310172">
                <a:moveTo>
                  <a:pt x="303673" y="310172"/>
                </a:moveTo>
                <a:lnTo>
                  <a:pt x="66414" y="310172"/>
                </a:lnTo>
                <a:cubicBezTo>
                  <a:pt x="29735" y="310128"/>
                  <a:pt x="89" y="280419"/>
                  <a:pt x="0" y="243757"/>
                </a:cubicBezTo>
                <a:lnTo>
                  <a:pt x="0" y="66326"/>
                </a:lnTo>
                <a:cubicBezTo>
                  <a:pt x="89" y="29682"/>
                  <a:pt x="29735" y="0"/>
                  <a:pt x="66414" y="0"/>
                </a:cubicBezTo>
                <a:lnTo>
                  <a:pt x="303316" y="0"/>
                </a:lnTo>
                <a:cubicBezTo>
                  <a:pt x="339907" y="45"/>
                  <a:pt x="369553" y="29718"/>
                  <a:pt x="369643" y="66326"/>
                </a:cubicBezTo>
                <a:lnTo>
                  <a:pt x="369643" y="243757"/>
                </a:lnTo>
                <a:cubicBezTo>
                  <a:pt x="369643" y="280268"/>
                  <a:pt x="340174" y="309923"/>
                  <a:pt x="303673" y="310172"/>
                </a:cubicBezTo>
                <a:close/>
                <a:moveTo>
                  <a:pt x="66414" y="33385"/>
                </a:moveTo>
                <a:cubicBezTo>
                  <a:pt x="48163" y="33385"/>
                  <a:pt x="33474" y="48120"/>
                  <a:pt x="33385" y="66326"/>
                </a:cubicBezTo>
                <a:lnTo>
                  <a:pt x="33385" y="243757"/>
                </a:lnTo>
                <a:cubicBezTo>
                  <a:pt x="33474" y="261963"/>
                  <a:pt x="48163" y="276698"/>
                  <a:pt x="66414" y="276698"/>
                </a:cubicBezTo>
                <a:lnTo>
                  <a:pt x="303316" y="276698"/>
                </a:lnTo>
                <a:cubicBezTo>
                  <a:pt x="321478" y="276698"/>
                  <a:pt x="336257" y="261946"/>
                  <a:pt x="336257" y="243757"/>
                </a:cubicBezTo>
                <a:lnTo>
                  <a:pt x="336257" y="66326"/>
                </a:lnTo>
                <a:cubicBezTo>
                  <a:pt x="336257" y="48137"/>
                  <a:pt x="321478" y="33385"/>
                  <a:pt x="303316" y="33385"/>
                </a:cubicBez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7" name="标题 1"/>
          <p:cNvSpPr txBox="1"/>
          <p:nvPr/>
        </p:nvSpPr>
        <p:spPr>
          <a:xfrm>
            <a:off x="11223978" y="6464454"/>
            <a:ext cx="360982" cy="119370"/>
          </a:xfrm>
          <a:custGeom>
            <a:avLst/>
            <a:gdLst>
              <a:gd name="connsiteX0" fmla="*/ 369643 w 369642"/>
              <a:gd name="connsiteY0" fmla="*/ 122235 h 122234"/>
              <a:gd name="connsiteX1" fmla="*/ 336257 w 369642"/>
              <a:gd name="connsiteY1" fmla="*/ 122235 h 122234"/>
              <a:gd name="connsiteX2" fmla="*/ 336257 w 369642"/>
              <a:gd name="connsiteY2" fmla="*/ 33385 h 122234"/>
              <a:gd name="connsiteX3" fmla="*/ 33474 w 369642"/>
              <a:gd name="connsiteY3" fmla="*/ 33385 h 122234"/>
              <a:gd name="connsiteX4" fmla="*/ 33474 w 369642"/>
              <a:gd name="connsiteY4" fmla="*/ 122235 h 122234"/>
              <a:gd name="connsiteX5" fmla="*/ 0 w 369642"/>
              <a:gd name="connsiteY5" fmla="*/ 122235 h 122234"/>
              <a:gd name="connsiteX6" fmla="*/ 0 w 369642"/>
              <a:gd name="connsiteY6" fmla="*/ 0 h 122234"/>
              <a:gd name="connsiteX7" fmla="*/ 369643 w 369642"/>
              <a:gd name="connsiteY7" fmla="*/ 0 h 122234"/>
              <a:gd name="connsiteX8" fmla="*/ 369643 w 369642"/>
              <a:gd name="connsiteY8" fmla="*/ 122235 h 122234"/>
            </a:gdLst>
            <a:ahLst/>
            <a:cxnLst/>
            <a:rect l="l" t="t" r="r" b="b"/>
            <a:pathLst>
              <a:path w="369642" h="122234">
                <a:moveTo>
                  <a:pt x="369643" y="122235"/>
                </a:moveTo>
                <a:lnTo>
                  <a:pt x="336257" y="122235"/>
                </a:lnTo>
                <a:lnTo>
                  <a:pt x="336257" y="33385"/>
                </a:lnTo>
                <a:lnTo>
                  <a:pt x="33474" y="33385"/>
                </a:lnTo>
                <a:lnTo>
                  <a:pt x="33474" y="122235"/>
                </a:lnTo>
                <a:lnTo>
                  <a:pt x="0" y="122235"/>
                </a:lnTo>
                <a:lnTo>
                  <a:pt x="0" y="0"/>
                </a:lnTo>
                <a:lnTo>
                  <a:pt x="369643" y="0"/>
                </a:lnTo>
                <a:lnTo>
                  <a:pt x="369643" y="122235"/>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8" name="标题 1"/>
          <p:cNvSpPr txBox="1"/>
          <p:nvPr/>
        </p:nvSpPr>
        <p:spPr>
          <a:xfrm>
            <a:off x="11223978" y="6652509"/>
            <a:ext cx="360982" cy="119457"/>
          </a:xfrm>
          <a:custGeom>
            <a:avLst/>
            <a:gdLst>
              <a:gd name="connsiteX0" fmla="*/ 369643 w 369642"/>
              <a:gd name="connsiteY0" fmla="*/ 122324 h 122323"/>
              <a:gd name="connsiteX1" fmla="*/ 0 w 369642"/>
              <a:gd name="connsiteY1" fmla="*/ 122324 h 122323"/>
              <a:gd name="connsiteX2" fmla="*/ 0 w 369642"/>
              <a:gd name="connsiteY2" fmla="*/ 0 h 122323"/>
              <a:gd name="connsiteX3" fmla="*/ 33474 w 369642"/>
              <a:gd name="connsiteY3" fmla="*/ 0 h 122323"/>
              <a:gd name="connsiteX4" fmla="*/ 33474 w 369642"/>
              <a:gd name="connsiteY4" fmla="*/ 88849 h 122323"/>
              <a:gd name="connsiteX5" fmla="*/ 336257 w 369642"/>
              <a:gd name="connsiteY5" fmla="*/ 88849 h 122323"/>
              <a:gd name="connsiteX6" fmla="*/ 336257 w 369642"/>
              <a:gd name="connsiteY6" fmla="*/ 0 h 122323"/>
              <a:gd name="connsiteX7" fmla="*/ 369643 w 369642"/>
              <a:gd name="connsiteY7" fmla="*/ 0 h 122323"/>
              <a:gd name="connsiteX8" fmla="*/ 369643 w 369642"/>
              <a:gd name="connsiteY8" fmla="*/ 122324 h 122323"/>
            </a:gdLst>
            <a:ahLst/>
            <a:cxnLst/>
            <a:rect l="l" t="t" r="r" b="b"/>
            <a:pathLst>
              <a:path w="369642" h="122323">
                <a:moveTo>
                  <a:pt x="369643" y="122324"/>
                </a:moveTo>
                <a:lnTo>
                  <a:pt x="0" y="122324"/>
                </a:lnTo>
                <a:lnTo>
                  <a:pt x="0" y="0"/>
                </a:lnTo>
                <a:lnTo>
                  <a:pt x="33474" y="0"/>
                </a:lnTo>
                <a:lnTo>
                  <a:pt x="33474" y="88849"/>
                </a:lnTo>
                <a:lnTo>
                  <a:pt x="336257" y="88849"/>
                </a:lnTo>
                <a:lnTo>
                  <a:pt x="336257" y="0"/>
                </a:lnTo>
                <a:lnTo>
                  <a:pt x="369643" y="0"/>
                </a:lnTo>
                <a:lnTo>
                  <a:pt x="369643" y="12232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9" name="标题 1"/>
          <p:cNvSpPr txBox="1"/>
          <p:nvPr/>
        </p:nvSpPr>
        <p:spPr>
          <a:xfrm>
            <a:off x="10817699" y="6598866"/>
            <a:ext cx="124153" cy="97113"/>
          </a:xfrm>
          <a:custGeom>
            <a:avLst/>
            <a:gdLst>
              <a:gd name="connsiteX0" fmla="*/ 0 w 127131"/>
              <a:gd name="connsiteY0" fmla="*/ 0 h 99443"/>
              <a:gd name="connsiteX1" fmla="*/ 127132 w 127131"/>
              <a:gd name="connsiteY1" fmla="*/ 0 h 99443"/>
              <a:gd name="connsiteX2" fmla="*/ 127132 w 127131"/>
              <a:gd name="connsiteY2" fmla="*/ 99444 h 99443"/>
              <a:gd name="connsiteX3" fmla="*/ 0 w 127131"/>
              <a:gd name="connsiteY3" fmla="*/ 99444 h 99443"/>
            </a:gdLst>
            <a:ahLst/>
            <a:cxnLst/>
            <a:rect l="l" t="t" r="r" b="b"/>
            <a:pathLst>
              <a:path w="127131" h="99443">
                <a:moveTo>
                  <a:pt x="0" y="0"/>
                </a:moveTo>
                <a:lnTo>
                  <a:pt x="127132" y="0"/>
                </a:lnTo>
                <a:lnTo>
                  <a:pt x="127132" y="99444"/>
                </a:lnTo>
                <a:lnTo>
                  <a:pt x="0" y="9944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0" name="标题 1"/>
          <p:cNvSpPr txBox="1"/>
          <p:nvPr/>
        </p:nvSpPr>
        <p:spPr>
          <a:xfrm rot="19654802">
            <a:off x="11419210" y="5030484"/>
            <a:ext cx="224484" cy="224484"/>
          </a:xfrm>
          <a:custGeom>
            <a:avLst/>
            <a:gdLst>
              <a:gd name="connsiteX0" fmla="*/ 229869 w 229869"/>
              <a:gd name="connsiteY0" fmla="*/ 114935 h 229869"/>
              <a:gd name="connsiteX1" fmla="*/ 114934 w 229869"/>
              <a:gd name="connsiteY1" fmla="*/ 229869 h 229869"/>
              <a:gd name="connsiteX2" fmla="*/ -1 w 229869"/>
              <a:gd name="connsiteY2" fmla="*/ 114935 h 229869"/>
              <a:gd name="connsiteX3" fmla="*/ 114934 w 229869"/>
              <a:gd name="connsiteY3" fmla="*/ 1 h 229869"/>
              <a:gd name="connsiteX4" fmla="*/ 229869 w 229869"/>
              <a:gd name="connsiteY4" fmla="*/ 114935 h 229869"/>
            </a:gdLst>
            <a:ahLst/>
            <a:cxnLst/>
            <a:rect l="l" t="t" r="r" b="b"/>
            <a:pathLst>
              <a:path w="229869" h="229869">
                <a:moveTo>
                  <a:pt x="229869" y="114935"/>
                </a:moveTo>
                <a:cubicBezTo>
                  <a:pt x="229869" y="178412"/>
                  <a:pt x="178410" y="229869"/>
                  <a:pt x="114934" y="229869"/>
                </a:cubicBezTo>
                <a:cubicBezTo>
                  <a:pt x="51457" y="229869"/>
                  <a:pt x="-1" y="178411"/>
                  <a:pt x="-1" y="114935"/>
                </a:cubicBezTo>
                <a:cubicBezTo>
                  <a:pt x="-1" y="51458"/>
                  <a:pt x="51457" y="1"/>
                  <a:pt x="114934" y="1"/>
                </a:cubicBezTo>
                <a:cubicBezTo>
                  <a:pt x="178410" y="1"/>
                  <a:pt x="229869" y="51459"/>
                  <a:pt x="229869" y="1149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1" name="标题 1"/>
          <p:cNvSpPr txBox="1"/>
          <p:nvPr/>
        </p:nvSpPr>
        <p:spPr>
          <a:xfrm>
            <a:off x="11476086" y="4883440"/>
            <a:ext cx="339768" cy="339768"/>
          </a:xfrm>
          <a:custGeom>
            <a:avLst/>
            <a:gdLst>
              <a:gd name="connsiteX0" fmla="*/ 173959 w 347919"/>
              <a:gd name="connsiteY0" fmla="*/ 347920 h 347919"/>
              <a:gd name="connsiteX1" fmla="*/ 0 w 347919"/>
              <a:gd name="connsiteY1" fmla="*/ 173960 h 347919"/>
              <a:gd name="connsiteX2" fmla="*/ 173959 w 347919"/>
              <a:gd name="connsiteY2" fmla="*/ 0 h 347919"/>
              <a:gd name="connsiteX3" fmla="*/ 347919 w 347919"/>
              <a:gd name="connsiteY3" fmla="*/ 173960 h 347919"/>
              <a:gd name="connsiteX4" fmla="*/ 347919 w 347919"/>
              <a:gd name="connsiteY4" fmla="*/ 174049 h 347919"/>
              <a:gd name="connsiteX5" fmla="*/ 173959 w 347919"/>
              <a:gd name="connsiteY5" fmla="*/ 347920 h 347919"/>
              <a:gd name="connsiteX6" fmla="*/ 173959 w 347919"/>
              <a:gd name="connsiteY6" fmla="*/ 24483 h 347919"/>
              <a:gd name="connsiteX7" fmla="*/ 24393 w 347919"/>
              <a:gd name="connsiteY7" fmla="*/ 174049 h 347919"/>
              <a:gd name="connsiteX8" fmla="*/ 173959 w 347919"/>
              <a:gd name="connsiteY8" fmla="*/ 323615 h 347919"/>
              <a:gd name="connsiteX9" fmla="*/ 323526 w 347919"/>
              <a:gd name="connsiteY9" fmla="*/ 174049 h 347919"/>
              <a:gd name="connsiteX10" fmla="*/ 173959 w 347919"/>
              <a:gd name="connsiteY10" fmla="*/ 24572 h 347919"/>
            </a:gdLst>
            <a:ahLst/>
            <a:cxnLst/>
            <a:rect l="l" t="t" r="r" b="b"/>
            <a:pathLst>
              <a:path w="347919" h="347919">
                <a:moveTo>
                  <a:pt x="173959" y="347920"/>
                </a:moveTo>
                <a:cubicBezTo>
                  <a:pt x="77899" y="347920"/>
                  <a:pt x="0" y="270039"/>
                  <a:pt x="0" y="173960"/>
                </a:cubicBezTo>
                <a:cubicBezTo>
                  <a:pt x="0" y="77881"/>
                  <a:pt x="77899" y="0"/>
                  <a:pt x="173959" y="0"/>
                </a:cubicBezTo>
                <a:cubicBezTo>
                  <a:pt x="270020" y="0"/>
                  <a:pt x="347919" y="77881"/>
                  <a:pt x="347919" y="173960"/>
                </a:cubicBezTo>
                <a:cubicBezTo>
                  <a:pt x="347919" y="173987"/>
                  <a:pt x="347919" y="174022"/>
                  <a:pt x="347919" y="174049"/>
                </a:cubicBezTo>
                <a:cubicBezTo>
                  <a:pt x="347830" y="270074"/>
                  <a:pt x="270020" y="347875"/>
                  <a:pt x="173959" y="347920"/>
                </a:cubicBezTo>
                <a:close/>
                <a:moveTo>
                  <a:pt x="173959" y="24483"/>
                </a:moveTo>
                <a:cubicBezTo>
                  <a:pt x="91342" y="24483"/>
                  <a:pt x="24393" y="91449"/>
                  <a:pt x="24393" y="174049"/>
                </a:cubicBezTo>
                <a:cubicBezTo>
                  <a:pt x="24393" y="256649"/>
                  <a:pt x="91342" y="323615"/>
                  <a:pt x="173959" y="323615"/>
                </a:cubicBezTo>
                <a:cubicBezTo>
                  <a:pt x="256577" y="323615"/>
                  <a:pt x="323526" y="256649"/>
                  <a:pt x="323526" y="174049"/>
                </a:cubicBezTo>
                <a:cubicBezTo>
                  <a:pt x="323348" y="91521"/>
                  <a:pt x="256488" y="24669"/>
                  <a:pt x="173959" y="24572"/>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2" name="标题 1"/>
          <p:cNvSpPr txBox="1"/>
          <p:nvPr/>
        </p:nvSpPr>
        <p:spPr>
          <a:xfrm>
            <a:off x="6696253" y="5018869"/>
            <a:ext cx="1016037" cy="349448"/>
          </a:xfrm>
          <a:custGeom>
            <a:avLst/>
            <a:gdLst>
              <a:gd name="connsiteX0" fmla="*/ 342114 w 1016037"/>
              <a:gd name="connsiteY0" fmla="*/ 328900 h 349448"/>
              <a:gd name="connsiteX1" fmla="*/ 352422 w 1016037"/>
              <a:gd name="connsiteY1" fmla="*/ 339174 h 349448"/>
              <a:gd name="connsiteX2" fmla="*/ 342112 w 1016037"/>
              <a:gd name="connsiteY2" fmla="*/ 349448 h 349448"/>
              <a:gd name="connsiteX3" fmla="*/ 331806 w 1016037"/>
              <a:gd name="connsiteY3" fmla="*/ 339174 h 349448"/>
              <a:gd name="connsiteX4" fmla="*/ 1005726 w 1016037"/>
              <a:gd name="connsiteY4" fmla="*/ 328899 h 349448"/>
              <a:gd name="connsiteX5" fmla="*/ 1016037 w 1016037"/>
              <a:gd name="connsiteY5" fmla="*/ 339174 h 349448"/>
              <a:gd name="connsiteX6" fmla="*/ 1005797 w 1016037"/>
              <a:gd name="connsiteY6" fmla="*/ 349448 h 349448"/>
              <a:gd name="connsiteX7" fmla="*/ 995487 w 1016037"/>
              <a:gd name="connsiteY7" fmla="*/ 339208 h 349448"/>
              <a:gd name="connsiteX8" fmla="*/ 1005726 w 1016037"/>
              <a:gd name="connsiteY8" fmla="*/ 328899 h 349448"/>
              <a:gd name="connsiteX9" fmla="*/ 895126 w 1016037"/>
              <a:gd name="connsiteY9" fmla="*/ 328899 h 349448"/>
              <a:gd name="connsiteX10" fmla="*/ 905435 w 1016037"/>
              <a:gd name="connsiteY10" fmla="*/ 339174 h 349448"/>
              <a:gd name="connsiteX11" fmla="*/ 895195 w 1016037"/>
              <a:gd name="connsiteY11" fmla="*/ 349448 h 349448"/>
              <a:gd name="connsiteX12" fmla="*/ 884886 w 1016037"/>
              <a:gd name="connsiteY12" fmla="*/ 339208 h 349448"/>
              <a:gd name="connsiteX13" fmla="*/ 895126 w 1016037"/>
              <a:gd name="connsiteY13" fmla="*/ 328899 h 349448"/>
              <a:gd name="connsiteX14" fmla="*/ 784522 w 1016037"/>
              <a:gd name="connsiteY14" fmla="*/ 328899 h 349448"/>
              <a:gd name="connsiteX15" fmla="*/ 794832 w 1016037"/>
              <a:gd name="connsiteY15" fmla="*/ 339174 h 349448"/>
              <a:gd name="connsiteX16" fmla="*/ 784593 w 1016037"/>
              <a:gd name="connsiteY16" fmla="*/ 349448 h 349448"/>
              <a:gd name="connsiteX17" fmla="*/ 774283 w 1016037"/>
              <a:gd name="connsiteY17" fmla="*/ 339208 h 349448"/>
              <a:gd name="connsiteX18" fmla="*/ 784522 w 1016037"/>
              <a:gd name="connsiteY18" fmla="*/ 328899 h 349448"/>
              <a:gd name="connsiteX19" fmla="*/ 673921 w 1016037"/>
              <a:gd name="connsiteY19" fmla="*/ 328899 h 349448"/>
              <a:gd name="connsiteX20" fmla="*/ 673926 w 1016037"/>
              <a:gd name="connsiteY20" fmla="*/ 328899 h 349448"/>
              <a:gd name="connsiteX21" fmla="*/ 684236 w 1016037"/>
              <a:gd name="connsiteY21" fmla="*/ 339174 h 349448"/>
              <a:gd name="connsiteX22" fmla="*/ 673926 w 1016037"/>
              <a:gd name="connsiteY22" fmla="*/ 349448 h 349448"/>
              <a:gd name="connsiteX23" fmla="*/ 663611 w 1016037"/>
              <a:gd name="connsiteY23" fmla="*/ 339174 h 349448"/>
              <a:gd name="connsiteX24" fmla="*/ 673921 w 1016037"/>
              <a:gd name="connsiteY24" fmla="*/ 328899 h 349448"/>
              <a:gd name="connsiteX25" fmla="*/ 563320 w 1016037"/>
              <a:gd name="connsiteY25" fmla="*/ 328899 h 349448"/>
              <a:gd name="connsiteX26" fmla="*/ 573630 w 1016037"/>
              <a:gd name="connsiteY26" fmla="*/ 339174 h 349448"/>
              <a:gd name="connsiteX27" fmla="*/ 563320 w 1016037"/>
              <a:gd name="connsiteY27" fmla="*/ 349448 h 349448"/>
              <a:gd name="connsiteX28" fmla="*/ 553010 w 1016037"/>
              <a:gd name="connsiteY28" fmla="*/ 339174 h 349448"/>
              <a:gd name="connsiteX29" fmla="*/ 563320 w 1016037"/>
              <a:gd name="connsiteY29" fmla="*/ 328899 h 349448"/>
              <a:gd name="connsiteX30" fmla="*/ 452717 w 1016037"/>
              <a:gd name="connsiteY30" fmla="*/ 328899 h 349448"/>
              <a:gd name="connsiteX31" fmla="*/ 463027 w 1016037"/>
              <a:gd name="connsiteY31" fmla="*/ 339174 h 349448"/>
              <a:gd name="connsiteX32" fmla="*/ 452717 w 1016037"/>
              <a:gd name="connsiteY32" fmla="*/ 349448 h 349448"/>
              <a:gd name="connsiteX33" fmla="*/ 442409 w 1016037"/>
              <a:gd name="connsiteY33" fmla="*/ 339174 h 349448"/>
              <a:gd name="connsiteX34" fmla="*/ 452717 w 1016037"/>
              <a:gd name="connsiteY34" fmla="*/ 328899 h 349448"/>
              <a:gd name="connsiteX35" fmla="*/ 342112 w 1016037"/>
              <a:gd name="connsiteY35" fmla="*/ 328899 h 349448"/>
              <a:gd name="connsiteX36" fmla="*/ 342115 w 1016037"/>
              <a:gd name="connsiteY36" fmla="*/ 328899 h 349448"/>
              <a:gd name="connsiteX37" fmla="*/ 342114 w 1016037"/>
              <a:gd name="connsiteY37" fmla="*/ 328900 h 349448"/>
              <a:gd name="connsiteX38" fmla="*/ 231515 w 1016037"/>
              <a:gd name="connsiteY38" fmla="*/ 328899 h 349448"/>
              <a:gd name="connsiteX39" fmla="*/ 241825 w 1016037"/>
              <a:gd name="connsiteY39" fmla="*/ 339174 h 349448"/>
              <a:gd name="connsiteX40" fmla="*/ 231515 w 1016037"/>
              <a:gd name="connsiteY40" fmla="*/ 349448 h 349448"/>
              <a:gd name="connsiteX41" fmla="*/ 221205 w 1016037"/>
              <a:gd name="connsiteY41" fmla="*/ 339174 h 349448"/>
              <a:gd name="connsiteX42" fmla="*/ 231515 w 1016037"/>
              <a:gd name="connsiteY42" fmla="*/ 328899 h 349448"/>
              <a:gd name="connsiteX43" fmla="*/ 120913 w 1016037"/>
              <a:gd name="connsiteY43" fmla="*/ 328899 h 349448"/>
              <a:gd name="connsiteX44" fmla="*/ 131221 w 1016037"/>
              <a:gd name="connsiteY44" fmla="*/ 339174 h 349448"/>
              <a:gd name="connsiteX45" fmla="*/ 120913 w 1016037"/>
              <a:gd name="connsiteY45" fmla="*/ 349448 h 349448"/>
              <a:gd name="connsiteX46" fmla="*/ 110603 w 1016037"/>
              <a:gd name="connsiteY46" fmla="*/ 339174 h 349448"/>
              <a:gd name="connsiteX47" fmla="*/ 120913 w 1016037"/>
              <a:gd name="connsiteY47" fmla="*/ 328899 h 349448"/>
              <a:gd name="connsiteX48" fmla="*/ 10311 w 1016037"/>
              <a:gd name="connsiteY48" fmla="*/ 328899 h 349448"/>
              <a:gd name="connsiteX49" fmla="*/ 20621 w 1016037"/>
              <a:gd name="connsiteY49" fmla="*/ 339174 h 349448"/>
              <a:gd name="connsiteX50" fmla="*/ 10311 w 1016037"/>
              <a:gd name="connsiteY50" fmla="*/ 349448 h 349448"/>
              <a:gd name="connsiteX51" fmla="*/ 0 w 1016037"/>
              <a:gd name="connsiteY51" fmla="*/ 339174 h 349448"/>
              <a:gd name="connsiteX52" fmla="*/ 10311 w 1016037"/>
              <a:gd name="connsiteY52" fmla="*/ 328899 h 349448"/>
              <a:gd name="connsiteX53" fmla="*/ 342114 w 1016037"/>
              <a:gd name="connsiteY53" fmla="*/ 215569 h 349448"/>
              <a:gd name="connsiteX54" fmla="*/ 352426 w 1016037"/>
              <a:gd name="connsiteY54" fmla="*/ 225842 h 349448"/>
              <a:gd name="connsiteX55" fmla="*/ 342115 w 1016037"/>
              <a:gd name="connsiteY55" fmla="*/ 236117 h 349448"/>
              <a:gd name="connsiteX56" fmla="*/ 331806 w 1016037"/>
              <a:gd name="connsiteY56" fmla="*/ 225842 h 349448"/>
              <a:gd name="connsiteX57" fmla="*/ 1005726 w 1016037"/>
              <a:gd name="connsiteY57" fmla="*/ 215567 h 349448"/>
              <a:gd name="connsiteX58" fmla="*/ 1016037 w 1016037"/>
              <a:gd name="connsiteY58" fmla="*/ 225842 h 349448"/>
              <a:gd name="connsiteX59" fmla="*/ 1005797 w 1016037"/>
              <a:gd name="connsiteY59" fmla="*/ 236117 h 349448"/>
              <a:gd name="connsiteX60" fmla="*/ 995487 w 1016037"/>
              <a:gd name="connsiteY60" fmla="*/ 225877 h 349448"/>
              <a:gd name="connsiteX61" fmla="*/ 1005726 w 1016037"/>
              <a:gd name="connsiteY61" fmla="*/ 215567 h 349448"/>
              <a:gd name="connsiteX62" fmla="*/ 895126 w 1016037"/>
              <a:gd name="connsiteY62" fmla="*/ 215567 h 349448"/>
              <a:gd name="connsiteX63" fmla="*/ 905435 w 1016037"/>
              <a:gd name="connsiteY63" fmla="*/ 225842 h 349448"/>
              <a:gd name="connsiteX64" fmla="*/ 895195 w 1016037"/>
              <a:gd name="connsiteY64" fmla="*/ 236117 h 349448"/>
              <a:gd name="connsiteX65" fmla="*/ 884886 w 1016037"/>
              <a:gd name="connsiteY65" fmla="*/ 225877 h 349448"/>
              <a:gd name="connsiteX66" fmla="*/ 895126 w 1016037"/>
              <a:gd name="connsiteY66" fmla="*/ 215567 h 349448"/>
              <a:gd name="connsiteX67" fmla="*/ 784522 w 1016037"/>
              <a:gd name="connsiteY67" fmla="*/ 215567 h 349448"/>
              <a:gd name="connsiteX68" fmla="*/ 794832 w 1016037"/>
              <a:gd name="connsiteY68" fmla="*/ 225842 h 349448"/>
              <a:gd name="connsiteX69" fmla="*/ 784593 w 1016037"/>
              <a:gd name="connsiteY69" fmla="*/ 236117 h 349448"/>
              <a:gd name="connsiteX70" fmla="*/ 774283 w 1016037"/>
              <a:gd name="connsiteY70" fmla="*/ 225877 h 349448"/>
              <a:gd name="connsiteX71" fmla="*/ 784522 w 1016037"/>
              <a:gd name="connsiteY71" fmla="*/ 215567 h 349448"/>
              <a:gd name="connsiteX72" fmla="*/ 673921 w 1016037"/>
              <a:gd name="connsiteY72" fmla="*/ 215567 h 349448"/>
              <a:gd name="connsiteX73" fmla="*/ 673926 w 1016037"/>
              <a:gd name="connsiteY73" fmla="*/ 215567 h 349448"/>
              <a:gd name="connsiteX74" fmla="*/ 684236 w 1016037"/>
              <a:gd name="connsiteY74" fmla="*/ 225842 h 349448"/>
              <a:gd name="connsiteX75" fmla="*/ 673926 w 1016037"/>
              <a:gd name="connsiteY75" fmla="*/ 236117 h 349448"/>
              <a:gd name="connsiteX76" fmla="*/ 663611 w 1016037"/>
              <a:gd name="connsiteY76" fmla="*/ 225842 h 349448"/>
              <a:gd name="connsiteX77" fmla="*/ 673921 w 1016037"/>
              <a:gd name="connsiteY77" fmla="*/ 215567 h 349448"/>
              <a:gd name="connsiteX78" fmla="*/ 563320 w 1016037"/>
              <a:gd name="connsiteY78" fmla="*/ 215567 h 349448"/>
              <a:gd name="connsiteX79" fmla="*/ 573630 w 1016037"/>
              <a:gd name="connsiteY79" fmla="*/ 225842 h 349448"/>
              <a:gd name="connsiteX80" fmla="*/ 563320 w 1016037"/>
              <a:gd name="connsiteY80" fmla="*/ 236117 h 349448"/>
              <a:gd name="connsiteX81" fmla="*/ 553010 w 1016037"/>
              <a:gd name="connsiteY81" fmla="*/ 225842 h 349448"/>
              <a:gd name="connsiteX82" fmla="*/ 563320 w 1016037"/>
              <a:gd name="connsiteY82" fmla="*/ 215567 h 349448"/>
              <a:gd name="connsiteX83" fmla="*/ 452717 w 1016037"/>
              <a:gd name="connsiteY83" fmla="*/ 215567 h 349448"/>
              <a:gd name="connsiteX84" fmla="*/ 463027 w 1016037"/>
              <a:gd name="connsiteY84" fmla="*/ 225842 h 349448"/>
              <a:gd name="connsiteX85" fmla="*/ 452717 w 1016037"/>
              <a:gd name="connsiteY85" fmla="*/ 236117 h 349448"/>
              <a:gd name="connsiteX86" fmla="*/ 442409 w 1016037"/>
              <a:gd name="connsiteY86" fmla="*/ 225842 h 349448"/>
              <a:gd name="connsiteX87" fmla="*/ 452717 w 1016037"/>
              <a:gd name="connsiteY87" fmla="*/ 215567 h 349448"/>
              <a:gd name="connsiteX88" fmla="*/ 342112 w 1016037"/>
              <a:gd name="connsiteY88" fmla="*/ 215567 h 349448"/>
              <a:gd name="connsiteX89" fmla="*/ 342115 w 1016037"/>
              <a:gd name="connsiteY89" fmla="*/ 215567 h 349448"/>
              <a:gd name="connsiteX90" fmla="*/ 342114 w 1016037"/>
              <a:gd name="connsiteY90" fmla="*/ 215569 h 349448"/>
              <a:gd name="connsiteX91" fmla="*/ 231515 w 1016037"/>
              <a:gd name="connsiteY91" fmla="*/ 215567 h 349448"/>
              <a:gd name="connsiteX92" fmla="*/ 241825 w 1016037"/>
              <a:gd name="connsiteY92" fmla="*/ 225842 h 349448"/>
              <a:gd name="connsiteX93" fmla="*/ 231515 w 1016037"/>
              <a:gd name="connsiteY93" fmla="*/ 236117 h 349448"/>
              <a:gd name="connsiteX94" fmla="*/ 221205 w 1016037"/>
              <a:gd name="connsiteY94" fmla="*/ 225842 h 349448"/>
              <a:gd name="connsiteX95" fmla="*/ 231515 w 1016037"/>
              <a:gd name="connsiteY95" fmla="*/ 215567 h 349448"/>
              <a:gd name="connsiteX96" fmla="*/ 120913 w 1016037"/>
              <a:gd name="connsiteY96" fmla="*/ 215567 h 349448"/>
              <a:gd name="connsiteX97" fmla="*/ 131221 w 1016037"/>
              <a:gd name="connsiteY97" fmla="*/ 225842 h 349448"/>
              <a:gd name="connsiteX98" fmla="*/ 120913 w 1016037"/>
              <a:gd name="connsiteY98" fmla="*/ 236117 h 349448"/>
              <a:gd name="connsiteX99" fmla="*/ 110603 w 1016037"/>
              <a:gd name="connsiteY99" fmla="*/ 225842 h 349448"/>
              <a:gd name="connsiteX100" fmla="*/ 120913 w 1016037"/>
              <a:gd name="connsiteY100" fmla="*/ 215567 h 349448"/>
              <a:gd name="connsiteX101" fmla="*/ 10311 w 1016037"/>
              <a:gd name="connsiteY101" fmla="*/ 215567 h 349448"/>
              <a:gd name="connsiteX102" fmla="*/ 20621 w 1016037"/>
              <a:gd name="connsiteY102" fmla="*/ 225842 h 349448"/>
              <a:gd name="connsiteX103" fmla="*/ 10311 w 1016037"/>
              <a:gd name="connsiteY103" fmla="*/ 236117 h 349448"/>
              <a:gd name="connsiteX104" fmla="*/ 0 w 1016037"/>
              <a:gd name="connsiteY104" fmla="*/ 225842 h 349448"/>
              <a:gd name="connsiteX105" fmla="*/ 10311 w 1016037"/>
              <a:gd name="connsiteY105" fmla="*/ 215567 h 349448"/>
              <a:gd name="connsiteX106" fmla="*/ 342114 w 1016037"/>
              <a:gd name="connsiteY106" fmla="*/ 113333 h 349448"/>
              <a:gd name="connsiteX107" fmla="*/ 352422 w 1016037"/>
              <a:gd name="connsiteY107" fmla="*/ 123607 h 349448"/>
              <a:gd name="connsiteX108" fmla="*/ 342112 w 1016037"/>
              <a:gd name="connsiteY108" fmla="*/ 133881 h 349448"/>
              <a:gd name="connsiteX109" fmla="*/ 331806 w 1016037"/>
              <a:gd name="connsiteY109" fmla="*/ 123607 h 349448"/>
              <a:gd name="connsiteX110" fmla="*/ 1005726 w 1016037"/>
              <a:gd name="connsiteY110" fmla="*/ 113332 h 349448"/>
              <a:gd name="connsiteX111" fmla="*/ 1016037 w 1016037"/>
              <a:gd name="connsiteY111" fmla="*/ 123607 h 349448"/>
              <a:gd name="connsiteX112" fmla="*/ 1005797 w 1016037"/>
              <a:gd name="connsiteY112" fmla="*/ 133881 h 349448"/>
              <a:gd name="connsiteX113" fmla="*/ 995487 w 1016037"/>
              <a:gd name="connsiteY113" fmla="*/ 123641 h 349448"/>
              <a:gd name="connsiteX114" fmla="*/ 1005726 w 1016037"/>
              <a:gd name="connsiteY114" fmla="*/ 113332 h 349448"/>
              <a:gd name="connsiteX115" fmla="*/ 895126 w 1016037"/>
              <a:gd name="connsiteY115" fmla="*/ 113332 h 349448"/>
              <a:gd name="connsiteX116" fmla="*/ 905435 w 1016037"/>
              <a:gd name="connsiteY116" fmla="*/ 123607 h 349448"/>
              <a:gd name="connsiteX117" fmla="*/ 895195 w 1016037"/>
              <a:gd name="connsiteY117" fmla="*/ 133881 h 349448"/>
              <a:gd name="connsiteX118" fmla="*/ 884886 w 1016037"/>
              <a:gd name="connsiteY118" fmla="*/ 123641 h 349448"/>
              <a:gd name="connsiteX119" fmla="*/ 895126 w 1016037"/>
              <a:gd name="connsiteY119" fmla="*/ 113332 h 349448"/>
              <a:gd name="connsiteX120" fmla="*/ 784522 w 1016037"/>
              <a:gd name="connsiteY120" fmla="*/ 113332 h 349448"/>
              <a:gd name="connsiteX121" fmla="*/ 794832 w 1016037"/>
              <a:gd name="connsiteY121" fmla="*/ 123607 h 349448"/>
              <a:gd name="connsiteX122" fmla="*/ 784593 w 1016037"/>
              <a:gd name="connsiteY122" fmla="*/ 133881 h 349448"/>
              <a:gd name="connsiteX123" fmla="*/ 774283 w 1016037"/>
              <a:gd name="connsiteY123" fmla="*/ 123641 h 349448"/>
              <a:gd name="connsiteX124" fmla="*/ 784522 w 1016037"/>
              <a:gd name="connsiteY124" fmla="*/ 113332 h 349448"/>
              <a:gd name="connsiteX125" fmla="*/ 673921 w 1016037"/>
              <a:gd name="connsiteY125" fmla="*/ 113332 h 349448"/>
              <a:gd name="connsiteX126" fmla="*/ 673926 w 1016037"/>
              <a:gd name="connsiteY126" fmla="*/ 113332 h 349448"/>
              <a:gd name="connsiteX127" fmla="*/ 684236 w 1016037"/>
              <a:gd name="connsiteY127" fmla="*/ 123607 h 349448"/>
              <a:gd name="connsiteX128" fmla="*/ 673926 w 1016037"/>
              <a:gd name="connsiteY128" fmla="*/ 133881 h 349448"/>
              <a:gd name="connsiteX129" fmla="*/ 663611 w 1016037"/>
              <a:gd name="connsiteY129" fmla="*/ 123607 h 349448"/>
              <a:gd name="connsiteX130" fmla="*/ 673921 w 1016037"/>
              <a:gd name="connsiteY130" fmla="*/ 113332 h 349448"/>
              <a:gd name="connsiteX131" fmla="*/ 563320 w 1016037"/>
              <a:gd name="connsiteY131" fmla="*/ 113332 h 349448"/>
              <a:gd name="connsiteX132" fmla="*/ 573630 w 1016037"/>
              <a:gd name="connsiteY132" fmla="*/ 123607 h 349448"/>
              <a:gd name="connsiteX133" fmla="*/ 563320 w 1016037"/>
              <a:gd name="connsiteY133" fmla="*/ 133881 h 349448"/>
              <a:gd name="connsiteX134" fmla="*/ 553010 w 1016037"/>
              <a:gd name="connsiteY134" fmla="*/ 123607 h 349448"/>
              <a:gd name="connsiteX135" fmla="*/ 563320 w 1016037"/>
              <a:gd name="connsiteY135" fmla="*/ 113332 h 349448"/>
              <a:gd name="connsiteX136" fmla="*/ 452717 w 1016037"/>
              <a:gd name="connsiteY136" fmla="*/ 113332 h 349448"/>
              <a:gd name="connsiteX137" fmla="*/ 463027 w 1016037"/>
              <a:gd name="connsiteY137" fmla="*/ 123607 h 349448"/>
              <a:gd name="connsiteX138" fmla="*/ 452717 w 1016037"/>
              <a:gd name="connsiteY138" fmla="*/ 133881 h 349448"/>
              <a:gd name="connsiteX139" fmla="*/ 442409 w 1016037"/>
              <a:gd name="connsiteY139" fmla="*/ 123607 h 349448"/>
              <a:gd name="connsiteX140" fmla="*/ 452717 w 1016037"/>
              <a:gd name="connsiteY140" fmla="*/ 113332 h 349448"/>
              <a:gd name="connsiteX141" fmla="*/ 342112 w 1016037"/>
              <a:gd name="connsiteY141" fmla="*/ 113332 h 349448"/>
              <a:gd name="connsiteX142" fmla="*/ 342115 w 1016037"/>
              <a:gd name="connsiteY142" fmla="*/ 113332 h 349448"/>
              <a:gd name="connsiteX143" fmla="*/ 342114 w 1016037"/>
              <a:gd name="connsiteY143" fmla="*/ 113333 h 349448"/>
              <a:gd name="connsiteX144" fmla="*/ 231515 w 1016037"/>
              <a:gd name="connsiteY144" fmla="*/ 113332 h 349448"/>
              <a:gd name="connsiteX145" fmla="*/ 241825 w 1016037"/>
              <a:gd name="connsiteY145" fmla="*/ 123607 h 349448"/>
              <a:gd name="connsiteX146" fmla="*/ 231515 w 1016037"/>
              <a:gd name="connsiteY146" fmla="*/ 133881 h 349448"/>
              <a:gd name="connsiteX147" fmla="*/ 221205 w 1016037"/>
              <a:gd name="connsiteY147" fmla="*/ 123607 h 349448"/>
              <a:gd name="connsiteX148" fmla="*/ 231515 w 1016037"/>
              <a:gd name="connsiteY148" fmla="*/ 113332 h 349448"/>
              <a:gd name="connsiteX149" fmla="*/ 120913 w 1016037"/>
              <a:gd name="connsiteY149" fmla="*/ 113332 h 349448"/>
              <a:gd name="connsiteX150" fmla="*/ 131221 w 1016037"/>
              <a:gd name="connsiteY150" fmla="*/ 123607 h 349448"/>
              <a:gd name="connsiteX151" fmla="*/ 120913 w 1016037"/>
              <a:gd name="connsiteY151" fmla="*/ 133881 h 349448"/>
              <a:gd name="connsiteX152" fmla="*/ 110603 w 1016037"/>
              <a:gd name="connsiteY152" fmla="*/ 123607 h 349448"/>
              <a:gd name="connsiteX153" fmla="*/ 120913 w 1016037"/>
              <a:gd name="connsiteY153" fmla="*/ 113332 h 349448"/>
              <a:gd name="connsiteX154" fmla="*/ 10311 w 1016037"/>
              <a:gd name="connsiteY154" fmla="*/ 113332 h 349448"/>
              <a:gd name="connsiteX155" fmla="*/ 20621 w 1016037"/>
              <a:gd name="connsiteY155" fmla="*/ 123607 h 349448"/>
              <a:gd name="connsiteX156" fmla="*/ 10311 w 1016037"/>
              <a:gd name="connsiteY156" fmla="*/ 133881 h 349448"/>
              <a:gd name="connsiteX157" fmla="*/ 0 w 1016037"/>
              <a:gd name="connsiteY157" fmla="*/ 123607 h 349448"/>
              <a:gd name="connsiteX158" fmla="*/ 10311 w 1016037"/>
              <a:gd name="connsiteY158" fmla="*/ 113332 h 349448"/>
              <a:gd name="connsiteX159" fmla="*/ 342114 w 1016037"/>
              <a:gd name="connsiteY159" fmla="*/ 2 h 349448"/>
              <a:gd name="connsiteX160" fmla="*/ 352426 w 1016037"/>
              <a:gd name="connsiteY160" fmla="*/ 10275 h 349448"/>
              <a:gd name="connsiteX161" fmla="*/ 342115 w 1016037"/>
              <a:gd name="connsiteY161" fmla="*/ 20550 h 349448"/>
              <a:gd name="connsiteX162" fmla="*/ 331806 w 1016037"/>
              <a:gd name="connsiteY162" fmla="*/ 10275 h 349448"/>
              <a:gd name="connsiteX163" fmla="*/ 1005726 w 1016037"/>
              <a:gd name="connsiteY163" fmla="*/ 0 h 349448"/>
              <a:gd name="connsiteX164" fmla="*/ 1016037 w 1016037"/>
              <a:gd name="connsiteY164" fmla="*/ 10275 h 349448"/>
              <a:gd name="connsiteX165" fmla="*/ 1005797 w 1016037"/>
              <a:gd name="connsiteY165" fmla="*/ 20550 h 349448"/>
              <a:gd name="connsiteX166" fmla="*/ 995487 w 1016037"/>
              <a:gd name="connsiteY166" fmla="*/ 10310 h 349448"/>
              <a:gd name="connsiteX167" fmla="*/ 1005726 w 1016037"/>
              <a:gd name="connsiteY167" fmla="*/ 0 h 349448"/>
              <a:gd name="connsiteX168" fmla="*/ 895126 w 1016037"/>
              <a:gd name="connsiteY168" fmla="*/ 0 h 349448"/>
              <a:gd name="connsiteX169" fmla="*/ 905435 w 1016037"/>
              <a:gd name="connsiteY169" fmla="*/ 10275 h 349448"/>
              <a:gd name="connsiteX170" fmla="*/ 895195 w 1016037"/>
              <a:gd name="connsiteY170" fmla="*/ 20550 h 349448"/>
              <a:gd name="connsiteX171" fmla="*/ 884886 w 1016037"/>
              <a:gd name="connsiteY171" fmla="*/ 10310 h 349448"/>
              <a:gd name="connsiteX172" fmla="*/ 895126 w 1016037"/>
              <a:gd name="connsiteY172" fmla="*/ 0 h 349448"/>
              <a:gd name="connsiteX173" fmla="*/ 784522 w 1016037"/>
              <a:gd name="connsiteY173" fmla="*/ 0 h 349448"/>
              <a:gd name="connsiteX174" fmla="*/ 794832 w 1016037"/>
              <a:gd name="connsiteY174" fmla="*/ 10275 h 349448"/>
              <a:gd name="connsiteX175" fmla="*/ 784593 w 1016037"/>
              <a:gd name="connsiteY175" fmla="*/ 20550 h 349448"/>
              <a:gd name="connsiteX176" fmla="*/ 774283 w 1016037"/>
              <a:gd name="connsiteY176" fmla="*/ 10310 h 349448"/>
              <a:gd name="connsiteX177" fmla="*/ 784522 w 1016037"/>
              <a:gd name="connsiteY177" fmla="*/ 0 h 349448"/>
              <a:gd name="connsiteX178" fmla="*/ 673921 w 1016037"/>
              <a:gd name="connsiteY178" fmla="*/ 0 h 349448"/>
              <a:gd name="connsiteX179" fmla="*/ 673926 w 1016037"/>
              <a:gd name="connsiteY179" fmla="*/ 0 h 349448"/>
              <a:gd name="connsiteX180" fmla="*/ 684236 w 1016037"/>
              <a:gd name="connsiteY180" fmla="*/ 10275 h 349448"/>
              <a:gd name="connsiteX181" fmla="*/ 673926 w 1016037"/>
              <a:gd name="connsiteY181" fmla="*/ 20550 h 349448"/>
              <a:gd name="connsiteX182" fmla="*/ 663611 w 1016037"/>
              <a:gd name="connsiteY182" fmla="*/ 10275 h 349448"/>
              <a:gd name="connsiteX183" fmla="*/ 673921 w 1016037"/>
              <a:gd name="connsiteY183" fmla="*/ 0 h 349448"/>
              <a:gd name="connsiteX184" fmla="*/ 563320 w 1016037"/>
              <a:gd name="connsiteY184" fmla="*/ 0 h 349448"/>
              <a:gd name="connsiteX185" fmla="*/ 573630 w 1016037"/>
              <a:gd name="connsiteY185" fmla="*/ 10275 h 349448"/>
              <a:gd name="connsiteX186" fmla="*/ 563320 w 1016037"/>
              <a:gd name="connsiteY186" fmla="*/ 20550 h 349448"/>
              <a:gd name="connsiteX187" fmla="*/ 553010 w 1016037"/>
              <a:gd name="connsiteY187" fmla="*/ 10275 h 349448"/>
              <a:gd name="connsiteX188" fmla="*/ 563320 w 1016037"/>
              <a:gd name="connsiteY188" fmla="*/ 0 h 349448"/>
              <a:gd name="connsiteX189" fmla="*/ 452717 w 1016037"/>
              <a:gd name="connsiteY189" fmla="*/ 0 h 349448"/>
              <a:gd name="connsiteX190" fmla="*/ 463027 w 1016037"/>
              <a:gd name="connsiteY190" fmla="*/ 10275 h 349448"/>
              <a:gd name="connsiteX191" fmla="*/ 452717 w 1016037"/>
              <a:gd name="connsiteY191" fmla="*/ 20550 h 349448"/>
              <a:gd name="connsiteX192" fmla="*/ 442409 w 1016037"/>
              <a:gd name="connsiteY192" fmla="*/ 10275 h 349448"/>
              <a:gd name="connsiteX193" fmla="*/ 452717 w 1016037"/>
              <a:gd name="connsiteY193" fmla="*/ 0 h 349448"/>
              <a:gd name="connsiteX194" fmla="*/ 342112 w 1016037"/>
              <a:gd name="connsiteY194" fmla="*/ 0 h 349448"/>
              <a:gd name="connsiteX195" fmla="*/ 342115 w 1016037"/>
              <a:gd name="connsiteY195" fmla="*/ 0 h 349448"/>
              <a:gd name="connsiteX196" fmla="*/ 342114 w 1016037"/>
              <a:gd name="connsiteY196" fmla="*/ 2 h 349448"/>
              <a:gd name="connsiteX197" fmla="*/ 231515 w 1016037"/>
              <a:gd name="connsiteY197" fmla="*/ 0 h 349448"/>
              <a:gd name="connsiteX198" fmla="*/ 241825 w 1016037"/>
              <a:gd name="connsiteY198" fmla="*/ 10275 h 349448"/>
              <a:gd name="connsiteX199" fmla="*/ 231515 w 1016037"/>
              <a:gd name="connsiteY199" fmla="*/ 20550 h 349448"/>
              <a:gd name="connsiteX200" fmla="*/ 221205 w 1016037"/>
              <a:gd name="connsiteY200" fmla="*/ 10275 h 349448"/>
              <a:gd name="connsiteX201" fmla="*/ 231515 w 1016037"/>
              <a:gd name="connsiteY201" fmla="*/ 0 h 349448"/>
              <a:gd name="connsiteX202" fmla="*/ 120913 w 1016037"/>
              <a:gd name="connsiteY202" fmla="*/ 0 h 349448"/>
              <a:gd name="connsiteX203" fmla="*/ 131221 w 1016037"/>
              <a:gd name="connsiteY203" fmla="*/ 10275 h 349448"/>
              <a:gd name="connsiteX204" fmla="*/ 120913 w 1016037"/>
              <a:gd name="connsiteY204" fmla="*/ 20550 h 349448"/>
              <a:gd name="connsiteX205" fmla="*/ 110603 w 1016037"/>
              <a:gd name="connsiteY205" fmla="*/ 10275 h 349448"/>
              <a:gd name="connsiteX206" fmla="*/ 120913 w 1016037"/>
              <a:gd name="connsiteY206" fmla="*/ 0 h 349448"/>
              <a:gd name="connsiteX207" fmla="*/ 10311 w 1016037"/>
              <a:gd name="connsiteY207" fmla="*/ 0 h 349448"/>
              <a:gd name="connsiteX208" fmla="*/ 20621 w 1016037"/>
              <a:gd name="connsiteY208" fmla="*/ 10275 h 349448"/>
              <a:gd name="connsiteX209" fmla="*/ 10311 w 1016037"/>
              <a:gd name="connsiteY209" fmla="*/ 20550 h 349448"/>
              <a:gd name="connsiteX210" fmla="*/ 0 w 1016037"/>
              <a:gd name="connsiteY210" fmla="*/ 10275 h 349448"/>
              <a:gd name="connsiteX211" fmla="*/ 10311 w 1016037"/>
              <a:gd name="connsiteY211" fmla="*/ 0 h 349448"/>
            </a:gdLst>
            <a:ahLst/>
            <a:cxnLst/>
            <a:rect l="l" t="t" r="r" b="b"/>
            <a:pathLst>
              <a:path w="1016037" h="349448">
                <a:moveTo>
                  <a:pt x="342114" y="328900"/>
                </a:moveTo>
                <a:lnTo>
                  <a:pt x="352422" y="339174"/>
                </a:lnTo>
                <a:cubicBezTo>
                  <a:pt x="352405" y="344860"/>
                  <a:pt x="347793" y="349448"/>
                  <a:pt x="342112" y="349448"/>
                </a:cubicBezTo>
                <a:cubicBezTo>
                  <a:pt x="336432" y="349448"/>
                  <a:pt x="331822" y="344849"/>
                  <a:pt x="331806" y="339174"/>
                </a:cubicBezTo>
                <a:close/>
                <a:moveTo>
                  <a:pt x="1005726" y="328899"/>
                </a:moveTo>
                <a:cubicBezTo>
                  <a:pt x="1011407" y="328899"/>
                  <a:pt x="1016020" y="333487"/>
                  <a:pt x="1016037" y="339174"/>
                </a:cubicBezTo>
                <a:cubicBezTo>
                  <a:pt x="1016037" y="344837"/>
                  <a:pt x="1011458" y="349426"/>
                  <a:pt x="1005797" y="349448"/>
                </a:cubicBezTo>
                <a:cubicBezTo>
                  <a:pt x="1000123" y="349471"/>
                  <a:pt x="995506" y="344883"/>
                  <a:pt x="995487" y="339208"/>
                </a:cubicBezTo>
                <a:cubicBezTo>
                  <a:pt x="995468" y="333533"/>
                  <a:pt x="1000052" y="328922"/>
                  <a:pt x="1005726" y="328899"/>
                </a:cubicBezTo>
                <a:close/>
                <a:moveTo>
                  <a:pt x="895126" y="328899"/>
                </a:moveTo>
                <a:cubicBezTo>
                  <a:pt x="900807" y="328899"/>
                  <a:pt x="905418" y="333498"/>
                  <a:pt x="905435" y="339174"/>
                </a:cubicBezTo>
                <a:cubicBezTo>
                  <a:pt x="905435" y="344837"/>
                  <a:pt x="900856" y="349426"/>
                  <a:pt x="895195" y="349448"/>
                </a:cubicBezTo>
                <a:cubicBezTo>
                  <a:pt x="889521" y="349471"/>
                  <a:pt x="884905" y="344883"/>
                  <a:pt x="884886" y="339208"/>
                </a:cubicBezTo>
                <a:cubicBezTo>
                  <a:pt x="884866" y="333533"/>
                  <a:pt x="889452" y="328922"/>
                  <a:pt x="895126" y="328899"/>
                </a:cubicBezTo>
                <a:close/>
                <a:moveTo>
                  <a:pt x="784522" y="328899"/>
                </a:moveTo>
                <a:cubicBezTo>
                  <a:pt x="790204" y="328899"/>
                  <a:pt x="794815" y="333487"/>
                  <a:pt x="794832" y="339174"/>
                </a:cubicBezTo>
                <a:cubicBezTo>
                  <a:pt x="794832" y="344837"/>
                  <a:pt x="790254" y="349426"/>
                  <a:pt x="784593" y="349448"/>
                </a:cubicBezTo>
                <a:cubicBezTo>
                  <a:pt x="778918" y="349471"/>
                  <a:pt x="774302" y="344883"/>
                  <a:pt x="774283" y="339208"/>
                </a:cubicBezTo>
                <a:cubicBezTo>
                  <a:pt x="774263" y="333533"/>
                  <a:pt x="778847" y="328922"/>
                  <a:pt x="784522" y="328899"/>
                </a:cubicBezTo>
                <a:close/>
                <a:moveTo>
                  <a:pt x="673921" y="328899"/>
                </a:moveTo>
                <a:lnTo>
                  <a:pt x="673926" y="328899"/>
                </a:lnTo>
                <a:cubicBezTo>
                  <a:pt x="679607" y="328899"/>
                  <a:pt x="684219" y="333487"/>
                  <a:pt x="684236" y="339174"/>
                </a:cubicBezTo>
                <a:cubicBezTo>
                  <a:pt x="684219" y="344860"/>
                  <a:pt x="679607" y="349448"/>
                  <a:pt x="673926" y="349448"/>
                </a:cubicBezTo>
                <a:cubicBezTo>
                  <a:pt x="668243" y="349448"/>
                  <a:pt x="663628" y="344860"/>
                  <a:pt x="663611" y="339174"/>
                </a:cubicBezTo>
                <a:cubicBezTo>
                  <a:pt x="663628" y="333487"/>
                  <a:pt x="668240" y="328899"/>
                  <a:pt x="673921" y="328899"/>
                </a:cubicBezTo>
                <a:close/>
                <a:moveTo>
                  <a:pt x="563320" y="328899"/>
                </a:moveTo>
                <a:cubicBezTo>
                  <a:pt x="569001" y="328899"/>
                  <a:pt x="573613" y="333487"/>
                  <a:pt x="573630" y="339174"/>
                </a:cubicBezTo>
                <a:cubicBezTo>
                  <a:pt x="573613" y="344860"/>
                  <a:pt x="569001" y="349448"/>
                  <a:pt x="563320" y="349448"/>
                </a:cubicBezTo>
                <a:cubicBezTo>
                  <a:pt x="557639" y="349448"/>
                  <a:pt x="553027" y="344860"/>
                  <a:pt x="553010" y="339174"/>
                </a:cubicBezTo>
                <a:cubicBezTo>
                  <a:pt x="553027" y="333487"/>
                  <a:pt x="557639" y="328899"/>
                  <a:pt x="563320" y="328899"/>
                </a:cubicBezTo>
                <a:close/>
                <a:moveTo>
                  <a:pt x="452717" y="328899"/>
                </a:moveTo>
                <a:cubicBezTo>
                  <a:pt x="458398" y="328899"/>
                  <a:pt x="463010" y="333487"/>
                  <a:pt x="463027" y="339174"/>
                </a:cubicBezTo>
                <a:cubicBezTo>
                  <a:pt x="463010" y="344860"/>
                  <a:pt x="458398" y="349448"/>
                  <a:pt x="452717" y="349448"/>
                </a:cubicBezTo>
                <a:cubicBezTo>
                  <a:pt x="447035" y="349460"/>
                  <a:pt x="442422" y="344860"/>
                  <a:pt x="442409" y="339174"/>
                </a:cubicBezTo>
                <a:cubicBezTo>
                  <a:pt x="442422" y="333487"/>
                  <a:pt x="447035" y="328899"/>
                  <a:pt x="452717" y="328899"/>
                </a:cubicBezTo>
                <a:close/>
                <a:moveTo>
                  <a:pt x="342112" y="328899"/>
                </a:moveTo>
                <a:lnTo>
                  <a:pt x="342115" y="328899"/>
                </a:lnTo>
                <a:lnTo>
                  <a:pt x="342114" y="328900"/>
                </a:lnTo>
                <a:close/>
                <a:moveTo>
                  <a:pt x="231515" y="328899"/>
                </a:moveTo>
                <a:cubicBezTo>
                  <a:pt x="237196" y="328899"/>
                  <a:pt x="241808" y="333487"/>
                  <a:pt x="241825" y="339174"/>
                </a:cubicBezTo>
                <a:cubicBezTo>
                  <a:pt x="241808" y="344860"/>
                  <a:pt x="237196" y="349448"/>
                  <a:pt x="231515" y="349448"/>
                </a:cubicBezTo>
                <a:cubicBezTo>
                  <a:pt x="225834" y="349448"/>
                  <a:pt x="221222" y="344860"/>
                  <a:pt x="221205" y="339174"/>
                </a:cubicBezTo>
                <a:cubicBezTo>
                  <a:pt x="221222" y="333487"/>
                  <a:pt x="225834" y="328899"/>
                  <a:pt x="231515" y="328899"/>
                </a:cubicBezTo>
                <a:close/>
                <a:moveTo>
                  <a:pt x="120913" y="328899"/>
                </a:moveTo>
                <a:cubicBezTo>
                  <a:pt x="126595" y="328899"/>
                  <a:pt x="131209" y="333487"/>
                  <a:pt x="131221" y="339174"/>
                </a:cubicBezTo>
                <a:cubicBezTo>
                  <a:pt x="131209" y="344860"/>
                  <a:pt x="126595" y="349460"/>
                  <a:pt x="120913" y="349448"/>
                </a:cubicBezTo>
                <a:cubicBezTo>
                  <a:pt x="115232" y="349448"/>
                  <a:pt x="110620" y="344860"/>
                  <a:pt x="110603" y="339174"/>
                </a:cubicBezTo>
                <a:cubicBezTo>
                  <a:pt x="110620" y="333487"/>
                  <a:pt x="115232" y="328899"/>
                  <a:pt x="120913" y="328899"/>
                </a:cubicBezTo>
                <a:close/>
                <a:moveTo>
                  <a:pt x="10311" y="328899"/>
                </a:moveTo>
                <a:cubicBezTo>
                  <a:pt x="15991" y="328899"/>
                  <a:pt x="20604" y="333487"/>
                  <a:pt x="20621" y="339174"/>
                </a:cubicBezTo>
                <a:cubicBezTo>
                  <a:pt x="20604" y="344860"/>
                  <a:pt x="15991" y="349448"/>
                  <a:pt x="10311" y="349448"/>
                </a:cubicBezTo>
                <a:cubicBezTo>
                  <a:pt x="4630" y="349448"/>
                  <a:pt x="17" y="344860"/>
                  <a:pt x="0" y="339174"/>
                </a:cubicBezTo>
                <a:cubicBezTo>
                  <a:pt x="17" y="333487"/>
                  <a:pt x="4630" y="328899"/>
                  <a:pt x="10311" y="328899"/>
                </a:cubicBezTo>
                <a:close/>
                <a:moveTo>
                  <a:pt x="342114" y="215569"/>
                </a:moveTo>
                <a:lnTo>
                  <a:pt x="352426" y="225842"/>
                </a:lnTo>
                <a:cubicBezTo>
                  <a:pt x="352409" y="231528"/>
                  <a:pt x="347796" y="236117"/>
                  <a:pt x="342115" y="236117"/>
                </a:cubicBezTo>
                <a:cubicBezTo>
                  <a:pt x="336434" y="236117"/>
                  <a:pt x="331822" y="231528"/>
                  <a:pt x="331806" y="225842"/>
                </a:cubicBezTo>
                <a:close/>
                <a:moveTo>
                  <a:pt x="1005726" y="215567"/>
                </a:moveTo>
                <a:cubicBezTo>
                  <a:pt x="1011407" y="215567"/>
                  <a:pt x="1016020" y="220156"/>
                  <a:pt x="1016037" y="225842"/>
                </a:cubicBezTo>
                <a:cubicBezTo>
                  <a:pt x="1016037" y="231506"/>
                  <a:pt x="1011458" y="236094"/>
                  <a:pt x="1005797" y="236117"/>
                </a:cubicBezTo>
                <a:cubicBezTo>
                  <a:pt x="1000123" y="236140"/>
                  <a:pt x="995506" y="231551"/>
                  <a:pt x="995487" y="225877"/>
                </a:cubicBezTo>
                <a:cubicBezTo>
                  <a:pt x="995468" y="220201"/>
                  <a:pt x="1000052" y="215590"/>
                  <a:pt x="1005726" y="215567"/>
                </a:cubicBezTo>
                <a:close/>
                <a:moveTo>
                  <a:pt x="895126" y="215567"/>
                </a:moveTo>
                <a:cubicBezTo>
                  <a:pt x="900807" y="215567"/>
                  <a:pt x="905418" y="220167"/>
                  <a:pt x="905435" y="225842"/>
                </a:cubicBezTo>
                <a:cubicBezTo>
                  <a:pt x="905435" y="231506"/>
                  <a:pt x="900856" y="236094"/>
                  <a:pt x="895195" y="236117"/>
                </a:cubicBezTo>
                <a:cubicBezTo>
                  <a:pt x="889521" y="236140"/>
                  <a:pt x="884905" y="231551"/>
                  <a:pt x="884886" y="225877"/>
                </a:cubicBezTo>
                <a:cubicBezTo>
                  <a:pt x="884866" y="220201"/>
                  <a:pt x="889452" y="215590"/>
                  <a:pt x="895126" y="215567"/>
                </a:cubicBezTo>
                <a:close/>
                <a:moveTo>
                  <a:pt x="784522" y="215567"/>
                </a:moveTo>
                <a:cubicBezTo>
                  <a:pt x="790204" y="215567"/>
                  <a:pt x="794815" y="220156"/>
                  <a:pt x="794832" y="225842"/>
                </a:cubicBezTo>
                <a:cubicBezTo>
                  <a:pt x="794832" y="231506"/>
                  <a:pt x="790254" y="236094"/>
                  <a:pt x="784593" y="236117"/>
                </a:cubicBezTo>
                <a:cubicBezTo>
                  <a:pt x="778918" y="236140"/>
                  <a:pt x="774302" y="231551"/>
                  <a:pt x="774283" y="225877"/>
                </a:cubicBezTo>
                <a:cubicBezTo>
                  <a:pt x="774263" y="220201"/>
                  <a:pt x="778847" y="215590"/>
                  <a:pt x="784522" y="215567"/>
                </a:cubicBezTo>
                <a:close/>
                <a:moveTo>
                  <a:pt x="673921" y="215567"/>
                </a:moveTo>
                <a:lnTo>
                  <a:pt x="673926" y="215567"/>
                </a:lnTo>
                <a:cubicBezTo>
                  <a:pt x="679607" y="215567"/>
                  <a:pt x="684219" y="220156"/>
                  <a:pt x="684236" y="225842"/>
                </a:cubicBezTo>
                <a:cubicBezTo>
                  <a:pt x="684219" y="231528"/>
                  <a:pt x="679607" y="236117"/>
                  <a:pt x="673926" y="236117"/>
                </a:cubicBezTo>
                <a:cubicBezTo>
                  <a:pt x="668243" y="236117"/>
                  <a:pt x="663628" y="231528"/>
                  <a:pt x="663611" y="225842"/>
                </a:cubicBezTo>
                <a:cubicBezTo>
                  <a:pt x="663628" y="220156"/>
                  <a:pt x="668240" y="215567"/>
                  <a:pt x="673921" y="215567"/>
                </a:cubicBezTo>
                <a:close/>
                <a:moveTo>
                  <a:pt x="563320" y="215567"/>
                </a:moveTo>
                <a:cubicBezTo>
                  <a:pt x="569001" y="215567"/>
                  <a:pt x="573613" y="220156"/>
                  <a:pt x="573630" y="225842"/>
                </a:cubicBezTo>
                <a:cubicBezTo>
                  <a:pt x="573613" y="231528"/>
                  <a:pt x="569001" y="236117"/>
                  <a:pt x="563320" y="236117"/>
                </a:cubicBezTo>
                <a:cubicBezTo>
                  <a:pt x="557639" y="236117"/>
                  <a:pt x="553027" y="231528"/>
                  <a:pt x="553010" y="225842"/>
                </a:cubicBezTo>
                <a:cubicBezTo>
                  <a:pt x="553027" y="220156"/>
                  <a:pt x="557639" y="215567"/>
                  <a:pt x="563320" y="215567"/>
                </a:cubicBezTo>
                <a:close/>
                <a:moveTo>
                  <a:pt x="452717" y="215567"/>
                </a:moveTo>
                <a:cubicBezTo>
                  <a:pt x="458398" y="215567"/>
                  <a:pt x="463010" y="220156"/>
                  <a:pt x="463027" y="225842"/>
                </a:cubicBezTo>
                <a:cubicBezTo>
                  <a:pt x="463010" y="231528"/>
                  <a:pt x="458398" y="236117"/>
                  <a:pt x="452717" y="236117"/>
                </a:cubicBezTo>
                <a:cubicBezTo>
                  <a:pt x="447035" y="236117"/>
                  <a:pt x="442422" y="231528"/>
                  <a:pt x="442409" y="225842"/>
                </a:cubicBezTo>
                <a:cubicBezTo>
                  <a:pt x="442422" y="220156"/>
                  <a:pt x="447035" y="215556"/>
                  <a:pt x="452717" y="215567"/>
                </a:cubicBezTo>
                <a:close/>
                <a:moveTo>
                  <a:pt x="342112" y="215567"/>
                </a:moveTo>
                <a:lnTo>
                  <a:pt x="342115" y="215567"/>
                </a:lnTo>
                <a:lnTo>
                  <a:pt x="342114" y="215569"/>
                </a:lnTo>
                <a:close/>
                <a:moveTo>
                  <a:pt x="231515" y="215567"/>
                </a:moveTo>
                <a:cubicBezTo>
                  <a:pt x="237196" y="215567"/>
                  <a:pt x="241808" y="220156"/>
                  <a:pt x="241825" y="225842"/>
                </a:cubicBezTo>
                <a:cubicBezTo>
                  <a:pt x="241808" y="231528"/>
                  <a:pt x="237196" y="236117"/>
                  <a:pt x="231515" y="236117"/>
                </a:cubicBezTo>
                <a:cubicBezTo>
                  <a:pt x="225834" y="236117"/>
                  <a:pt x="221222" y="231528"/>
                  <a:pt x="221205" y="225842"/>
                </a:cubicBezTo>
                <a:cubicBezTo>
                  <a:pt x="221222" y="220156"/>
                  <a:pt x="225834" y="215567"/>
                  <a:pt x="231515" y="215567"/>
                </a:cubicBezTo>
                <a:close/>
                <a:moveTo>
                  <a:pt x="120913" y="215567"/>
                </a:moveTo>
                <a:cubicBezTo>
                  <a:pt x="126595" y="215556"/>
                  <a:pt x="131209" y="220156"/>
                  <a:pt x="131221" y="225842"/>
                </a:cubicBezTo>
                <a:cubicBezTo>
                  <a:pt x="131209" y="231528"/>
                  <a:pt x="126595" y="236117"/>
                  <a:pt x="120913" y="236117"/>
                </a:cubicBezTo>
                <a:cubicBezTo>
                  <a:pt x="115232" y="236117"/>
                  <a:pt x="110620" y="231528"/>
                  <a:pt x="110603" y="225842"/>
                </a:cubicBezTo>
                <a:cubicBezTo>
                  <a:pt x="110620" y="220156"/>
                  <a:pt x="115232" y="215567"/>
                  <a:pt x="120913" y="215567"/>
                </a:cubicBezTo>
                <a:close/>
                <a:moveTo>
                  <a:pt x="10311" y="215567"/>
                </a:moveTo>
                <a:cubicBezTo>
                  <a:pt x="15991" y="215567"/>
                  <a:pt x="20604" y="220156"/>
                  <a:pt x="20621" y="225842"/>
                </a:cubicBezTo>
                <a:cubicBezTo>
                  <a:pt x="20604" y="231528"/>
                  <a:pt x="15991" y="236117"/>
                  <a:pt x="10311" y="236117"/>
                </a:cubicBezTo>
                <a:cubicBezTo>
                  <a:pt x="4630" y="236117"/>
                  <a:pt x="17" y="231528"/>
                  <a:pt x="0" y="225842"/>
                </a:cubicBezTo>
                <a:cubicBezTo>
                  <a:pt x="17" y="220156"/>
                  <a:pt x="4630" y="215567"/>
                  <a:pt x="10311" y="215567"/>
                </a:cubicBezTo>
                <a:close/>
                <a:moveTo>
                  <a:pt x="342114" y="113333"/>
                </a:moveTo>
                <a:lnTo>
                  <a:pt x="352422" y="123607"/>
                </a:lnTo>
                <a:cubicBezTo>
                  <a:pt x="352405" y="129293"/>
                  <a:pt x="347793" y="133881"/>
                  <a:pt x="342112" y="133881"/>
                </a:cubicBezTo>
                <a:cubicBezTo>
                  <a:pt x="336432" y="133881"/>
                  <a:pt x="331822" y="129282"/>
                  <a:pt x="331806" y="123607"/>
                </a:cubicBezTo>
                <a:close/>
                <a:moveTo>
                  <a:pt x="1005726" y="113332"/>
                </a:moveTo>
                <a:cubicBezTo>
                  <a:pt x="1011407" y="113332"/>
                  <a:pt x="1016020" y="117920"/>
                  <a:pt x="1016037" y="123607"/>
                </a:cubicBezTo>
                <a:cubicBezTo>
                  <a:pt x="1016037" y="129270"/>
                  <a:pt x="1011458" y="133859"/>
                  <a:pt x="1005797" y="133881"/>
                </a:cubicBezTo>
                <a:cubicBezTo>
                  <a:pt x="1000123" y="133904"/>
                  <a:pt x="995506" y="129316"/>
                  <a:pt x="995487" y="123641"/>
                </a:cubicBezTo>
                <a:cubicBezTo>
                  <a:pt x="995468" y="117966"/>
                  <a:pt x="1000052" y="113355"/>
                  <a:pt x="1005726" y="113332"/>
                </a:cubicBezTo>
                <a:close/>
                <a:moveTo>
                  <a:pt x="895126" y="113332"/>
                </a:moveTo>
                <a:cubicBezTo>
                  <a:pt x="900807" y="113332"/>
                  <a:pt x="905418" y="117931"/>
                  <a:pt x="905435" y="123607"/>
                </a:cubicBezTo>
                <a:cubicBezTo>
                  <a:pt x="905435" y="129270"/>
                  <a:pt x="900856" y="133859"/>
                  <a:pt x="895195" y="133881"/>
                </a:cubicBezTo>
                <a:cubicBezTo>
                  <a:pt x="889521" y="133904"/>
                  <a:pt x="884905" y="129316"/>
                  <a:pt x="884886" y="123641"/>
                </a:cubicBezTo>
                <a:cubicBezTo>
                  <a:pt x="884866" y="117966"/>
                  <a:pt x="889452" y="113355"/>
                  <a:pt x="895126" y="113332"/>
                </a:cubicBezTo>
                <a:close/>
                <a:moveTo>
                  <a:pt x="784522" y="113332"/>
                </a:moveTo>
                <a:cubicBezTo>
                  <a:pt x="790204" y="113332"/>
                  <a:pt x="794815" y="117920"/>
                  <a:pt x="794832" y="123607"/>
                </a:cubicBezTo>
                <a:cubicBezTo>
                  <a:pt x="794832" y="129270"/>
                  <a:pt x="790254" y="133859"/>
                  <a:pt x="784593" y="133881"/>
                </a:cubicBezTo>
                <a:cubicBezTo>
                  <a:pt x="778918" y="133904"/>
                  <a:pt x="774302" y="129316"/>
                  <a:pt x="774283" y="123641"/>
                </a:cubicBezTo>
                <a:cubicBezTo>
                  <a:pt x="774263" y="117966"/>
                  <a:pt x="778847" y="113355"/>
                  <a:pt x="784522" y="113332"/>
                </a:cubicBezTo>
                <a:close/>
                <a:moveTo>
                  <a:pt x="673921" y="113332"/>
                </a:moveTo>
                <a:lnTo>
                  <a:pt x="673926" y="113332"/>
                </a:lnTo>
                <a:cubicBezTo>
                  <a:pt x="679607" y="113332"/>
                  <a:pt x="684219" y="117920"/>
                  <a:pt x="684236" y="123607"/>
                </a:cubicBezTo>
                <a:cubicBezTo>
                  <a:pt x="684219" y="129293"/>
                  <a:pt x="679607" y="133881"/>
                  <a:pt x="673926" y="133881"/>
                </a:cubicBezTo>
                <a:cubicBezTo>
                  <a:pt x="668243" y="133881"/>
                  <a:pt x="663628" y="129293"/>
                  <a:pt x="663611" y="123607"/>
                </a:cubicBezTo>
                <a:cubicBezTo>
                  <a:pt x="663628" y="117920"/>
                  <a:pt x="668240" y="113332"/>
                  <a:pt x="673921" y="113332"/>
                </a:cubicBezTo>
                <a:close/>
                <a:moveTo>
                  <a:pt x="563320" y="113332"/>
                </a:moveTo>
                <a:cubicBezTo>
                  <a:pt x="569001" y="113332"/>
                  <a:pt x="573613" y="117920"/>
                  <a:pt x="573630" y="123607"/>
                </a:cubicBezTo>
                <a:cubicBezTo>
                  <a:pt x="573613" y="129293"/>
                  <a:pt x="569001" y="133881"/>
                  <a:pt x="563320" y="133881"/>
                </a:cubicBezTo>
                <a:cubicBezTo>
                  <a:pt x="557639" y="133881"/>
                  <a:pt x="553027" y="129293"/>
                  <a:pt x="553010" y="123607"/>
                </a:cubicBezTo>
                <a:cubicBezTo>
                  <a:pt x="553027" y="117920"/>
                  <a:pt x="557639" y="113332"/>
                  <a:pt x="563320" y="113332"/>
                </a:cubicBezTo>
                <a:close/>
                <a:moveTo>
                  <a:pt x="452717" y="113332"/>
                </a:moveTo>
                <a:cubicBezTo>
                  <a:pt x="458398" y="113332"/>
                  <a:pt x="463010" y="117920"/>
                  <a:pt x="463027" y="123607"/>
                </a:cubicBezTo>
                <a:cubicBezTo>
                  <a:pt x="463010" y="129293"/>
                  <a:pt x="458398" y="133881"/>
                  <a:pt x="452717" y="133881"/>
                </a:cubicBezTo>
                <a:cubicBezTo>
                  <a:pt x="447035" y="133893"/>
                  <a:pt x="442422" y="129293"/>
                  <a:pt x="442409" y="123607"/>
                </a:cubicBezTo>
                <a:cubicBezTo>
                  <a:pt x="442422" y="117920"/>
                  <a:pt x="447035" y="113332"/>
                  <a:pt x="452717" y="113332"/>
                </a:cubicBezTo>
                <a:close/>
                <a:moveTo>
                  <a:pt x="342112" y="113332"/>
                </a:moveTo>
                <a:lnTo>
                  <a:pt x="342115" y="113332"/>
                </a:lnTo>
                <a:lnTo>
                  <a:pt x="342114" y="113333"/>
                </a:lnTo>
                <a:close/>
                <a:moveTo>
                  <a:pt x="231515" y="113332"/>
                </a:moveTo>
                <a:cubicBezTo>
                  <a:pt x="237196" y="113332"/>
                  <a:pt x="241808" y="117920"/>
                  <a:pt x="241825" y="123607"/>
                </a:cubicBezTo>
                <a:cubicBezTo>
                  <a:pt x="241808" y="129293"/>
                  <a:pt x="237196" y="133881"/>
                  <a:pt x="231515" y="133881"/>
                </a:cubicBezTo>
                <a:cubicBezTo>
                  <a:pt x="225834" y="133881"/>
                  <a:pt x="221222" y="129293"/>
                  <a:pt x="221205" y="123607"/>
                </a:cubicBezTo>
                <a:cubicBezTo>
                  <a:pt x="221222" y="117920"/>
                  <a:pt x="225834" y="113332"/>
                  <a:pt x="231515" y="113332"/>
                </a:cubicBezTo>
                <a:close/>
                <a:moveTo>
                  <a:pt x="120913" y="113332"/>
                </a:moveTo>
                <a:cubicBezTo>
                  <a:pt x="126595" y="113332"/>
                  <a:pt x="131209" y="117920"/>
                  <a:pt x="131221" y="123607"/>
                </a:cubicBezTo>
                <a:cubicBezTo>
                  <a:pt x="131209" y="129293"/>
                  <a:pt x="126595" y="133893"/>
                  <a:pt x="120913" y="133881"/>
                </a:cubicBezTo>
                <a:cubicBezTo>
                  <a:pt x="115232" y="133881"/>
                  <a:pt x="110620" y="129293"/>
                  <a:pt x="110603" y="123607"/>
                </a:cubicBezTo>
                <a:cubicBezTo>
                  <a:pt x="110620" y="117920"/>
                  <a:pt x="115232" y="113332"/>
                  <a:pt x="120913" y="113332"/>
                </a:cubicBezTo>
                <a:close/>
                <a:moveTo>
                  <a:pt x="10311" y="113332"/>
                </a:moveTo>
                <a:cubicBezTo>
                  <a:pt x="15991" y="113332"/>
                  <a:pt x="20604" y="117920"/>
                  <a:pt x="20621" y="123607"/>
                </a:cubicBezTo>
                <a:cubicBezTo>
                  <a:pt x="20604" y="129293"/>
                  <a:pt x="15991" y="133881"/>
                  <a:pt x="10311" y="133881"/>
                </a:cubicBezTo>
                <a:cubicBezTo>
                  <a:pt x="4630" y="133881"/>
                  <a:pt x="17" y="129293"/>
                  <a:pt x="0" y="123607"/>
                </a:cubicBezTo>
                <a:cubicBezTo>
                  <a:pt x="17" y="117920"/>
                  <a:pt x="4630" y="113332"/>
                  <a:pt x="10311" y="113332"/>
                </a:cubicBezTo>
                <a:close/>
                <a:moveTo>
                  <a:pt x="342114" y="2"/>
                </a:moveTo>
                <a:lnTo>
                  <a:pt x="352426" y="10275"/>
                </a:lnTo>
                <a:cubicBezTo>
                  <a:pt x="352409" y="15961"/>
                  <a:pt x="347796" y="20550"/>
                  <a:pt x="342115" y="20550"/>
                </a:cubicBezTo>
                <a:cubicBezTo>
                  <a:pt x="336434" y="20550"/>
                  <a:pt x="331822" y="15961"/>
                  <a:pt x="331806" y="10275"/>
                </a:cubicBezTo>
                <a:close/>
                <a:moveTo>
                  <a:pt x="1005726" y="0"/>
                </a:moveTo>
                <a:cubicBezTo>
                  <a:pt x="1011407" y="0"/>
                  <a:pt x="1016020" y="4589"/>
                  <a:pt x="1016037" y="10275"/>
                </a:cubicBezTo>
                <a:cubicBezTo>
                  <a:pt x="1016037" y="15939"/>
                  <a:pt x="1011458" y="20527"/>
                  <a:pt x="1005797" y="20550"/>
                </a:cubicBezTo>
                <a:cubicBezTo>
                  <a:pt x="1000123" y="20573"/>
                  <a:pt x="995506" y="15984"/>
                  <a:pt x="995487" y="10310"/>
                </a:cubicBezTo>
                <a:cubicBezTo>
                  <a:pt x="995468" y="4634"/>
                  <a:pt x="1000052" y="23"/>
                  <a:pt x="1005726" y="0"/>
                </a:cubicBezTo>
                <a:close/>
                <a:moveTo>
                  <a:pt x="895126" y="0"/>
                </a:moveTo>
                <a:cubicBezTo>
                  <a:pt x="900807" y="0"/>
                  <a:pt x="905418" y="4600"/>
                  <a:pt x="905435" y="10275"/>
                </a:cubicBezTo>
                <a:cubicBezTo>
                  <a:pt x="905435" y="15939"/>
                  <a:pt x="900856" y="20527"/>
                  <a:pt x="895195" y="20550"/>
                </a:cubicBezTo>
                <a:cubicBezTo>
                  <a:pt x="889521" y="20573"/>
                  <a:pt x="884905" y="15984"/>
                  <a:pt x="884886" y="10310"/>
                </a:cubicBezTo>
                <a:cubicBezTo>
                  <a:pt x="884866" y="4634"/>
                  <a:pt x="889452" y="23"/>
                  <a:pt x="895126" y="0"/>
                </a:cubicBezTo>
                <a:close/>
                <a:moveTo>
                  <a:pt x="784522" y="0"/>
                </a:moveTo>
                <a:cubicBezTo>
                  <a:pt x="790204" y="0"/>
                  <a:pt x="794815" y="4589"/>
                  <a:pt x="794832" y="10275"/>
                </a:cubicBezTo>
                <a:cubicBezTo>
                  <a:pt x="794832" y="15939"/>
                  <a:pt x="790254" y="20527"/>
                  <a:pt x="784593" y="20550"/>
                </a:cubicBezTo>
                <a:cubicBezTo>
                  <a:pt x="778918" y="20573"/>
                  <a:pt x="774302" y="15984"/>
                  <a:pt x="774283" y="10310"/>
                </a:cubicBezTo>
                <a:cubicBezTo>
                  <a:pt x="774263" y="4634"/>
                  <a:pt x="778847" y="23"/>
                  <a:pt x="784522" y="0"/>
                </a:cubicBezTo>
                <a:close/>
                <a:moveTo>
                  <a:pt x="673921" y="0"/>
                </a:moveTo>
                <a:lnTo>
                  <a:pt x="673926" y="0"/>
                </a:lnTo>
                <a:cubicBezTo>
                  <a:pt x="679607" y="0"/>
                  <a:pt x="684219" y="4589"/>
                  <a:pt x="684236" y="10275"/>
                </a:cubicBezTo>
                <a:cubicBezTo>
                  <a:pt x="684219" y="15961"/>
                  <a:pt x="679607" y="20550"/>
                  <a:pt x="673926" y="20550"/>
                </a:cubicBezTo>
                <a:cubicBezTo>
                  <a:pt x="668243" y="20550"/>
                  <a:pt x="663628" y="15961"/>
                  <a:pt x="663611" y="10275"/>
                </a:cubicBezTo>
                <a:cubicBezTo>
                  <a:pt x="663628" y="4589"/>
                  <a:pt x="668240" y="0"/>
                  <a:pt x="673921" y="0"/>
                </a:cubicBezTo>
                <a:close/>
                <a:moveTo>
                  <a:pt x="563320" y="0"/>
                </a:moveTo>
                <a:cubicBezTo>
                  <a:pt x="569001" y="0"/>
                  <a:pt x="573613" y="4589"/>
                  <a:pt x="573630" y="10275"/>
                </a:cubicBezTo>
                <a:cubicBezTo>
                  <a:pt x="573613" y="15961"/>
                  <a:pt x="569001" y="20550"/>
                  <a:pt x="563320" y="20550"/>
                </a:cubicBezTo>
                <a:cubicBezTo>
                  <a:pt x="557639" y="20550"/>
                  <a:pt x="553027" y="15961"/>
                  <a:pt x="553010" y="10275"/>
                </a:cubicBezTo>
                <a:cubicBezTo>
                  <a:pt x="553027" y="4589"/>
                  <a:pt x="557639" y="0"/>
                  <a:pt x="563320" y="0"/>
                </a:cubicBezTo>
                <a:close/>
                <a:moveTo>
                  <a:pt x="452717" y="0"/>
                </a:moveTo>
                <a:cubicBezTo>
                  <a:pt x="458398" y="0"/>
                  <a:pt x="463010" y="4589"/>
                  <a:pt x="463027" y="10275"/>
                </a:cubicBezTo>
                <a:cubicBezTo>
                  <a:pt x="463010" y="15961"/>
                  <a:pt x="458398" y="20550"/>
                  <a:pt x="452717" y="20550"/>
                </a:cubicBezTo>
                <a:cubicBezTo>
                  <a:pt x="447035" y="20550"/>
                  <a:pt x="442422" y="15961"/>
                  <a:pt x="442409" y="10275"/>
                </a:cubicBezTo>
                <a:cubicBezTo>
                  <a:pt x="442422" y="4589"/>
                  <a:pt x="447035" y="-12"/>
                  <a:pt x="452717" y="0"/>
                </a:cubicBezTo>
                <a:close/>
                <a:moveTo>
                  <a:pt x="342112" y="0"/>
                </a:moveTo>
                <a:lnTo>
                  <a:pt x="342115" y="0"/>
                </a:lnTo>
                <a:lnTo>
                  <a:pt x="342114" y="2"/>
                </a:lnTo>
                <a:close/>
                <a:moveTo>
                  <a:pt x="231515" y="0"/>
                </a:moveTo>
                <a:cubicBezTo>
                  <a:pt x="237196" y="0"/>
                  <a:pt x="241808" y="4589"/>
                  <a:pt x="241825" y="10275"/>
                </a:cubicBezTo>
                <a:cubicBezTo>
                  <a:pt x="241808" y="15961"/>
                  <a:pt x="237196" y="20550"/>
                  <a:pt x="231515" y="20550"/>
                </a:cubicBezTo>
                <a:cubicBezTo>
                  <a:pt x="225834" y="20550"/>
                  <a:pt x="221222" y="15961"/>
                  <a:pt x="221205" y="10275"/>
                </a:cubicBezTo>
                <a:cubicBezTo>
                  <a:pt x="221222" y="4589"/>
                  <a:pt x="225834" y="0"/>
                  <a:pt x="231515" y="0"/>
                </a:cubicBezTo>
                <a:close/>
                <a:moveTo>
                  <a:pt x="120913" y="0"/>
                </a:moveTo>
                <a:cubicBezTo>
                  <a:pt x="126595" y="-12"/>
                  <a:pt x="131209" y="4589"/>
                  <a:pt x="131221" y="10275"/>
                </a:cubicBezTo>
                <a:cubicBezTo>
                  <a:pt x="131209" y="15961"/>
                  <a:pt x="126595" y="20550"/>
                  <a:pt x="120913" y="20550"/>
                </a:cubicBezTo>
                <a:cubicBezTo>
                  <a:pt x="115232" y="20550"/>
                  <a:pt x="110620" y="15961"/>
                  <a:pt x="110603" y="10275"/>
                </a:cubicBezTo>
                <a:cubicBezTo>
                  <a:pt x="110620" y="4589"/>
                  <a:pt x="115232" y="0"/>
                  <a:pt x="120913" y="0"/>
                </a:cubicBezTo>
                <a:close/>
                <a:moveTo>
                  <a:pt x="10311" y="0"/>
                </a:moveTo>
                <a:cubicBezTo>
                  <a:pt x="15991" y="0"/>
                  <a:pt x="20604" y="4589"/>
                  <a:pt x="20621" y="10275"/>
                </a:cubicBezTo>
                <a:cubicBezTo>
                  <a:pt x="20604" y="15961"/>
                  <a:pt x="15991" y="20550"/>
                  <a:pt x="10311" y="20550"/>
                </a:cubicBezTo>
                <a:cubicBezTo>
                  <a:pt x="4630" y="20550"/>
                  <a:pt x="17" y="15961"/>
                  <a:pt x="0" y="10275"/>
                </a:cubicBezTo>
                <a:cubicBezTo>
                  <a:pt x="17" y="4589"/>
                  <a:pt x="4630" y="0"/>
                  <a:pt x="10311" y="0"/>
                </a:cubicBezTo>
                <a:close/>
              </a:path>
            </a:pathLst>
          </a:custGeom>
          <a:solidFill>
            <a:schemeClr val="bg1">
              <a:lumMod val="75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43" name="标题 1"/>
          <p:cNvSpPr txBox="1"/>
          <p:nvPr/>
        </p:nvSpPr>
        <p:spPr>
          <a:xfrm rot="19213802">
            <a:off x="6503597" y="1426871"/>
            <a:ext cx="253001" cy="253001"/>
          </a:xfrm>
          <a:custGeom>
            <a:avLst/>
            <a:gdLst>
              <a:gd name="connsiteX0" fmla="*/ 259070 w 259070"/>
              <a:gd name="connsiteY0" fmla="*/ 129535 h 259070"/>
              <a:gd name="connsiteX1" fmla="*/ 129535 w 259070"/>
              <a:gd name="connsiteY1" fmla="*/ 259070 h 259070"/>
              <a:gd name="connsiteX2" fmla="*/ 0 w 259070"/>
              <a:gd name="connsiteY2" fmla="*/ 129535 h 259070"/>
              <a:gd name="connsiteX3" fmla="*/ 129535 w 259070"/>
              <a:gd name="connsiteY3" fmla="*/ 0 h 259070"/>
              <a:gd name="connsiteX4" fmla="*/ 259070 w 259070"/>
              <a:gd name="connsiteY4" fmla="*/ 129535 h 259070"/>
            </a:gdLst>
            <a:ahLst/>
            <a:cxnLst/>
            <a:rect l="l" t="t" r="r" b="b"/>
            <a:pathLst>
              <a:path w="259070" h="259070">
                <a:moveTo>
                  <a:pt x="259070" y="129535"/>
                </a:moveTo>
                <a:cubicBezTo>
                  <a:pt x="259070" y="201075"/>
                  <a:pt x="201075" y="259070"/>
                  <a:pt x="129535" y="259070"/>
                </a:cubicBezTo>
                <a:cubicBezTo>
                  <a:pt x="57995" y="259070"/>
                  <a:pt x="0" y="201075"/>
                  <a:pt x="0" y="129535"/>
                </a:cubicBezTo>
                <a:cubicBezTo>
                  <a:pt x="0" y="57995"/>
                  <a:pt x="57995" y="0"/>
                  <a:pt x="129535" y="0"/>
                </a:cubicBezTo>
                <a:cubicBezTo>
                  <a:pt x="201076" y="0"/>
                  <a:pt x="259070" y="57995"/>
                  <a:pt x="259070" y="1295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4" name="标题 1"/>
          <p:cNvSpPr txBox="1"/>
          <p:nvPr/>
        </p:nvSpPr>
        <p:spPr>
          <a:xfrm>
            <a:off x="6313669" y="1234670"/>
            <a:ext cx="382584" cy="382587"/>
          </a:xfrm>
          <a:custGeom>
            <a:avLst/>
            <a:gdLst>
              <a:gd name="connsiteX0" fmla="*/ 390139 w 391762"/>
              <a:gd name="connsiteY0" fmla="*/ 170885 h 391765"/>
              <a:gd name="connsiteX1" fmla="*/ 220880 w 391762"/>
              <a:gd name="connsiteY1" fmla="*/ 390142 h 391765"/>
              <a:gd name="connsiteX2" fmla="*/ 1623 w 391762"/>
              <a:gd name="connsiteY2" fmla="*/ 220883 h 391765"/>
              <a:gd name="connsiteX3" fmla="*/ 170063 w 391762"/>
              <a:gd name="connsiteY3" fmla="*/ 1732 h 391765"/>
              <a:gd name="connsiteX4" fmla="*/ 390032 w 391762"/>
              <a:gd name="connsiteY4" fmla="*/ 170066 h 391765"/>
              <a:gd name="connsiteX5" fmla="*/ 390139 w 391762"/>
              <a:gd name="connsiteY5" fmla="*/ 170885 h 391765"/>
              <a:gd name="connsiteX6" fmla="*/ 28509 w 391762"/>
              <a:gd name="connsiteY6" fmla="*/ 218603 h 391765"/>
              <a:gd name="connsiteX7" fmla="*/ 217791 w 391762"/>
              <a:gd name="connsiteY7" fmla="*/ 363852 h 391765"/>
              <a:gd name="connsiteX8" fmla="*/ 363039 w 391762"/>
              <a:gd name="connsiteY8" fmla="*/ 174579 h 391765"/>
              <a:gd name="connsiteX9" fmla="*/ 173757 w 391762"/>
              <a:gd name="connsiteY9" fmla="*/ 29322 h 391765"/>
              <a:gd name="connsiteX10" fmla="*/ 173713 w 391762"/>
              <a:gd name="connsiteY10" fmla="*/ 29331 h 391765"/>
              <a:gd name="connsiteX11" fmla="*/ 28509 w 391762"/>
              <a:gd name="connsiteY11" fmla="*/ 218603 h 391765"/>
            </a:gdLst>
            <a:ahLst/>
            <a:cxnLst/>
            <a:rect l="l" t="t" r="r" b="b"/>
            <a:pathLst>
              <a:path w="391762" h="391765">
                <a:moveTo>
                  <a:pt x="390139" y="170885"/>
                </a:moveTo>
                <a:cubicBezTo>
                  <a:pt x="403947" y="278172"/>
                  <a:pt x="328167" y="376334"/>
                  <a:pt x="220880" y="390142"/>
                </a:cubicBezTo>
                <a:cubicBezTo>
                  <a:pt x="113592" y="403950"/>
                  <a:pt x="15431" y="328170"/>
                  <a:pt x="1623" y="220883"/>
                </a:cubicBezTo>
                <a:cubicBezTo>
                  <a:pt x="-12141" y="113916"/>
                  <a:pt x="63159" y="15950"/>
                  <a:pt x="170063" y="1732"/>
                </a:cubicBezTo>
                <a:cubicBezTo>
                  <a:pt x="277288" y="-12530"/>
                  <a:pt x="375770" y="62841"/>
                  <a:pt x="390032" y="170066"/>
                </a:cubicBezTo>
                <a:cubicBezTo>
                  <a:pt x="390067" y="170342"/>
                  <a:pt x="390103" y="170609"/>
                  <a:pt x="390139" y="170885"/>
                </a:cubicBezTo>
                <a:close/>
                <a:moveTo>
                  <a:pt x="28509" y="218603"/>
                </a:moveTo>
                <a:cubicBezTo>
                  <a:pt x="40670" y="310978"/>
                  <a:pt x="125407" y="376013"/>
                  <a:pt x="217791" y="363852"/>
                </a:cubicBezTo>
                <a:cubicBezTo>
                  <a:pt x="310165" y="351700"/>
                  <a:pt x="375200" y="266954"/>
                  <a:pt x="363039" y="174579"/>
                </a:cubicBezTo>
                <a:cubicBezTo>
                  <a:pt x="350878" y="82195"/>
                  <a:pt x="266141" y="17170"/>
                  <a:pt x="173757" y="29322"/>
                </a:cubicBezTo>
                <a:cubicBezTo>
                  <a:pt x="173739" y="29331"/>
                  <a:pt x="173731" y="29331"/>
                  <a:pt x="173713" y="29331"/>
                </a:cubicBezTo>
                <a:cubicBezTo>
                  <a:pt x="81489" y="41741"/>
                  <a:pt x="16606" y="126309"/>
                  <a:pt x="28509" y="218603"/>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5" name="标题 1"/>
          <p:cNvSpPr txBox="1"/>
          <p:nvPr/>
        </p:nvSpPr>
        <p:spPr>
          <a:xfrm rot="16200000">
            <a:off x="10584856" y="5107202"/>
            <a:ext cx="367478" cy="896202"/>
          </a:xfrm>
          <a:custGeom>
            <a:avLst/>
            <a:gdLst>
              <a:gd name="connsiteX0" fmla="*/ 355627 w 367478"/>
              <a:gd name="connsiteY0" fmla="*/ 458157 h 896202"/>
              <a:gd name="connsiteX1" fmla="*/ 355627 w 367478"/>
              <a:gd name="connsiteY1" fmla="*/ 549644 h 896202"/>
              <a:gd name="connsiteX2" fmla="*/ 11941 w 367478"/>
              <a:gd name="connsiteY2" fmla="*/ 438136 h 896202"/>
              <a:gd name="connsiteX3" fmla="*/ 11941 w 367478"/>
              <a:gd name="connsiteY3" fmla="*/ 346558 h 896202"/>
              <a:gd name="connsiteX4" fmla="*/ 355627 w 367478"/>
              <a:gd name="connsiteY4" fmla="*/ 284789 h 896202"/>
              <a:gd name="connsiteX5" fmla="*/ 355627 w 367478"/>
              <a:gd name="connsiteY5" fmla="*/ 376367 h 896202"/>
              <a:gd name="connsiteX6" fmla="*/ 11941 w 367478"/>
              <a:gd name="connsiteY6" fmla="*/ 264767 h 896202"/>
              <a:gd name="connsiteX7" fmla="*/ 11941 w 367478"/>
              <a:gd name="connsiteY7" fmla="*/ 173280 h 896202"/>
              <a:gd name="connsiteX8" fmla="*/ 355627 w 367478"/>
              <a:gd name="connsiteY8" fmla="*/ 111510 h 896202"/>
              <a:gd name="connsiteX9" fmla="*/ 355627 w 367478"/>
              <a:gd name="connsiteY9" fmla="*/ 202998 h 896202"/>
              <a:gd name="connsiteX10" fmla="*/ 11941 w 367478"/>
              <a:gd name="connsiteY10" fmla="*/ 91488 h 896202"/>
              <a:gd name="connsiteX11" fmla="*/ 11941 w 367478"/>
              <a:gd name="connsiteY11" fmla="*/ 0 h 896202"/>
              <a:gd name="connsiteX12" fmla="*/ 367478 w 367478"/>
              <a:gd name="connsiteY12" fmla="*/ 798340 h 896202"/>
              <a:gd name="connsiteX13" fmla="*/ 367478 w 367478"/>
              <a:gd name="connsiteY13" fmla="*/ 896202 h 896202"/>
              <a:gd name="connsiteX14" fmla="*/ 0 w 367478"/>
              <a:gd name="connsiteY14" fmla="*/ 776971 h 896202"/>
              <a:gd name="connsiteX15" fmla="*/ 0 w 367478"/>
              <a:gd name="connsiteY15" fmla="*/ 679109 h 896202"/>
              <a:gd name="connsiteX16" fmla="*/ 367478 w 367478"/>
              <a:gd name="connsiteY16" fmla="*/ 613121 h 896202"/>
              <a:gd name="connsiteX17" fmla="*/ 367478 w 367478"/>
              <a:gd name="connsiteY17" fmla="*/ 710892 h 896202"/>
              <a:gd name="connsiteX18" fmla="*/ 0 w 367478"/>
              <a:gd name="connsiteY18" fmla="*/ 591662 h 896202"/>
              <a:gd name="connsiteX19" fmla="*/ 0 w 367478"/>
              <a:gd name="connsiteY19" fmla="*/ 493890 h 896202"/>
            </a:gdLst>
            <a:ahLst/>
            <a:cxnLst/>
            <a:rect l="l" t="t" r="r" b="b"/>
            <a:pathLst>
              <a:path w="367478" h="896202">
                <a:moveTo>
                  <a:pt x="355627" y="458157"/>
                </a:moveTo>
                <a:lnTo>
                  <a:pt x="355627" y="549644"/>
                </a:lnTo>
                <a:lnTo>
                  <a:pt x="11941" y="438136"/>
                </a:lnTo>
                <a:lnTo>
                  <a:pt x="11941" y="346558"/>
                </a:lnTo>
                <a:close/>
                <a:moveTo>
                  <a:pt x="355627" y="284789"/>
                </a:moveTo>
                <a:lnTo>
                  <a:pt x="355627" y="376367"/>
                </a:lnTo>
                <a:lnTo>
                  <a:pt x="11941" y="264767"/>
                </a:lnTo>
                <a:lnTo>
                  <a:pt x="11941" y="173280"/>
                </a:lnTo>
                <a:close/>
                <a:moveTo>
                  <a:pt x="355627" y="111510"/>
                </a:moveTo>
                <a:lnTo>
                  <a:pt x="355627" y="202998"/>
                </a:lnTo>
                <a:lnTo>
                  <a:pt x="11941" y="91488"/>
                </a:lnTo>
                <a:lnTo>
                  <a:pt x="11941" y="0"/>
                </a:lnTo>
                <a:close/>
                <a:moveTo>
                  <a:pt x="367478" y="798340"/>
                </a:moveTo>
                <a:lnTo>
                  <a:pt x="367478" y="896202"/>
                </a:lnTo>
                <a:lnTo>
                  <a:pt x="0" y="776971"/>
                </a:lnTo>
                <a:lnTo>
                  <a:pt x="0" y="679109"/>
                </a:lnTo>
                <a:close/>
                <a:moveTo>
                  <a:pt x="367478" y="613121"/>
                </a:moveTo>
                <a:lnTo>
                  <a:pt x="367478" y="710892"/>
                </a:lnTo>
                <a:lnTo>
                  <a:pt x="0" y="591662"/>
                </a:lnTo>
                <a:lnTo>
                  <a:pt x="0" y="493890"/>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6" name="标题 1"/>
          <p:cNvSpPr txBox="1"/>
          <p:nvPr/>
        </p:nvSpPr>
        <p:spPr>
          <a:xfrm>
            <a:off x="1151321" y="533983"/>
            <a:ext cx="1228797" cy="15259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47" name="图片 46"/>
          <p:cNvPicPr>
            <a:picLocks noChangeAspect="1"/>
          </p:cNvPicPr>
          <p:nvPr/>
        </p:nvPicPr>
        <p:blipFill>
          <a:blip r:embed="rId1">
            <a:alphaModFix amt="100000"/>
          </a:blip>
          <a:srcRect/>
          <a:stretch>
            <a:fillRect/>
          </a:stretch>
        </p:blipFill>
        <p:spPr>
          <a:xfrm>
            <a:off x="1019108" y="1977629"/>
            <a:ext cx="4700423" cy="2634303"/>
          </a:xfrm>
          <a:prstGeom prst="rect">
            <a:avLst/>
          </a:prstGeom>
          <a:noFill/>
          <a:ln>
            <a:noFill/>
          </a:ln>
        </p:spPr>
      </p:pic>
      <p:sp>
        <p:nvSpPr>
          <p:cNvPr id="48" name="标题 1"/>
          <p:cNvSpPr txBox="1"/>
          <p:nvPr/>
        </p:nvSpPr>
        <p:spPr>
          <a:xfrm>
            <a:off x="7762232" y="3155348"/>
            <a:ext cx="3009900" cy="599440"/>
          </a:xfrm>
          <a:prstGeom prst="rect">
            <a:avLst/>
          </a:prstGeom>
          <a:noFill/>
          <a:ln>
            <a:noFill/>
          </a:ln>
        </p:spPr>
        <p:txBody>
          <a:bodyPr vert="horz" wrap="square" lIns="91440" tIns="45720" rIns="91440" bIns="45720" rtlCol="0" anchor="ctr">
            <a:spAutoFit/>
          </a:bodyPr>
          <a:lstStyle/>
          <a:p>
            <a:pPr algn="r">
              <a:lnSpc>
                <a:spcPct val="100000"/>
              </a:lnSpc>
            </a:pPr>
            <a:endParaRPr kumimoji="1" lang="zh-CN" altLang="en-US"/>
          </a:p>
        </p:txBody>
      </p:sp>
      <p:sp>
        <p:nvSpPr>
          <p:cNvPr id="49" name="标题 1"/>
          <p:cNvSpPr txBox="1"/>
          <p:nvPr/>
        </p:nvSpPr>
        <p:spPr>
          <a:xfrm>
            <a:off x="8185010" y="977900"/>
            <a:ext cx="2373927" cy="1761808"/>
          </a:xfrm>
          <a:prstGeom prst="rect">
            <a:avLst/>
          </a:prstGeom>
          <a:noFill/>
          <a:ln>
            <a:noFill/>
          </a:ln>
        </p:spPr>
        <p:txBody>
          <a:bodyPr vert="horz" wrap="square" lIns="91440" tIns="45720" rIns="91440" bIns="45720" rtlCol="0" anchor="b"/>
          <a:lstStyle/>
          <a:p>
            <a:pPr algn="l">
              <a:lnSpc>
                <a:spcPct val="100000"/>
              </a:lnSpc>
            </a:pPr>
            <a:r>
              <a:rPr kumimoji="1" lang="en-US" altLang="zh-CN" sz="48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07</a:t>
            </a:r>
            <a:endParaRPr kumimoji="1" lang="zh-CN" altLang="en-US"/>
          </a:p>
        </p:txBody>
      </p:sp>
      <p:sp>
        <p:nvSpPr>
          <p:cNvPr id="50" name="标题 1"/>
          <p:cNvSpPr txBox="1"/>
          <p:nvPr/>
        </p:nvSpPr>
        <p:spPr>
          <a:xfrm>
            <a:off x="6451943" y="3045387"/>
            <a:ext cx="4967613" cy="1499407"/>
          </a:xfrm>
          <a:prstGeom prst="rect">
            <a:avLst/>
          </a:prstGeom>
          <a:noFill/>
          <a:ln>
            <a:noFill/>
          </a:ln>
        </p:spPr>
        <p:txBody>
          <a:bodyPr vert="horz" wrap="square" lIns="91440" tIns="45720" rIns="91440" bIns="45720" rtlCol="0" anchor="t"/>
          <a:lstStyle/>
          <a:p>
            <a:pPr algn="l">
              <a:lnSpc>
                <a:spcPct val="130000"/>
              </a:lnSpc>
            </a:pPr>
            <a:r>
              <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汉仪粗黑简" panose="02010600000101010101" charset="-122"/>
              </a:rPr>
              <a:t>七、金融“五篇大文章”的协同与展望</a:t>
            </a:r>
            <a:endPar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汉仪粗黑简" panose="02010600000101010101"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16200000">
            <a:off x="660400" y="1355558"/>
            <a:ext cx="1933074" cy="1933074"/>
          </a:xfrm>
          <a:prstGeom prst="blockArc">
            <a:avLst>
              <a:gd name="adj1" fmla="val 10800000"/>
              <a:gd name="adj2" fmla="val 0"/>
              <a:gd name="adj3" fmla="val 10062"/>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42996" y="1824316"/>
            <a:ext cx="1081605" cy="862737"/>
          </a:xfrm>
          <a:prstGeom prst="rect">
            <a:avLst/>
          </a:prstGeom>
          <a:noFill/>
          <a:ln cap="sq">
            <a:noFill/>
          </a:ln>
        </p:spPr>
        <p:txBody>
          <a:bodyPr vert="horz" wrap="square" lIns="0" tIns="0" rIns="0" bIns="0" rtlCol="0" anchor="ctr"/>
          <a:lstStyle/>
          <a:p>
            <a:pPr algn="ctr">
              <a:lnSpc>
                <a:spcPct val="130000"/>
              </a:lnSpc>
            </a:pPr>
            <a:r>
              <a:rPr kumimoji="1" lang="en-US" altLang="zh-CN" sz="4800">
                <a:ln w="15875">
                  <a:solidFill>
                    <a:srgbClr val="40A8FF">
                      <a:alpha val="100000"/>
                    </a:srgbClr>
                  </a:solidFill>
                </a:ln>
                <a:solidFill>
                  <a:srgbClr val="FFFFFF">
                    <a:alpha val="100000"/>
                  </a:srgbClr>
                </a:solidFill>
                <a:latin typeface="OPPOSans B" panose="00020600040101010101" charset="-122"/>
                <a:ea typeface="OPPOSans B" panose="00020600040101010101" charset="-122"/>
                <a:cs typeface="OPPOSans B" panose="00020600040101010101" charset="-122"/>
              </a:rPr>
              <a:t>01</a:t>
            </a:r>
            <a:endParaRPr kumimoji="1" lang="zh-CN" altLang="en-US"/>
          </a:p>
        </p:txBody>
      </p:sp>
      <p:sp>
        <p:nvSpPr>
          <p:cNvPr id="4" name="标题 1"/>
          <p:cNvSpPr txBox="1"/>
          <p:nvPr/>
        </p:nvSpPr>
        <p:spPr>
          <a:xfrm rot="5400000" flipH="1">
            <a:off x="3825970" y="1355558"/>
            <a:ext cx="1933074" cy="1933074"/>
          </a:xfrm>
          <a:prstGeom prst="blockArc">
            <a:avLst>
              <a:gd name="adj1" fmla="val 10800000"/>
              <a:gd name="adj2" fmla="val 0"/>
              <a:gd name="adj3" fmla="val 10062"/>
            </a:avLst>
          </a:prstGeom>
          <a:solidFill>
            <a:schemeClr val="bg1"/>
          </a:solidFill>
          <a:ln w="12700" cap="sq">
            <a:solidFill>
              <a:schemeClr val="accent1">
                <a:lumMod val="60000"/>
                <a:lumOff val="4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5400000" flipH="1">
            <a:off x="8715470" y="3861665"/>
            <a:ext cx="1933074" cy="1933074"/>
          </a:xfrm>
          <a:prstGeom prst="blockArc">
            <a:avLst>
              <a:gd name="adj1" fmla="val 10800000"/>
              <a:gd name="adj2" fmla="val 0"/>
              <a:gd name="adj3" fmla="val 10062"/>
            </a:avLst>
          </a:prstGeom>
          <a:solidFill>
            <a:schemeClr val="bg1"/>
          </a:solidFill>
          <a:ln w="12700" cap="sq">
            <a:solidFill>
              <a:schemeClr val="accent1">
                <a:lumMod val="60000"/>
                <a:lumOff val="4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602852" y="1824316"/>
            <a:ext cx="1081605" cy="862737"/>
          </a:xfrm>
          <a:prstGeom prst="rect">
            <a:avLst/>
          </a:prstGeom>
          <a:noFill/>
          <a:ln cap="sq">
            <a:noFill/>
          </a:ln>
        </p:spPr>
        <p:txBody>
          <a:bodyPr vert="horz" wrap="square" lIns="0" tIns="0" rIns="0" bIns="0" rtlCol="0" anchor="ctr"/>
          <a:lstStyle/>
          <a:p>
            <a:pPr algn="ctr">
              <a:lnSpc>
                <a:spcPct val="130000"/>
              </a:lnSpc>
            </a:pPr>
            <a:r>
              <a:rPr kumimoji="1" lang="en-US" altLang="zh-CN" sz="4800">
                <a:ln w="15875">
                  <a:solidFill>
                    <a:srgbClr val="40A8FF">
                      <a:alpha val="100000"/>
                    </a:srgbClr>
                  </a:solidFill>
                </a:ln>
                <a:solidFill>
                  <a:srgbClr val="FFFFFF">
                    <a:alpha val="100000"/>
                  </a:srgbClr>
                </a:solidFill>
                <a:latin typeface="OPPOSans B" panose="00020600040101010101" charset="-122"/>
                <a:ea typeface="OPPOSans B" panose="00020600040101010101" charset="-122"/>
                <a:cs typeface="OPPOSans B" panose="00020600040101010101" charset="-122"/>
              </a:rPr>
              <a:t>02</a:t>
            </a:r>
            <a:endParaRPr kumimoji="1" lang="zh-CN" altLang="en-US"/>
          </a:p>
        </p:txBody>
      </p:sp>
      <p:sp>
        <p:nvSpPr>
          <p:cNvPr id="7" name="标题 1"/>
          <p:cNvSpPr txBox="1"/>
          <p:nvPr/>
        </p:nvSpPr>
        <p:spPr>
          <a:xfrm>
            <a:off x="7626803" y="2043475"/>
            <a:ext cx="3276935" cy="1088272"/>
          </a:xfrm>
          <a:prstGeom prst="rect">
            <a:avLst/>
          </a:prstGeom>
          <a:noFill/>
          <a:ln cap="sq">
            <a:noFill/>
          </a:ln>
        </p:spPr>
        <p:txBody>
          <a:bodyPr vert="horz" wrap="square" lIns="0" tIns="0" rIns="0" bIns="0" rtlCol="0" anchor="t"/>
          <a:lstStyle/>
          <a:p>
            <a:pPr algn="l">
              <a:lnSpc>
                <a:spcPct val="150000"/>
              </a:lnSpc>
            </a:pPr>
            <a:r>
              <a:rPr kumimoji="1" lang="en-US" altLang="zh-CN" sz="1115">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鼓励金融机构之间开展合作创新，共同推动金融“五篇大文章”领域的业务发展。
例如，银行与保险机构合作开展科技保险融资业务，为科技型企业的研发和产业化提供综合金融服务。</a:t>
            </a:r>
            <a:endParaRPr kumimoji="1" lang="zh-CN" altLang="en-US"/>
          </a:p>
        </p:txBody>
      </p:sp>
      <p:sp>
        <p:nvSpPr>
          <p:cNvPr id="8" name="标题 1"/>
          <p:cNvSpPr txBox="1"/>
          <p:nvPr/>
        </p:nvSpPr>
        <p:spPr>
          <a:xfrm rot="5400000" flipH="1">
            <a:off x="9585826" y="1355558"/>
            <a:ext cx="1933074" cy="1933074"/>
          </a:xfrm>
          <a:prstGeom prst="blockArc">
            <a:avLst>
              <a:gd name="adj1" fmla="val 10800000"/>
              <a:gd name="adj2" fmla="val 0"/>
              <a:gd name="adj3" fmla="val 10062"/>
            </a:avLst>
          </a:prstGeom>
          <a:solidFill>
            <a:schemeClr val="bg1"/>
          </a:solidFill>
          <a:ln w="12700" cap="sq">
            <a:solidFill>
              <a:schemeClr val="accent1">
                <a:lumMod val="60000"/>
                <a:lumOff val="4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744696" y="4389716"/>
            <a:ext cx="1081605" cy="862737"/>
          </a:xfrm>
          <a:prstGeom prst="rect">
            <a:avLst/>
          </a:prstGeom>
          <a:noFill/>
          <a:ln cap="sq">
            <a:noFill/>
          </a:ln>
        </p:spPr>
        <p:txBody>
          <a:bodyPr vert="horz" wrap="square" lIns="0" tIns="0" rIns="0" bIns="0" rtlCol="0" anchor="ctr"/>
          <a:lstStyle/>
          <a:p>
            <a:pPr algn="ctr">
              <a:lnSpc>
                <a:spcPct val="130000"/>
              </a:lnSpc>
            </a:pPr>
            <a:r>
              <a:rPr kumimoji="1" lang="en-US" altLang="zh-CN" sz="4800">
                <a:ln w="15875">
                  <a:solidFill>
                    <a:srgbClr val="40A8FF">
                      <a:alpha val="100000"/>
                    </a:srgbClr>
                  </a:solidFill>
                </a:ln>
                <a:solidFill>
                  <a:srgbClr val="FFFFFF">
                    <a:alpha val="100000"/>
                  </a:srgbClr>
                </a:solidFill>
                <a:latin typeface="OPPOSans B" panose="00020600040101010101" charset="-122"/>
                <a:ea typeface="OPPOSans B" panose="00020600040101010101" charset="-122"/>
                <a:cs typeface="OPPOSans B" panose="00020600040101010101" charset="-122"/>
              </a:rPr>
              <a:t>03</a:t>
            </a:r>
            <a:endParaRPr kumimoji="1" lang="zh-CN" altLang="en-US"/>
          </a:p>
        </p:txBody>
      </p:sp>
      <p:sp>
        <p:nvSpPr>
          <p:cNvPr id="10" name="标题 1"/>
          <p:cNvSpPr txBox="1"/>
          <p:nvPr/>
        </p:nvSpPr>
        <p:spPr>
          <a:xfrm>
            <a:off x="1826842" y="2043475"/>
            <a:ext cx="3276935" cy="1088272"/>
          </a:xfrm>
          <a:prstGeom prst="rect">
            <a:avLst/>
          </a:prstGeom>
          <a:noFill/>
          <a:ln cap="sq">
            <a:noFill/>
          </a:ln>
        </p:spPr>
        <p:txBody>
          <a:bodyPr vert="horz" wrap="square" lIns="0" tIns="0" rIns="0" bIns="0" rtlCol="0" anchor="t"/>
          <a:lstStyle/>
          <a:p>
            <a:pPr algn="l">
              <a:lnSpc>
                <a:spcPct val="150000"/>
              </a:lnSpc>
            </a:pPr>
            <a:r>
              <a:rPr kumimoji="1" lang="en-US" altLang="zh-CN" sz="93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构建分工协作的金融机构体系，国有商业银行、中小银行、保险机构等各类金融机构立足职能定位，为国家重大战略和重点领域提供融资支持。
例如，国有商业银行加大对科技金融、绿色金融等领域的大额长期项目融资支持，中小银行则专注于普惠金融、养老金融等领域的特色金融服务。</a:t>
            </a:r>
            <a:endParaRPr kumimoji="1" lang="zh-CN" altLang="en-US"/>
          </a:p>
        </p:txBody>
      </p:sp>
      <p:sp>
        <p:nvSpPr>
          <p:cNvPr id="11" name="标题 1"/>
          <p:cNvSpPr txBox="1"/>
          <p:nvPr/>
        </p:nvSpPr>
        <p:spPr>
          <a:xfrm rot="16200000">
            <a:off x="1562100" y="3861665"/>
            <a:ext cx="1933074" cy="1933074"/>
          </a:xfrm>
          <a:prstGeom prst="blockArc">
            <a:avLst>
              <a:gd name="adj1" fmla="val 10800000"/>
              <a:gd name="adj2" fmla="val 0"/>
              <a:gd name="adj3" fmla="val 10062"/>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728542" y="4549582"/>
            <a:ext cx="7366335" cy="1088272"/>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加强金融机构之间的数据共享与整合，提升金融服务的精准性和效率。
例如，通过建立金融数据共享平台，金融机构能够更全面地了解客户情况，优化金融服务方案。</a:t>
            </a:r>
            <a:endParaRPr kumimoji="1" lang="zh-CN" altLang="en-US"/>
          </a:p>
        </p:txBody>
      </p:sp>
      <p:sp>
        <p:nvSpPr>
          <p:cNvPr id="13" name="标题 1"/>
          <p:cNvSpPr txBox="1"/>
          <p:nvPr/>
        </p:nvSpPr>
        <p:spPr>
          <a:xfrm>
            <a:off x="2728544" y="4055674"/>
            <a:ext cx="7367956"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66B6FF">
                    <a:alpha val="100000"/>
                  </a:srgbClr>
                </a:solidFill>
                <a:latin typeface="Source Han Sans CN Bold" panose="020B0800000000000000" charset="-122"/>
                <a:ea typeface="Source Han Sans CN Bold" panose="020B0800000000000000" charset="-122"/>
                <a:cs typeface="Source Han Sans CN Bold" panose="020B0800000000000000" charset="-122"/>
              </a:rPr>
              <a:t>数据共享与整合</a:t>
            </a:r>
            <a:endParaRPr kumimoji="1" lang="zh-CN" altLang="en-US"/>
          </a:p>
        </p:txBody>
      </p:sp>
      <p:sp>
        <p:nvSpPr>
          <p:cNvPr id="14" name="标题 1"/>
          <p:cNvSpPr txBox="1"/>
          <p:nvPr/>
        </p:nvSpPr>
        <p:spPr>
          <a:xfrm>
            <a:off x="1826844" y="1549567"/>
            <a:ext cx="3276935"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66B6FF">
                    <a:alpha val="100000"/>
                  </a:srgbClr>
                </a:solidFill>
                <a:latin typeface="Source Han Sans CN Bold" panose="020B0800000000000000" charset="-122"/>
                <a:ea typeface="Source Han Sans CN Bold" panose="020B0800000000000000" charset="-122"/>
                <a:cs typeface="Source Han Sans CN Bold" panose="020B0800000000000000" charset="-122"/>
              </a:rPr>
              <a:t>分工协作</a:t>
            </a:r>
            <a:endParaRPr kumimoji="1" lang="zh-CN" altLang="en-US"/>
          </a:p>
        </p:txBody>
      </p:sp>
      <p:sp>
        <p:nvSpPr>
          <p:cNvPr id="15" name="标题 1"/>
          <p:cNvSpPr txBox="1"/>
          <p:nvPr/>
        </p:nvSpPr>
        <p:spPr>
          <a:xfrm rot="16200000">
            <a:off x="6420255" y="1355558"/>
            <a:ext cx="1933074" cy="1933074"/>
          </a:xfrm>
          <a:prstGeom prst="blockArc">
            <a:avLst>
              <a:gd name="adj1" fmla="val 10800000"/>
              <a:gd name="adj2" fmla="val 0"/>
              <a:gd name="adj3" fmla="val 10062"/>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626804" y="1549567"/>
            <a:ext cx="3276935"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66B6FF">
                    <a:alpha val="100000"/>
                  </a:srgbClr>
                </a:solidFill>
                <a:latin typeface="Source Han Sans CN Bold" panose="020B0800000000000000" charset="-122"/>
                <a:ea typeface="Source Han Sans CN Bold" panose="020B0800000000000000" charset="-122"/>
                <a:cs typeface="Source Han Sans CN Bold" panose="020B0800000000000000" charset="-122"/>
              </a:rPr>
              <a:t>协同创新</a:t>
            </a:r>
            <a:endParaRPr kumimoji="1" lang="zh-CN" altLang="en-US"/>
          </a:p>
        </p:txBody>
      </p:sp>
      <p:sp>
        <p:nvSpPr>
          <p:cNvPr id="17"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金融机构协同</a:t>
            </a:r>
            <a:endParaRPr kumimoji="1" lang="zh-CN" altLang="en-US"/>
          </a:p>
        </p:txBody>
      </p:sp>
      <p:sp>
        <p:nvSpPr>
          <p:cNvPr id="18"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9" name="标题 1"/>
          <p:cNvCxnSpPr/>
          <p:nvPr/>
        </p:nvCxnSpPr>
        <p:spPr>
          <a:xfrm rot="4260000">
            <a:off x="66419" y="317500"/>
            <a:ext cx="702020" cy="709440"/>
          </a:xfrm>
          <a:prstGeom prst="line">
            <a:avLst/>
          </a:prstGeom>
          <a:noFill/>
          <a:ln w="15875" cap="sq">
            <a:solidFill>
              <a:schemeClr val="accent1"/>
            </a:solidFill>
            <a:miter/>
          </a:ln>
        </p:spPr>
      </p:cxnSp>
      <p:cxnSp>
        <p:nvCxnSpPr>
          <p:cNvPr id="20"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3624856"/>
            <a:ext cx="12192000" cy="3233144"/>
          </a:xfrm>
          <a:custGeom>
            <a:avLst/>
            <a:gdLst>
              <a:gd name="connsiteX0" fmla="*/ 9375494 w 12192000"/>
              <a:gd name="connsiteY0" fmla="*/ 209 h 3233144"/>
              <a:gd name="connsiteX1" fmla="*/ 12192000 w 12192000"/>
              <a:gd name="connsiteY1" fmla="*/ 327194 h 3233144"/>
              <a:gd name="connsiteX2" fmla="*/ 12192000 w 12192000"/>
              <a:gd name="connsiteY2" fmla="*/ 3233144 h 3233144"/>
              <a:gd name="connsiteX3" fmla="*/ 0 w 12192000"/>
              <a:gd name="connsiteY3" fmla="*/ 3233144 h 3233144"/>
              <a:gd name="connsiteX4" fmla="*/ 0 w 12192000"/>
              <a:gd name="connsiteY4" fmla="*/ 327194 h 3233144"/>
              <a:gd name="connsiteX5" fmla="*/ 2731625 w 12192000"/>
              <a:gd name="connsiteY5" fmla="*/ 486346 h 3233144"/>
              <a:gd name="connsiteX6" fmla="*/ 9375494 w 12192000"/>
              <a:gd name="connsiteY6" fmla="*/ 209 h 3233144"/>
            </a:gdLst>
            <a:ahLst/>
            <a:cxnLst/>
            <a:rect l="l" t="t" r="r" b="b"/>
            <a:pathLst>
              <a:path w="12192000" h="3233144">
                <a:moveTo>
                  <a:pt x="9375494" y="209"/>
                </a:moveTo>
                <a:cubicBezTo>
                  <a:pt x="10349053" y="12748"/>
                  <a:pt x="11484659" y="71586"/>
                  <a:pt x="12192000" y="327194"/>
                </a:cubicBezTo>
                <a:lnTo>
                  <a:pt x="12192000" y="3233144"/>
                </a:lnTo>
                <a:lnTo>
                  <a:pt x="0" y="3233144"/>
                </a:lnTo>
                <a:lnTo>
                  <a:pt x="0" y="327194"/>
                </a:lnTo>
                <a:cubicBezTo>
                  <a:pt x="910542" y="418826"/>
                  <a:pt x="740779" y="428473"/>
                  <a:pt x="2731625" y="486346"/>
                </a:cubicBezTo>
                <a:cubicBezTo>
                  <a:pt x="4722471" y="544219"/>
                  <a:pt x="8401935" y="-12330"/>
                  <a:pt x="9375494" y="209"/>
                </a:cubicBezTo>
                <a:close/>
              </a:path>
            </a:pathLst>
          </a:custGeom>
          <a:gradFill>
            <a:gsLst>
              <a:gs pos="1000">
                <a:schemeClr val="accent1"/>
              </a:gs>
              <a:gs pos="100000">
                <a:schemeClr val="accent1">
                  <a:lumMod val="60000"/>
                  <a:lumOff val="40000"/>
                </a:schemeClr>
              </a:gs>
            </a:gsLst>
            <a:lin ang="2700000" scaled="0"/>
          </a:gradFill>
          <a:ln cap="sq">
            <a:noFill/>
            <a:prstDash val="solid"/>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3" name="标题 1"/>
          <p:cNvSpPr txBox="1"/>
          <p:nvPr/>
        </p:nvSpPr>
        <p:spPr>
          <a:xfrm>
            <a:off x="0" y="3416393"/>
            <a:ext cx="12192000" cy="617887"/>
          </a:xfrm>
          <a:custGeom>
            <a:avLst/>
            <a:gdLst>
              <a:gd name="connsiteX0" fmla="*/ 9375494 w 12192000"/>
              <a:gd name="connsiteY0" fmla="*/ 209 h 617887"/>
              <a:gd name="connsiteX1" fmla="*/ 12192000 w 12192000"/>
              <a:gd name="connsiteY1" fmla="*/ 454514 h 617887"/>
              <a:gd name="connsiteX2" fmla="*/ 9375494 w 12192000"/>
              <a:gd name="connsiteY2" fmla="*/ 127529 h 617887"/>
              <a:gd name="connsiteX3" fmla="*/ 2731625 w 12192000"/>
              <a:gd name="connsiteY3" fmla="*/ 613666 h 617887"/>
              <a:gd name="connsiteX4" fmla="*/ 0 w 12192000"/>
              <a:gd name="connsiteY4" fmla="*/ 454514 h 617887"/>
              <a:gd name="connsiteX5" fmla="*/ 2731625 w 12192000"/>
              <a:gd name="connsiteY5" fmla="*/ 486346 h 617887"/>
              <a:gd name="connsiteX6" fmla="*/ 9375494 w 12192000"/>
              <a:gd name="connsiteY6" fmla="*/ 209 h 617887"/>
              <a:gd name="connsiteX7" fmla="*/ 9375494 w 12192000"/>
              <a:gd name="connsiteY7" fmla="*/ 209 h 617887"/>
              <a:gd name="connsiteX8" fmla="*/ 9375494 w 12192000"/>
              <a:gd name="connsiteY8" fmla="*/ 209 h 617887"/>
            </a:gdLst>
            <a:ahLst/>
            <a:cxnLst/>
            <a:rect l="l" t="t" r="r" b="b"/>
            <a:pathLst>
              <a:path w="12192000" h="617887">
                <a:moveTo>
                  <a:pt x="9375494" y="209"/>
                </a:moveTo>
                <a:cubicBezTo>
                  <a:pt x="10952223" y="-5096"/>
                  <a:pt x="12192000" y="433294"/>
                  <a:pt x="12192000" y="454514"/>
                </a:cubicBezTo>
                <a:cubicBezTo>
                  <a:pt x="10888980" y="165854"/>
                  <a:pt x="10349053" y="140068"/>
                  <a:pt x="9375494" y="127529"/>
                </a:cubicBezTo>
                <a:cubicBezTo>
                  <a:pt x="8401935" y="114990"/>
                  <a:pt x="4722471" y="671539"/>
                  <a:pt x="2731625" y="613666"/>
                </a:cubicBezTo>
                <a:cubicBezTo>
                  <a:pt x="740779" y="555793"/>
                  <a:pt x="910542" y="546146"/>
                  <a:pt x="0" y="454514"/>
                </a:cubicBezTo>
                <a:cubicBezTo>
                  <a:pt x="910542" y="487985"/>
                  <a:pt x="1821083" y="475735"/>
                  <a:pt x="2731625" y="486346"/>
                </a:cubicBezTo>
                <a:cubicBezTo>
                  <a:pt x="4722471" y="544219"/>
                  <a:pt x="8401935" y="-12330"/>
                  <a:pt x="9375494" y="209"/>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960030" y="1721887"/>
            <a:ext cx="4648136" cy="59008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政策引导</a:t>
            </a:r>
            <a:endParaRPr kumimoji="1" lang="zh-CN" altLang="en-US"/>
          </a:p>
        </p:txBody>
      </p:sp>
      <p:sp>
        <p:nvSpPr>
          <p:cNvPr id="5" name="标题 1"/>
          <p:cNvSpPr txBox="1"/>
          <p:nvPr/>
        </p:nvSpPr>
        <p:spPr>
          <a:xfrm>
            <a:off x="960031" y="2414557"/>
            <a:ext cx="4648136" cy="1153756"/>
          </a:xfrm>
          <a:prstGeom prst="rect">
            <a:avLst/>
          </a:prstGeom>
          <a:noFill/>
          <a:ln>
            <a:noFill/>
          </a:ln>
        </p:spPr>
        <p:txBody>
          <a:bodyPr vert="horz" wrap="square" lIns="0" tIns="0" rIns="0" bIns="0" rtlCol="0" anchor="t"/>
          <a:lstStyle/>
          <a:p>
            <a:pPr algn="l">
              <a:lnSpc>
                <a:spcPct val="150000"/>
              </a:lnSpc>
            </a:pPr>
            <a:r>
              <a:rPr kumimoji="1" lang="en-US" altLang="zh-CN" sz="1125">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发挥货币信贷政策总量和结构双重功能，科学设计、精准实施再贷款等结构性货币政策工具，为做好金融“五篇大文章”提供良好货币金融环境。
例如，通过定向降准、专项再贷款等政策工具，引导金融机构加大对普惠金融、绿色金融等领域的资金投放。</a:t>
            </a:r>
            <a:endParaRPr kumimoji="1" lang="zh-CN" altLang="en-US"/>
          </a:p>
        </p:txBody>
      </p:sp>
      <p:sp>
        <p:nvSpPr>
          <p:cNvPr id="6" name="标题 1"/>
          <p:cNvSpPr txBox="1"/>
          <p:nvPr/>
        </p:nvSpPr>
        <p:spPr>
          <a:xfrm>
            <a:off x="6432239" y="1483540"/>
            <a:ext cx="4648136" cy="59008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风险防范协作</a:t>
            </a:r>
            <a:endParaRPr kumimoji="1" lang="zh-CN" altLang="en-US"/>
          </a:p>
        </p:txBody>
      </p:sp>
      <p:sp>
        <p:nvSpPr>
          <p:cNvPr id="7" name="标题 1"/>
          <p:cNvSpPr txBox="1"/>
          <p:nvPr/>
        </p:nvSpPr>
        <p:spPr>
          <a:xfrm>
            <a:off x="6432240" y="2176211"/>
            <a:ext cx="4648136" cy="115375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加强金融监管部门之间的协同合作，建立跨部门风险预警和处置机制，共同防范金融风险。
例如，针对系统性金融风险，金融监管部门联合制定应急预案，确保金融市场的稳定运行。</a:t>
            </a:r>
            <a:endParaRPr kumimoji="1" lang="zh-CN" altLang="en-US"/>
          </a:p>
        </p:txBody>
      </p:sp>
      <p:sp>
        <p:nvSpPr>
          <p:cNvPr id="8" name="标题 1"/>
          <p:cNvSpPr txBox="1"/>
          <p:nvPr/>
        </p:nvSpPr>
        <p:spPr>
          <a:xfrm>
            <a:off x="3771932" y="4239124"/>
            <a:ext cx="4648136" cy="59008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监管创新</a:t>
            </a:r>
            <a:endParaRPr kumimoji="1" lang="zh-CN" altLang="en-US"/>
          </a:p>
        </p:txBody>
      </p:sp>
      <p:sp>
        <p:nvSpPr>
          <p:cNvPr id="9" name="标题 1"/>
          <p:cNvSpPr txBox="1"/>
          <p:nvPr/>
        </p:nvSpPr>
        <p:spPr>
          <a:xfrm>
            <a:off x="3771933" y="4949037"/>
            <a:ext cx="4648136" cy="115375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建立健全金融“五篇大文章”相关领域的监管制度和监管机制，加强对数字金融等创新业务的监管。
例如，对金融科技公司开展穿透式监管，确保金融创新业务的合规性与安全性。</a:t>
            </a:r>
            <a:endParaRPr kumimoji="1" lang="zh-CN" altLang="en-US"/>
          </a:p>
        </p:txBody>
      </p:sp>
      <p:sp>
        <p:nvSpPr>
          <p:cNvPr id="10" name="标题 1"/>
          <p:cNvSpPr txBox="1"/>
          <p:nvPr/>
        </p:nvSpPr>
        <p:spPr>
          <a:xfrm>
            <a:off x="6432241" y="3586979"/>
            <a:ext cx="242395" cy="242395"/>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518332" y="3673070"/>
            <a:ext cx="70213" cy="70213"/>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3771934" y="3806322"/>
            <a:ext cx="242395" cy="242395"/>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858025" y="3892413"/>
            <a:ext cx="70213" cy="70213"/>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960032" y="3786791"/>
            <a:ext cx="242395" cy="242395"/>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046123" y="3872882"/>
            <a:ext cx="70213" cy="70213"/>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政策与监管协同</a:t>
            </a:r>
            <a:endParaRPr kumimoji="1" lang="zh-CN" altLang="en-US"/>
          </a:p>
        </p:txBody>
      </p:sp>
      <p:sp>
        <p:nvSpPr>
          <p:cNvPr id="17"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8" name="标题 1"/>
          <p:cNvCxnSpPr/>
          <p:nvPr/>
        </p:nvCxnSpPr>
        <p:spPr>
          <a:xfrm rot="4260000">
            <a:off x="66419" y="317500"/>
            <a:ext cx="702020" cy="709440"/>
          </a:xfrm>
          <a:prstGeom prst="line">
            <a:avLst/>
          </a:prstGeom>
          <a:noFill/>
          <a:ln w="15875" cap="sq">
            <a:solidFill>
              <a:schemeClr val="accent1"/>
            </a:solidFill>
            <a:miter/>
          </a:ln>
        </p:spPr>
      </p:cxnSp>
      <p:cxnSp>
        <p:nvCxnSpPr>
          <p:cNvPr id="19"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1277329"/>
            <a:ext cx="4272417" cy="1892900"/>
          </a:xfrm>
          <a:custGeom>
            <a:avLst/>
            <a:gdLst>
              <a:gd name="connsiteX0" fmla="*/ 0 w 4272417"/>
              <a:gd name="connsiteY0" fmla="*/ 0 h 1892900"/>
              <a:gd name="connsiteX1" fmla="*/ 4272417 w 4272417"/>
              <a:gd name="connsiteY1" fmla="*/ 0 h 1892900"/>
              <a:gd name="connsiteX2" fmla="*/ 4272417 w 4272417"/>
              <a:gd name="connsiteY2" fmla="*/ 1892900 h 1892900"/>
              <a:gd name="connsiteX3" fmla="*/ 0 w 4272417"/>
              <a:gd name="connsiteY3" fmla="*/ 1892900 h 1892900"/>
            </a:gdLst>
            <a:ahLst/>
            <a:cxnLst/>
            <a:rect l="l" t="t" r="r" b="b"/>
            <a:pathLst>
              <a:path w="4272417" h="1892900">
                <a:moveTo>
                  <a:pt x="0" y="0"/>
                </a:moveTo>
                <a:lnTo>
                  <a:pt x="4272417" y="0"/>
                </a:lnTo>
                <a:lnTo>
                  <a:pt x="4272417" y="1892900"/>
                </a:lnTo>
                <a:lnTo>
                  <a:pt x="0" y="189290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 name="标题 1"/>
          <p:cNvSpPr txBox="1"/>
          <p:nvPr/>
        </p:nvSpPr>
        <p:spPr>
          <a:xfrm>
            <a:off x="5482" y="6073620"/>
            <a:ext cx="12186518" cy="784380"/>
          </a:xfrm>
          <a:custGeom>
            <a:avLst/>
            <a:gdLst>
              <a:gd name="connsiteX0" fmla="*/ 0 w 12186518"/>
              <a:gd name="connsiteY0" fmla="*/ 0 h 784380"/>
              <a:gd name="connsiteX1" fmla="*/ 12186518 w 12186518"/>
              <a:gd name="connsiteY1" fmla="*/ 0 h 784380"/>
              <a:gd name="connsiteX2" fmla="*/ 12186518 w 12186518"/>
              <a:gd name="connsiteY2" fmla="*/ 784380 h 784380"/>
              <a:gd name="connsiteX3" fmla="*/ 0 w 12186518"/>
              <a:gd name="connsiteY3" fmla="*/ 784380 h 784380"/>
            </a:gdLst>
            <a:ahLst/>
            <a:cxnLst/>
            <a:rect l="l" t="t" r="r" b="b"/>
            <a:pathLst>
              <a:path w="12186518" h="784380">
                <a:moveTo>
                  <a:pt x="0" y="0"/>
                </a:moveTo>
                <a:lnTo>
                  <a:pt x="12186518" y="0"/>
                </a:lnTo>
                <a:lnTo>
                  <a:pt x="12186518" y="784380"/>
                </a:lnTo>
                <a:lnTo>
                  <a:pt x="0" y="78438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4023912" y="900743"/>
            <a:ext cx="904196" cy="74597"/>
          </a:xfrm>
          <a:custGeom>
            <a:avLst/>
            <a:gdLst>
              <a:gd name="connsiteX0" fmla="*/ 866812 w 904196"/>
              <a:gd name="connsiteY0" fmla="*/ 0 h 74597"/>
              <a:gd name="connsiteX1" fmla="*/ 866986 w 904196"/>
              <a:gd name="connsiteY1" fmla="*/ 0 h 74597"/>
              <a:gd name="connsiteX2" fmla="*/ 904196 w 904196"/>
              <a:gd name="connsiteY2" fmla="*/ 37212 h 74597"/>
              <a:gd name="connsiteX3" fmla="*/ 866986 w 904196"/>
              <a:gd name="connsiteY3" fmla="*/ 74597 h 74597"/>
              <a:gd name="connsiteX4" fmla="*/ 829600 w 904196"/>
              <a:gd name="connsiteY4" fmla="*/ 37385 h 74597"/>
              <a:gd name="connsiteX5" fmla="*/ 866812 w 904196"/>
              <a:gd name="connsiteY5" fmla="*/ 0 h 74597"/>
              <a:gd name="connsiteX6" fmla="*/ 590249 w 904196"/>
              <a:gd name="connsiteY6" fmla="*/ 0 h 74597"/>
              <a:gd name="connsiteX7" fmla="*/ 590336 w 904196"/>
              <a:gd name="connsiteY7" fmla="*/ 0 h 74597"/>
              <a:gd name="connsiteX8" fmla="*/ 627634 w 904196"/>
              <a:gd name="connsiteY8" fmla="*/ 37212 h 74597"/>
              <a:gd name="connsiteX9" fmla="*/ 590423 w 904196"/>
              <a:gd name="connsiteY9" fmla="*/ 74597 h 74597"/>
              <a:gd name="connsiteX10" fmla="*/ 553038 w 904196"/>
              <a:gd name="connsiteY10" fmla="*/ 37385 h 74597"/>
              <a:gd name="connsiteX11" fmla="*/ 590249 w 904196"/>
              <a:gd name="connsiteY11" fmla="*/ 0 h 74597"/>
              <a:gd name="connsiteX12" fmla="*/ 313774 w 904196"/>
              <a:gd name="connsiteY12" fmla="*/ 0 h 74597"/>
              <a:gd name="connsiteX13" fmla="*/ 350986 w 904196"/>
              <a:gd name="connsiteY13" fmla="*/ 37212 h 74597"/>
              <a:gd name="connsiteX14" fmla="*/ 313774 w 904196"/>
              <a:gd name="connsiteY14" fmla="*/ 74423 h 74597"/>
              <a:gd name="connsiteX15" fmla="*/ 276563 w 904196"/>
              <a:gd name="connsiteY15" fmla="*/ 37212 h 74597"/>
              <a:gd name="connsiteX16" fmla="*/ 313774 w 904196"/>
              <a:gd name="connsiteY16" fmla="*/ 0 h 74597"/>
              <a:gd name="connsiteX17" fmla="*/ 37211 w 904196"/>
              <a:gd name="connsiteY17" fmla="*/ 0 h 74597"/>
              <a:gd name="connsiteX18" fmla="*/ 74423 w 904196"/>
              <a:gd name="connsiteY18" fmla="*/ 37212 h 74597"/>
              <a:gd name="connsiteX19" fmla="*/ 37211 w 904196"/>
              <a:gd name="connsiteY19" fmla="*/ 74423 h 74597"/>
              <a:gd name="connsiteX20" fmla="*/ 0 w 904196"/>
              <a:gd name="connsiteY20" fmla="*/ 37212 h 74597"/>
              <a:gd name="connsiteX21" fmla="*/ 37211 w 904196"/>
              <a:gd name="connsiteY21" fmla="*/ 0 h 74597"/>
            </a:gdLst>
            <a:ahLst/>
            <a:cxnLst/>
            <a:rect l="l" t="t" r="r" b="b"/>
            <a:pathLst>
              <a:path w="904196" h="74597">
                <a:moveTo>
                  <a:pt x="866812" y="0"/>
                </a:moveTo>
                <a:cubicBezTo>
                  <a:pt x="866872" y="0"/>
                  <a:pt x="866924" y="0"/>
                  <a:pt x="866986" y="0"/>
                </a:cubicBezTo>
                <a:cubicBezTo>
                  <a:pt x="887539" y="0"/>
                  <a:pt x="904196" y="16659"/>
                  <a:pt x="904196" y="37212"/>
                </a:cubicBezTo>
                <a:cubicBezTo>
                  <a:pt x="904240" y="57808"/>
                  <a:pt x="887583" y="74544"/>
                  <a:pt x="866986" y="74597"/>
                </a:cubicBezTo>
                <a:cubicBezTo>
                  <a:pt x="846389" y="74640"/>
                  <a:pt x="829652" y="57982"/>
                  <a:pt x="829600" y="37385"/>
                </a:cubicBezTo>
                <a:cubicBezTo>
                  <a:pt x="829547" y="16788"/>
                  <a:pt x="846215" y="52"/>
                  <a:pt x="866812" y="0"/>
                </a:cubicBezTo>
                <a:close/>
                <a:moveTo>
                  <a:pt x="590249" y="0"/>
                </a:moveTo>
                <a:cubicBezTo>
                  <a:pt x="590275" y="0"/>
                  <a:pt x="590310" y="0"/>
                  <a:pt x="590336" y="0"/>
                </a:cubicBezTo>
                <a:cubicBezTo>
                  <a:pt x="610898" y="0"/>
                  <a:pt x="627582" y="16650"/>
                  <a:pt x="627634" y="37212"/>
                </a:cubicBezTo>
                <a:cubicBezTo>
                  <a:pt x="627678" y="57808"/>
                  <a:pt x="611020" y="74544"/>
                  <a:pt x="590423" y="74597"/>
                </a:cubicBezTo>
                <a:cubicBezTo>
                  <a:pt x="569826" y="74649"/>
                  <a:pt x="553090" y="57982"/>
                  <a:pt x="553038" y="37385"/>
                </a:cubicBezTo>
                <a:cubicBezTo>
                  <a:pt x="552995" y="16788"/>
                  <a:pt x="569652" y="52"/>
                  <a:pt x="590249" y="0"/>
                </a:cubicBezTo>
                <a:close/>
                <a:moveTo>
                  <a:pt x="313774" y="0"/>
                </a:moveTo>
                <a:cubicBezTo>
                  <a:pt x="334327" y="0"/>
                  <a:pt x="350986" y="16658"/>
                  <a:pt x="350986" y="37212"/>
                </a:cubicBezTo>
                <a:cubicBezTo>
                  <a:pt x="350986" y="57765"/>
                  <a:pt x="334327" y="74423"/>
                  <a:pt x="313774" y="74423"/>
                </a:cubicBezTo>
                <a:cubicBezTo>
                  <a:pt x="293221" y="74423"/>
                  <a:pt x="276563" y="57765"/>
                  <a:pt x="276563" y="37212"/>
                </a:cubicBezTo>
                <a:cubicBezTo>
                  <a:pt x="276563" y="16658"/>
                  <a:pt x="293221" y="0"/>
                  <a:pt x="313774" y="0"/>
                </a:cubicBezTo>
                <a:close/>
                <a:moveTo>
                  <a:pt x="37211" y="0"/>
                </a:moveTo>
                <a:cubicBezTo>
                  <a:pt x="57764" y="0"/>
                  <a:pt x="74423" y="16658"/>
                  <a:pt x="74423" y="37212"/>
                </a:cubicBezTo>
                <a:cubicBezTo>
                  <a:pt x="74423" y="57765"/>
                  <a:pt x="57764" y="74423"/>
                  <a:pt x="37211" y="74423"/>
                </a:cubicBezTo>
                <a:cubicBezTo>
                  <a:pt x="16658" y="74423"/>
                  <a:pt x="0" y="57765"/>
                  <a:pt x="0" y="37212"/>
                </a:cubicBezTo>
                <a:cubicBezTo>
                  <a:pt x="0" y="16658"/>
                  <a:pt x="16658" y="0"/>
                  <a:pt x="37211" y="0"/>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470904" y="436271"/>
            <a:ext cx="329770" cy="329770"/>
          </a:xfrm>
          <a:custGeom>
            <a:avLst/>
            <a:gdLst>
              <a:gd name="connsiteX0" fmla="*/ 0 w 337681"/>
              <a:gd name="connsiteY0" fmla="*/ 0 h 337681"/>
              <a:gd name="connsiteX1" fmla="*/ 337681 w 337681"/>
              <a:gd name="connsiteY1" fmla="*/ 0 h 337681"/>
              <a:gd name="connsiteX2" fmla="*/ 337681 w 337681"/>
              <a:gd name="connsiteY2" fmla="*/ 337681 h 337681"/>
              <a:gd name="connsiteX3" fmla="*/ 0 w 337681"/>
              <a:gd name="connsiteY3" fmla="*/ 337681 h 337681"/>
            </a:gdLst>
            <a:ahLst/>
            <a:cxnLst/>
            <a:rect l="l" t="t" r="r" b="b"/>
            <a:pathLst>
              <a:path w="337681" h="337681">
                <a:moveTo>
                  <a:pt x="0" y="0"/>
                </a:moveTo>
                <a:lnTo>
                  <a:pt x="337681" y="0"/>
                </a:lnTo>
                <a:lnTo>
                  <a:pt x="337681" y="337681"/>
                </a:lnTo>
                <a:lnTo>
                  <a:pt x="0" y="337681"/>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642874" y="386627"/>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34528" y="378280"/>
            <a:ext cx="190316" cy="190316"/>
          </a:xfrm>
          <a:custGeom>
            <a:avLst/>
            <a:gdLst>
              <a:gd name="connsiteX0" fmla="*/ 194881 w 194881"/>
              <a:gd name="connsiteY0" fmla="*/ 194881 h 194881"/>
              <a:gd name="connsiteX1" fmla="*/ 0 w 194881"/>
              <a:gd name="connsiteY1" fmla="*/ 194881 h 194881"/>
              <a:gd name="connsiteX2" fmla="*/ 0 w 194881"/>
              <a:gd name="connsiteY2" fmla="*/ 0 h 194881"/>
              <a:gd name="connsiteX3" fmla="*/ 194881 w 194881"/>
              <a:gd name="connsiteY3" fmla="*/ 0 h 194881"/>
              <a:gd name="connsiteX4" fmla="*/ 16826 w 194881"/>
              <a:gd name="connsiteY4" fmla="*/ 177966 h 194881"/>
              <a:gd name="connsiteX5" fmla="*/ 177788 w 194881"/>
              <a:gd name="connsiteY5" fmla="*/ 177966 h 194881"/>
              <a:gd name="connsiteX6" fmla="*/ 177788 w 194881"/>
              <a:gd name="connsiteY6" fmla="*/ 17004 h 194881"/>
              <a:gd name="connsiteX7" fmla="*/ 17004 w 194881"/>
              <a:gd name="connsiteY7" fmla="*/ 17004 h 194881"/>
            </a:gdLst>
            <a:ahLst/>
            <a:cxnLst/>
            <a:rect l="l" t="t" r="r" b="b"/>
            <a:pathLst>
              <a:path w="194881" h="194881">
                <a:moveTo>
                  <a:pt x="194881" y="194881"/>
                </a:moveTo>
                <a:lnTo>
                  <a:pt x="0" y="194881"/>
                </a:lnTo>
                <a:lnTo>
                  <a:pt x="0" y="0"/>
                </a:lnTo>
                <a:lnTo>
                  <a:pt x="194881" y="0"/>
                </a:lnTo>
                <a:close/>
                <a:moveTo>
                  <a:pt x="16826" y="177966"/>
                </a:moveTo>
                <a:lnTo>
                  <a:pt x="177788" y="177966"/>
                </a:lnTo>
                <a:lnTo>
                  <a:pt x="177788" y="17004"/>
                </a:lnTo>
                <a:lnTo>
                  <a:pt x="17004" y="1700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29730" y="628585"/>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721470" y="620327"/>
            <a:ext cx="190229" cy="190316"/>
          </a:xfrm>
          <a:custGeom>
            <a:avLst/>
            <a:gdLst>
              <a:gd name="connsiteX0" fmla="*/ 194792 w 194792"/>
              <a:gd name="connsiteY0" fmla="*/ 194881 h 194881"/>
              <a:gd name="connsiteX1" fmla="*/ 0 w 194792"/>
              <a:gd name="connsiteY1" fmla="*/ 194881 h 194881"/>
              <a:gd name="connsiteX2" fmla="*/ 0 w 194792"/>
              <a:gd name="connsiteY2" fmla="*/ 0 h 194881"/>
              <a:gd name="connsiteX3" fmla="*/ 194792 w 194792"/>
              <a:gd name="connsiteY3" fmla="*/ 0 h 194881"/>
              <a:gd name="connsiteX4" fmla="*/ 16737 w 194792"/>
              <a:gd name="connsiteY4" fmla="*/ 177877 h 194881"/>
              <a:gd name="connsiteX5" fmla="*/ 177877 w 194792"/>
              <a:gd name="connsiteY5" fmla="*/ 177877 h 194881"/>
              <a:gd name="connsiteX6" fmla="*/ 177877 w 194792"/>
              <a:gd name="connsiteY6" fmla="*/ 16915 h 194881"/>
              <a:gd name="connsiteX7" fmla="*/ 16915 w 194792"/>
              <a:gd name="connsiteY7" fmla="*/ 16915 h 194881"/>
            </a:gdLst>
            <a:ahLst/>
            <a:cxnLst/>
            <a:rect l="l" t="t" r="r" b="b"/>
            <a:pathLst>
              <a:path w="194792" h="194881">
                <a:moveTo>
                  <a:pt x="194792" y="194881"/>
                </a:moveTo>
                <a:lnTo>
                  <a:pt x="0" y="194881"/>
                </a:lnTo>
                <a:lnTo>
                  <a:pt x="0" y="0"/>
                </a:lnTo>
                <a:lnTo>
                  <a:pt x="194792" y="0"/>
                </a:lnTo>
                <a:close/>
                <a:moveTo>
                  <a:pt x="16737" y="177877"/>
                </a:moveTo>
                <a:lnTo>
                  <a:pt x="177877" y="177877"/>
                </a:lnTo>
                <a:lnTo>
                  <a:pt x="177877" y="16915"/>
                </a:lnTo>
                <a:lnTo>
                  <a:pt x="16915" y="16915"/>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454009"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523771" y="6388013"/>
            <a:ext cx="116695" cy="155582"/>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831591"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881899" y="6388103"/>
            <a:ext cx="155583" cy="155405"/>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209174" y="6337707"/>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259494" y="6401671"/>
            <a:ext cx="155583" cy="128288"/>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586756" y="6337696"/>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653555" y="6388024"/>
            <a:ext cx="122627" cy="155582"/>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1367325" y="2163465"/>
            <a:ext cx="4528149" cy="2696026"/>
          </a:xfrm>
          <a:custGeom>
            <a:avLst/>
            <a:gdLst>
              <a:gd name="connsiteX0" fmla="*/ 0 w 5120775"/>
              <a:gd name="connsiteY0" fmla="*/ 0 h 2995954"/>
              <a:gd name="connsiteX1" fmla="*/ 5120776 w 5120775"/>
              <a:gd name="connsiteY1" fmla="*/ 0 h 2995954"/>
              <a:gd name="connsiteX2" fmla="*/ 5120776 w 5120775"/>
              <a:gd name="connsiteY2" fmla="*/ 2995955 h 2995954"/>
              <a:gd name="connsiteX3" fmla="*/ 0 w 5120775"/>
              <a:gd name="connsiteY3" fmla="*/ 2995955 h 2995954"/>
            </a:gdLst>
            <a:ahLst/>
            <a:cxnLst/>
            <a:rect l="l" t="t" r="r" b="b"/>
            <a:pathLst>
              <a:path w="5120775" h="2995954">
                <a:moveTo>
                  <a:pt x="0" y="0"/>
                </a:moveTo>
                <a:lnTo>
                  <a:pt x="5120776" y="0"/>
                </a:lnTo>
                <a:lnTo>
                  <a:pt x="5120776" y="2995955"/>
                </a:lnTo>
                <a:lnTo>
                  <a:pt x="0" y="2995955"/>
                </a:lnTo>
                <a:close/>
              </a:path>
            </a:pathLst>
          </a:custGeom>
          <a:noFill/>
          <a:ln w="7673" cap="flat">
            <a:solidFill>
              <a:schemeClr val="accent3"/>
            </a:solid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18622801">
            <a:off x="592023" y="4724109"/>
            <a:ext cx="198401" cy="198401"/>
          </a:xfrm>
          <a:custGeom>
            <a:avLst/>
            <a:gdLst>
              <a:gd name="connsiteX0" fmla="*/ 203161 w 203160"/>
              <a:gd name="connsiteY0" fmla="*/ 101581 h 203160"/>
              <a:gd name="connsiteX1" fmla="*/ 101580 w 203160"/>
              <a:gd name="connsiteY1" fmla="*/ 203161 h 203160"/>
              <a:gd name="connsiteX2" fmla="*/ 0 w 203160"/>
              <a:gd name="connsiteY2" fmla="*/ 101581 h 203160"/>
              <a:gd name="connsiteX3" fmla="*/ 101580 w 203160"/>
              <a:gd name="connsiteY3" fmla="*/ 0 h 203160"/>
              <a:gd name="connsiteX4" fmla="*/ 203161 w 203160"/>
              <a:gd name="connsiteY4" fmla="*/ 101581 h 203160"/>
            </a:gdLst>
            <a:ahLst/>
            <a:cxnLst/>
            <a:rect l="l" t="t" r="r" b="b"/>
            <a:pathLst>
              <a:path w="203160" h="203160">
                <a:moveTo>
                  <a:pt x="203161" y="101581"/>
                </a:moveTo>
                <a:cubicBezTo>
                  <a:pt x="203161" y="157682"/>
                  <a:pt x="157682" y="203161"/>
                  <a:pt x="101580" y="203161"/>
                </a:cubicBezTo>
                <a:cubicBezTo>
                  <a:pt x="45479" y="203161"/>
                  <a:pt x="0" y="157681"/>
                  <a:pt x="0" y="101581"/>
                </a:cubicBezTo>
                <a:cubicBezTo>
                  <a:pt x="0" y="45479"/>
                  <a:pt x="45479" y="0"/>
                  <a:pt x="101580" y="0"/>
                </a:cubicBezTo>
                <a:cubicBezTo>
                  <a:pt x="157682" y="0"/>
                  <a:pt x="203161" y="45480"/>
                  <a:pt x="203161" y="101581"/>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31207" y="4823309"/>
            <a:ext cx="300294" cy="300298"/>
          </a:xfrm>
          <a:custGeom>
            <a:avLst/>
            <a:gdLst>
              <a:gd name="connsiteX0" fmla="*/ 150053 w 307498"/>
              <a:gd name="connsiteY0" fmla="*/ 45 h 307502"/>
              <a:gd name="connsiteX1" fmla="*/ 307453 w 307498"/>
              <a:gd name="connsiteY1" fmla="*/ 150057 h 307502"/>
              <a:gd name="connsiteX2" fmla="*/ 157442 w 307498"/>
              <a:gd name="connsiteY2" fmla="*/ 307458 h 307502"/>
              <a:gd name="connsiteX3" fmla="*/ 41 w 307498"/>
              <a:gd name="connsiteY3" fmla="*/ 157446 h 307502"/>
              <a:gd name="connsiteX4" fmla="*/ 150053 w 307498"/>
              <a:gd name="connsiteY4" fmla="*/ 45 h 307502"/>
              <a:gd name="connsiteX5" fmla="*/ 156997 w 307498"/>
              <a:gd name="connsiteY5" fmla="*/ 286002 h 307502"/>
              <a:gd name="connsiteX6" fmla="*/ 285926 w 307498"/>
              <a:gd name="connsiteY6" fmla="*/ 150591 h 307502"/>
              <a:gd name="connsiteX7" fmla="*/ 150515 w 307498"/>
              <a:gd name="connsiteY7" fmla="*/ 21670 h 307502"/>
              <a:gd name="connsiteX8" fmla="*/ 21586 w 307498"/>
              <a:gd name="connsiteY8" fmla="*/ 156912 h 307502"/>
              <a:gd name="connsiteX9" fmla="*/ 156925 w 307498"/>
              <a:gd name="connsiteY9" fmla="*/ 286269 h 307502"/>
              <a:gd name="connsiteX10" fmla="*/ 156997 w 307498"/>
              <a:gd name="connsiteY10" fmla="*/ 286269 h 307502"/>
            </a:gdLst>
            <a:ahLst/>
            <a:cxnLst/>
            <a:rect l="l" t="t" r="r" b="b"/>
            <a:pathLst>
              <a:path w="307498" h="307502">
                <a:moveTo>
                  <a:pt x="150053" y="45"/>
                </a:moveTo>
                <a:cubicBezTo>
                  <a:pt x="234940" y="-1994"/>
                  <a:pt x="305415" y="65169"/>
                  <a:pt x="307453" y="150057"/>
                </a:cubicBezTo>
                <a:cubicBezTo>
                  <a:pt x="309492" y="234944"/>
                  <a:pt x="242330" y="305419"/>
                  <a:pt x="157442" y="307458"/>
                </a:cubicBezTo>
                <a:cubicBezTo>
                  <a:pt x="72554" y="309496"/>
                  <a:pt x="2080" y="242334"/>
                  <a:pt x="41" y="157446"/>
                </a:cubicBezTo>
                <a:cubicBezTo>
                  <a:pt x="-1900" y="72594"/>
                  <a:pt x="65209" y="2182"/>
                  <a:pt x="150053" y="45"/>
                </a:cubicBezTo>
                <a:close/>
                <a:moveTo>
                  <a:pt x="156997" y="286002"/>
                </a:moveTo>
                <a:cubicBezTo>
                  <a:pt x="229990" y="284212"/>
                  <a:pt x="287716" y="223585"/>
                  <a:pt x="285926" y="150591"/>
                </a:cubicBezTo>
                <a:cubicBezTo>
                  <a:pt x="284128" y="77597"/>
                  <a:pt x="223509" y="19881"/>
                  <a:pt x="150515" y="21670"/>
                </a:cubicBezTo>
                <a:cubicBezTo>
                  <a:pt x="77584" y="23460"/>
                  <a:pt x="19885" y="83981"/>
                  <a:pt x="21586" y="156912"/>
                </a:cubicBezTo>
                <a:cubicBezTo>
                  <a:pt x="23242" y="230004"/>
                  <a:pt x="83834" y="287925"/>
                  <a:pt x="156925" y="286269"/>
                </a:cubicBezTo>
                <a:cubicBezTo>
                  <a:pt x="156952" y="286269"/>
                  <a:pt x="156970" y="286269"/>
                  <a:pt x="156997" y="286269"/>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rot="5400000">
            <a:off x="1044957" y="1489262"/>
            <a:ext cx="129070" cy="129070"/>
          </a:xfrm>
          <a:custGeom>
            <a:avLst/>
            <a:gdLst>
              <a:gd name="connsiteX0" fmla="*/ 0 w 196038"/>
              <a:gd name="connsiteY0" fmla="*/ 0 h 196038"/>
              <a:gd name="connsiteX1" fmla="*/ 196038 w 196038"/>
              <a:gd name="connsiteY1" fmla="*/ 0 h 196038"/>
              <a:gd name="connsiteX2" fmla="*/ 196038 w 196038"/>
              <a:gd name="connsiteY2" fmla="*/ 196039 h 196038"/>
              <a:gd name="connsiteX3" fmla="*/ 0 w 196038"/>
              <a:gd name="connsiteY3" fmla="*/ 196039 h 196038"/>
            </a:gdLst>
            <a:ahLst/>
            <a:cxnLst/>
            <a:rect l="l" t="t" r="r" b="b"/>
            <a:pathLst>
              <a:path w="196038" h="196038">
                <a:moveTo>
                  <a:pt x="0" y="0"/>
                </a:moveTo>
                <a:lnTo>
                  <a:pt x="196038" y="0"/>
                </a:lnTo>
                <a:lnTo>
                  <a:pt x="196038"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5400000">
            <a:off x="453104" y="1489262"/>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rot="5400000">
            <a:off x="453104" y="2021695"/>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a:off x="4822995"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2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60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2"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60"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a:off x="1087810"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1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59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1"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59"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a:off x="6575220" y="2038438"/>
            <a:ext cx="360000" cy="360000"/>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4718593" y="2031822"/>
            <a:ext cx="3413056" cy="707886"/>
          </a:xfrm>
          <a:prstGeom prst="rect">
            <a:avLst/>
          </a:prstGeom>
          <a:noFill/>
          <a:ln>
            <a:noFill/>
          </a:ln>
        </p:spPr>
        <p:txBody>
          <a:bodyPr vert="horz" wrap="square" lIns="91440" tIns="45720" rIns="91440" bIns="45720" rtlCol="0" anchor="b"/>
          <a:lstStyle/>
          <a:p>
            <a:pPr algn="r">
              <a:lnSpc>
                <a:spcPct val="100000"/>
              </a:lnSpc>
            </a:pPr>
            <a:r>
              <a:rPr kumimoji="1" lang="en-US" altLang="zh-CN" sz="40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PART</a:t>
            </a:r>
            <a:endParaRPr kumimoji="1" lang="zh-CN" altLang="en-US"/>
          </a:p>
        </p:txBody>
      </p:sp>
      <p:cxnSp>
        <p:nvCxnSpPr>
          <p:cNvPr id="28" name="标题 1"/>
          <p:cNvCxnSpPr/>
          <p:nvPr/>
        </p:nvCxnSpPr>
        <p:spPr>
          <a:xfrm>
            <a:off x="6683484" y="2954831"/>
            <a:ext cx="4740133" cy="0"/>
          </a:xfrm>
          <a:prstGeom prst="line">
            <a:avLst/>
          </a:prstGeom>
          <a:noFill/>
          <a:ln w="6350" cap="sq">
            <a:solidFill>
              <a:schemeClr val="tx1">
                <a:lumMod val="65000"/>
                <a:lumOff val="35000"/>
              </a:schemeClr>
            </a:solidFill>
            <a:miter/>
          </a:ln>
        </p:spPr>
      </p:cxnSp>
      <p:sp>
        <p:nvSpPr>
          <p:cNvPr id="29" name="标题 1"/>
          <p:cNvSpPr txBox="1"/>
          <p:nvPr/>
        </p:nvSpPr>
        <p:spPr>
          <a:xfrm>
            <a:off x="6575220" y="2943340"/>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30" name="标题 1"/>
          <p:cNvCxnSpPr/>
          <p:nvPr/>
        </p:nvCxnSpPr>
        <p:spPr>
          <a:xfrm flipV="1">
            <a:off x="6544047" y="4718245"/>
            <a:ext cx="4848397" cy="1"/>
          </a:xfrm>
          <a:prstGeom prst="line">
            <a:avLst/>
          </a:prstGeom>
          <a:noFill/>
          <a:ln w="6350" cap="sq">
            <a:solidFill>
              <a:schemeClr val="tx1">
                <a:lumMod val="65000"/>
                <a:lumOff val="35000"/>
              </a:schemeClr>
            </a:solidFill>
            <a:miter/>
          </a:ln>
        </p:spPr>
      </p:cxnSp>
      <p:sp>
        <p:nvSpPr>
          <p:cNvPr id="31" name="标题 1"/>
          <p:cNvSpPr txBox="1"/>
          <p:nvPr/>
        </p:nvSpPr>
        <p:spPr>
          <a:xfrm>
            <a:off x="10317366" y="4692183"/>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32" name="标题 1"/>
          <p:cNvSpPr txBox="1"/>
          <p:nvPr/>
        </p:nvSpPr>
        <p:spPr>
          <a:xfrm>
            <a:off x="11705572" y="0"/>
            <a:ext cx="486428" cy="2709314"/>
          </a:xfrm>
          <a:custGeom>
            <a:avLst/>
            <a:gdLst>
              <a:gd name="connsiteX0" fmla="*/ 0 w 486428"/>
              <a:gd name="connsiteY0" fmla="*/ 0 h 2709314"/>
              <a:gd name="connsiteX1" fmla="*/ 486428 w 486428"/>
              <a:gd name="connsiteY1" fmla="*/ 0 h 2709314"/>
              <a:gd name="connsiteX2" fmla="*/ 486428 w 486428"/>
              <a:gd name="connsiteY2" fmla="*/ 2709314 h 2709314"/>
              <a:gd name="connsiteX3" fmla="*/ 0 w 486428"/>
              <a:gd name="connsiteY3" fmla="*/ 2709314 h 2709314"/>
            </a:gdLst>
            <a:ahLst/>
            <a:cxnLst/>
            <a:rect l="l" t="t" r="r" b="b"/>
            <a:pathLst>
              <a:path w="486428" h="2709314">
                <a:moveTo>
                  <a:pt x="0" y="0"/>
                </a:moveTo>
                <a:lnTo>
                  <a:pt x="486428" y="0"/>
                </a:lnTo>
                <a:lnTo>
                  <a:pt x="486428" y="2709314"/>
                </a:lnTo>
                <a:lnTo>
                  <a:pt x="0" y="2709314"/>
                </a:lnTo>
                <a:close/>
              </a:path>
            </a:pathLst>
          </a:custGeom>
          <a:solidFill>
            <a:schemeClr val="accent3">
              <a:alpha val="2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3" name="标题 1"/>
          <p:cNvSpPr txBox="1"/>
          <p:nvPr/>
        </p:nvSpPr>
        <p:spPr>
          <a:xfrm>
            <a:off x="9884086" y="2230167"/>
            <a:ext cx="902718" cy="150497"/>
          </a:xfrm>
          <a:custGeom>
            <a:avLst/>
            <a:gdLst>
              <a:gd name="connsiteX0" fmla="*/ 781957 w 902718"/>
              <a:gd name="connsiteY0" fmla="*/ 0 h 150497"/>
              <a:gd name="connsiteX1" fmla="*/ 827949 w 902718"/>
              <a:gd name="connsiteY1" fmla="*/ 47818 h 150497"/>
              <a:gd name="connsiteX2" fmla="*/ 875766 w 902718"/>
              <a:gd name="connsiteY2" fmla="*/ 1738 h 150497"/>
              <a:gd name="connsiteX3" fmla="*/ 902718 w 902718"/>
              <a:gd name="connsiteY3" fmla="*/ 29734 h 150497"/>
              <a:gd name="connsiteX4" fmla="*/ 854987 w 902718"/>
              <a:gd name="connsiteY4" fmla="*/ 75814 h 150497"/>
              <a:gd name="connsiteX5" fmla="*/ 900980 w 902718"/>
              <a:gd name="connsiteY5" fmla="*/ 123545 h 150497"/>
              <a:gd name="connsiteX6" fmla="*/ 872984 w 902718"/>
              <a:gd name="connsiteY6" fmla="*/ 150497 h 150497"/>
              <a:gd name="connsiteX7" fmla="*/ 826991 w 902718"/>
              <a:gd name="connsiteY7" fmla="*/ 102765 h 150497"/>
              <a:gd name="connsiteX8" fmla="*/ 779174 w 902718"/>
              <a:gd name="connsiteY8" fmla="*/ 148758 h 150497"/>
              <a:gd name="connsiteX9" fmla="*/ 752222 w 902718"/>
              <a:gd name="connsiteY9" fmla="*/ 120762 h 150497"/>
              <a:gd name="connsiteX10" fmla="*/ 799953 w 902718"/>
              <a:gd name="connsiteY10" fmla="*/ 74771 h 150497"/>
              <a:gd name="connsiteX11" fmla="*/ 753960 w 902718"/>
              <a:gd name="connsiteY11" fmla="*/ 27039 h 150497"/>
              <a:gd name="connsiteX12" fmla="*/ 405845 w 902718"/>
              <a:gd name="connsiteY12" fmla="*/ 0 h 150497"/>
              <a:gd name="connsiteX13" fmla="*/ 451838 w 902718"/>
              <a:gd name="connsiteY13" fmla="*/ 47818 h 150497"/>
              <a:gd name="connsiteX14" fmla="*/ 499569 w 902718"/>
              <a:gd name="connsiteY14" fmla="*/ 1738 h 150497"/>
              <a:gd name="connsiteX15" fmla="*/ 526608 w 902718"/>
              <a:gd name="connsiteY15" fmla="*/ 29734 h 150497"/>
              <a:gd name="connsiteX16" fmla="*/ 478790 w 902718"/>
              <a:gd name="connsiteY16" fmla="*/ 75814 h 150497"/>
              <a:gd name="connsiteX17" fmla="*/ 524869 w 902718"/>
              <a:gd name="connsiteY17" fmla="*/ 123545 h 150497"/>
              <a:gd name="connsiteX18" fmla="*/ 496873 w 902718"/>
              <a:gd name="connsiteY18" fmla="*/ 150497 h 150497"/>
              <a:gd name="connsiteX19" fmla="*/ 450794 w 902718"/>
              <a:gd name="connsiteY19" fmla="*/ 102765 h 150497"/>
              <a:gd name="connsiteX20" fmla="*/ 403063 w 902718"/>
              <a:gd name="connsiteY20" fmla="*/ 148758 h 150497"/>
              <a:gd name="connsiteX21" fmla="*/ 376111 w 902718"/>
              <a:gd name="connsiteY21" fmla="*/ 120762 h 150497"/>
              <a:gd name="connsiteX22" fmla="*/ 423842 w 902718"/>
              <a:gd name="connsiteY22" fmla="*/ 74771 h 150497"/>
              <a:gd name="connsiteX23" fmla="*/ 377850 w 902718"/>
              <a:gd name="connsiteY23" fmla="*/ 27039 h 150497"/>
              <a:gd name="connsiteX24" fmla="*/ 29648 w 902718"/>
              <a:gd name="connsiteY24" fmla="*/ 0 h 150497"/>
              <a:gd name="connsiteX25" fmla="*/ 75726 w 902718"/>
              <a:gd name="connsiteY25" fmla="*/ 47818 h 150497"/>
              <a:gd name="connsiteX26" fmla="*/ 123458 w 902718"/>
              <a:gd name="connsiteY26" fmla="*/ 1738 h 150497"/>
              <a:gd name="connsiteX27" fmla="*/ 150410 w 902718"/>
              <a:gd name="connsiteY27" fmla="*/ 29734 h 150497"/>
              <a:gd name="connsiteX28" fmla="*/ 102679 w 902718"/>
              <a:gd name="connsiteY28" fmla="*/ 75814 h 150497"/>
              <a:gd name="connsiteX29" fmla="*/ 148758 w 902718"/>
              <a:gd name="connsiteY29" fmla="*/ 123545 h 150497"/>
              <a:gd name="connsiteX30" fmla="*/ 120762 w 902718"/>
              <a:gd name="connsiteY30" fmla="*/ 150497 h 150497"/>
              <a:gd name="connsiteX31" fmla="*/ 74684 w 902718"/>
              <a:gd name="connsiteY31" fmla="*/ 102765 h 150497"/>
              <a:gd name="connsiteX32" fmla="*/ 26951 w 902718"/>
              <a:gd name="connsiteY32" fmla="*/ 148758 h 150497"/>
              <a:gd name="connsiteX33" fmla="*/ 0 w 902718"/>
              <a:gd name="connsiteY33" fmla="*/ 120762 h 150497"/>
              <a:gd name="connsiteX34" fmla="*/ 47731 w 902718"/>
              <a:gd name="connsiteY34" fmla="*/ 74771 h 150497"/>
              <a:gd name="connsiteX35" fmla="*/ 1652 w 902718"/>
              <a:gd name="connsiteY35" fmla="*/ 27039 h 150497"/>
            </a:gdLst>
            <a:ahLst/>
            <a:cxnLst/>
            <a:rect l="l" t="t" r="r" b="b"/>
            <a:pathLst>
              <a:path w="902718" h="150497">
                <a:moveTo>
                  <a:pt x="781957" y="0"/>
                </a:moveTo>
                <a:lnTo>
                  <a:pt x="827949" y="47818"/>
                </a:lnTo>
                <a:lnTo>
                  <a:pt x="875766" y="1738"/>
                </a:lnTo>
                <a:lnTo>
                  <a:pt x="902718" y="29734"/>
                </a:lnTo>
                <a:lnTo>
                  <a:pt x="854987" y="75814"/>
                </a:lnTo>
                <a:lnTo>
                  <a:pt x="900980" y="123545"/>
                </a:lnTo>
                <a:lnTo>
                  <a:pt x="872984" y="150497"/>
                </a:lnTo>
                <a:lnTo>
                  <a:pt x="826991" y="102765"/>
                </a:lnTo>
                <a:lnTo>
                  <a:pt x="779174" y="148758"/>
                </a:lnTo>
                <a:lnTo>
                  <a:pt x="752222" y="120762"/>
                </a:lnTo>
                <a:lnTo>
                  <a:pt x="799953" y="74771"/>
                </a:lnTo>
                <a:lnTo>
                  <a:pt x="753960" y="27039"/>
                </a:lnTo>
                <a:close/>
                <a:moveTo>
                  <a:pt x="405845" y="0"/>
                </a:moveTo>
                <a:lnTo>
                  <a:pt x="451838" y="47818"/>
                </a:lnTo>
                <a:lnTo>
                  <a:pt x="499569" y="1738"/>
                </a:lnTo>
                <a:lnTo>
                  <a:pt x="526608" y="29734"/>
                </a:lnTo>
                <a:lnTo>
                  <a:pt x="478790" y="75814"/>
                </a:lnTo>
                <a:lnTo>
                  <a:pt x="524869" y="123545"/>
                </a:lnTo>
                <a:lnTo>
                  <a:pt x="496873" y="150497"/>
                </a:lnTo>
                <a:lnTo>
                  <a:pt x="450794" y="102765"/>
                </a:lnTo>
                <a:lnTo>
                  <a:pt x="403063" y="148758"/>
                </a:lnTo>
                <a:lnTo>
                  <a:pt x="376111" y="120762"/>
                </a:lnTo>
                <a:lnTo>
                  <a:pt x="423842" y="74771"/>
                </a:lnTo>
                <a:lnTo>
                  <a:pt x="377850" y="27039"/>
                </a:lnTo>
                <a:close/>
                <a:moveTo>
                  <a:pt x="29648" y="0"/>
                </a:moveTo>
                <a:lnTo>
                  <a:pt x="75726" y="47818"/>
                </a:lnTo>
                <a:lnTo>
                  <a:pt x="123458" y="1738"/>
                </a:lnTo>
                <a:lnTo>
                  <a:pt x="150410" y="29734"/>
                </a:lnTo>
                <a:lnTo>
                  <a:pt x="102679" y="75814"/>
                </a:lnTo>
                <a:lnTo>
                  <a:pt x="148758" y="123545"/>
                </a:lnTo>
                <a:lnTo>
                  <a:pt x="120762" y="150497"/>
                </a:lnTo>
                <a:lnTo>
                  <a:pt x="74684" y="102765"/>
                </a:lnTo>
                <a:lnTo>
                  <a:pt x="26951" y="148758"/>
                </a:lnTo>
                <a:lnTo>
                  <a:pt x="0" y="120762"/>
                </a:lnTo>
                <a:lnTo>
                  <a:pt x="47731" y="74771"/>
                </a:lnTo>
                <a:lnTo>
                  <a:pt x="1652" y="27039"/>
                </a:lnTo>
                <a:close/>
              </a:path>
            </a:pathLst>
          </a:custGeom>
          <a:solidFill>
            <a:schemeClr val="bg1">
              <a:lumMod val="9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4" name="标题 1"/>
          <p:cNvSpPr txBox="1"/>
          <p:nvPr/>
        </p:nvSpPr>
        <p:spPr>
          <a:xfrm rot="18900000">
            <a:off x="10192995" y="736588"/>
            <a:ext cx="156147" cy="156147"/>
          </a:xfrm>
          <a:custGeom>
            <a:avLst/>
            <a:gdLst>
              <a:gd name="connsiteX0" fmla="*/ 159894 w 159893"/>
              <a:gd name="connsiteY0" fmla="*/ 79947 h 159893"/>
              <a:gd name="connsiteX1" fmla="*/ 79947 w 159893"/>
              <a:gd name="connsiteY1" fmla="*/ 159893 h 159893"/>
              <a:gd name="connsiteX2" fmla="*/ 1 w 159893"/>
              <a:gd name="connsiteY2" fmla="*/ 79947 h 159893"/>
              <a:gd name="connsiteX3" fmla="*/ 79947 w 159893"/>
              <a:gd name="connsiteY3" fmla="*/ 0 h 159893"/>
              <a:gd name="connsiteX4" fmla="*/ 159894 w 159893"/>
              <a:gd name="connsiteY4" fmla="*/ 79947 h 159893"/>
            </a:gdLst>
            <a:ahLst/>
            <a:cxnLst/>
            <a:rect l="l" t="t" r="r" b="b"/>
            <a:pathLst>
              <a:path w="159893" h="159893">
                <a:moveTo>
                  <a:pt x="159894" y="79947"/>
                </a:moveTo>
                <a:cubicBezTo>
                  <a:pt x="159894" y="124100"/>
                  <a:pt x="124100" y="159893"/>
                  <a:pt x="79947" y="159893"/>
                </a:cubicBezTo>
                <a:cubicBezTo>
                  <a:pt x="35794" y="159893"/>
                  <a:pt x="1" y="124100"/>
                  <a:pt x="1" y="79947"/>
                </a:cubicBezTo>
                <a:cubicBezTo>
                  <a:pt x="1" y="35793"/>
                  <a:pt x="35794" y="0"/>
                  <a:pt x="79947" y="0"/>
                </a:cubicBezTo>
                <a:cubicBezTo>
                  <a:pt x="124100" y="0"/>
                  <a:pt x="159894" y="35793"/>
                  <a:pt x="159894" y="79947"/>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5" name="标题 1"/>
          <p:cNvSpPr txBox="1"/>
          <p:nvPr/>
        </p:nvSpPr>
        <p:spPr>
          <a:xfrm>
            <a:off x="10534734" y="0"/>
            <a:ext cx="1657266" cy="924474"/>
          </a:xfrm>
          <a:custGeom>
            <a:avLst/>
            <a:gdLst>
              <a:gd name="connsiteX0" fmla="*/ 1657266 w 1657266"/>
              <a:gd name="connsiteY0" fmla="*/ 259688 h 924474"/>
              <a:gd name="connsiteX1" fmla="*/ 1657266 w 1657266"/>
              <a:gd name="connsiteY1" fmla="*/ 279040 h 924474"/>
              <a:gd name="connsiteX2" fmla="*/ 1268885 w 1657266"/>
              <a:gd name="connsiteY2" fmla="*/ 814012 h 924474"/>
              <a:gd name="connsiteX3" fmla="*/ 1245462 w 1657266"/>
              <a:gd name="connsiteY3" fmla="*/ 826831 h 924474"/>
              <a:gd name="connsiteX4" fmla="*/ 1657266 w 1657266"/>
              <a:gd name="connsiteY4" fmla="*/ 111047 h 924474"/>
              <a:gd name="connsiteX5" fmla="*/ 1657266 w 1657266"/>
              <a:gd name="connsiteY5" fmla="*/ 130288 h 924474"/>
              <a:gd name="connsiteX6" fmla="*/ 1110259 w 1657266"/>
              <a:gd name="connsiteY6" fmla="*/ 883678 h 924474"/>
              <a:gd name="connsiteX7" fmla="*/ 1092288 w 1657266"/>
              <a:gd name="connsiteY7" fmla="*/ 889250 h 924474"/>
              <a:gd name="connsiteX8" fmla="*/ 227079 w 1657266"/>
              <a:gd name="connsiteY8" fmla="*/ 1 h 924474"/>
              <a:gd name="connsiteX9" fmla="*/ 241140 w 1657266"/>
              <a:gd name="connsiteY9" fmla="*/ 1 h 924474"/>
              <a:gd name="connsiteX10" fmla="*/ 27857 w 1657266"/>
              <a:gd name="connsiteY10" fmla="*/ 293746 h 924474"/>
              <a:gd name="connsiteX11" fmla="*/ 24203 w 1657266"/>
              <a:gd name="connsiteY11" fmla="*/ 279429 h 924474"/>
              <a:gd name="connsiteX12" fmla="*/ 766554 w 1657266"/>
              <a:gd name="connsiteY12" fmla="*/ 1 h 924474"/>
              <a:gd name="connsiteX13" fmla="*/ 780619 w 1657266"/>
              <a:gd name="connsiteY13" fmla="*/ 1 h 924474"/>
              <a:gd name="connsiteX14" fmla="*/ 272863 w 1657266"/>
              <a:gd name="connsiteY14" fmla="*/ 699176 h 924474"/>
              <a:gd name="connsiteX15" fmla="*/ 264596 w 1657266"/>
              <a:gd name="connsiteY15" fmla="*/ 691209 h 924474"/>
              <a:gd name="connsiteX16" fmla="*/ 658734 w 1657266"/>
              <a:gd name="connsiteY16" fmla="*/ 1 h 924474"/>
              <a:gd name="connsiteX17" fmla="*/ 672927 w 1657266"/>
              <a:gd name="connsiteY17" fmla="*/ 1 h 924474"/>
              <a:gd name="connsiteX18" fmla="*/ 211282 w 1657266"/>
              <a:gd name="connsiteY18" fmla="*/ 635738 h 924474"/>
              <a:gd name="connsiteX19" fmla="*/ 203614 w 1657266"/>
              <a:gd name="connsiteY19" fmla="*/ 626872 h 924474"/>
              <a:gd name="connsiteX20" fmla="*/ 119143 w 1657266"/>
              <a:gd name="connsiteY20" fmla="*/ 0 h 924474"/>
              <a:gd name="connsiteX21" fmla="*/ 133208 w 1657266"/>
              <a:gd name="connsiteY21" fmla="*/ 0 h 924474"/>
              <a:gd name="connsiteX22" fmla="*/ 5332 w 1657266"/>
              <a:gd name="connsiteY22" fmla="*/ 176154 h 924474"/>
              <a:gd name="connsiteX23" fmla="*/ 3295 w 1657266"/>
              <a:gd name="connsiteY23" fmla="*/ 159561 h 924474"/>
              <a:gd name="connsiteX24" fmla="*/ 11276 w 1657266"/>
              <a:gd name="connsiteY24" fmla="*/ 0 h 924474"/>
              <a:gd name="connsiteX25" fmla="*/ 25338 w 1657266"/>
              <a:gd name="connsiteY25" fmla="*/ 0 h 924474"/>
              <a:gd name="connsiteX26" fmla="*/ 0 w 1657266"/>
              <a:gd name="connsiteY26" fmla="*/ 34899 h 924474"/>
              <a:gd name="connsiteX27" fmla="*/ 1379 w 1657266"/>
              <a:gd name="connsiteY27" fmla="*/ 13633 h 924474"/>
              <a:gd name="connsiteX28" fmla="*/ 335116 w 1657266"/>
              <a:gd name="connsiteY28" fmla="*/ 0 h 924474"/>
              <a:gd name="connsiteX29" fmla="*/ 349297 w 1657266"/>
              <a:gd name="connsiteY29" fmla="*/ 0 h 924474"/>
              <a:gd name="connsiteX30" fmla="*/ 62061 w 1657266"/>
              <a:gd name="connsiteY30" fmla="*/ 395642 h 924474"/>
              <a:gd name="connsiteX31" fmla="*/ 57089 w 1657266"/>
              <a:gd name="connsiteY31" fmla="*/ 383062 h 924474"/>
              <a:gd name="connsiteX32" fmla="*/ 442954 w 1657266"/>
              <a:gd name="connsiteY32" fmla="*/ 0 h 924474"/>
              <a:gd name="connsiteX33" fmla="*/ 457053 w 1657266"/>
              <a:gd name="connsiteY33" fmla="*/ 0 h 924474"/>
              <a:gd name="connsiteX34" fmla="*/ 104952 w 1657266"/>
              <a:gd name="connsiteY34" fmla="*/ 484958 h 924474"/>
              <a:gd name="connsiteX35" fmla="*/ 98961 w 1657266"/>
              <a:gd name="connsiteY35" fmla="*/ 473816 h 924474"/>
              <a:gd name="connsiteX36" fmla="*/ 550827 w 1657266"/>
              <a:gd name="connsiteY36" fmla="*/ 0 h 924474"/>
              <a:gd name="connsiteX37" fmla="*/ 564949 w 1657266"/>
              <a:gd name="connsiteY37" fmla="*/ 0 h 924474"/>
              <a:gd name="connsiteX38" fmla="*/ 155031 w 1657266"/>
              <a:gd name="connsiteY38" fmla="*/ 564571 h 924474"/>
              <a:gd name="connsiteX39" fmla="*/ 148083 w 1657266"/>
              <a:gd name="connsiteY39" fmla="*/ 554747 h 924474"/>
              <a:gd name="connsiteX40" fmla="*/ 874651 w 1657266"/>
              <a:gd name="connsiteY40" fmla="*/ 0 h 924474"/>
              <a:gd name="connsiteX41" fmla="*/ 888883 w 1657266"/>
              <a:gd name="connsiteY41" fmla="*/ 0 h 924474"/>
              <a:gd name="connsiteX42" fmla="*/ 340374 w 1657266"/>
              <a:gd name="connsiteY42" fmla="*/ 755544 h 924474"/>
              <a:gd name="connsiteX43" fmla="*/ 331389 w 1657266"/>
              <a:gd name="connsiteY43" fmla="*/ 748476 h 924474"/>
              <a:gd name="connsiteX44" fmla="*/ 982485 w 1657266"/>
              <a:gd name="connsiteY44" fmla="*/ 0 h 924474"/>
              <a:gd name="connsiteX45" fmla="*/ 996719 w 1657266"/>
              <a:gd name="connsiteY45" fmla="*/ 0 h 924474"/>
              <a:gd name="connsiteX46" fmla="*/ 412917 w 1657266"/>
              <a:gd name="connsiteY46" fmla="*/ 803887 h 924474"/>
              <a:gd name="connsiteX47" fmla="*/ 403213 w 1657266"/>
              <a:gd name="connsiteY47" fmla="*/ 797897 h 924474"/>
              <a:gd name="connsiteX48" fmla="*/ 1090380 w 1657266"/>
              <a:gd name="connsiteY48" fmla="*/ 0 h 924474"/>
              <a:gd name="connsiteX49" fmla="*/ 1104440 w 1657266"/>
              <a:gd name="connsiteY49" fmla="*/ 0 h 924474"/>
              <a:gd name="connsiteX50" fmla="*/ 490793 w 1657266"/>
              <a:gd name="connsiteY50" fmla="*/ 845160 h 924474"/>
              <a:gd name="connsiteX51" fmla="*/ 480250 w 1657266"/>
              <a:gd name="connsiteY51" fmla="*/ 840308 h 924474"/>
              <a:gd name="connsiteX52" fmla="*/ 1198340 w 1657266"/>
              <a:gd name="connsiteY52" fmla="*/ 0 h 924474"/>
              <a:gd name="connsiteX53" fmla="*/ 1212398 w 1657266"/>
              <a:gd name="connsiteY53" fmla="*/ 0 h 924474"/>
              <a:gd name="connsiteX54" fmla="*/ 574419 w 1657266"/>
              <a:gd name="connsiteY54" fmla="*/ 878706 h 924474"/>
              <a:gd name="connsiteX55" fmla="*/ 563097 w 1657266"/>
              <a:gd name="connsiteY55" fmla="*/ 874873 h 924474"/>
              <a:gd name="connsiteX56" fmla="*/ 1306216 w 1657266"/>
              <a:gd name="connsiteY56" fmla="*/ 0 h 924474"/>
              <a:gd name="connsiteX57" fmla="*/ 1320097 w 1657266"/>
              <a:gd name="connsiteY57" fmla="*/ 0 h 924474"/>
              <a:gd name="connsiteX58" fmla="*/ 663916 w 1657266"/>
              <a:gd name="connsiteY58" fmla="*/ 903926 h 924474"/>
              <a:gd name="connsiteX59" fmla="*/ 651935 w 1657266"/>
              <a:gd name="connsiteY59" fmla="*/ 901171 h 924474"/>
              <a:gd name="connsiteX60" fmla="*/ 1414107 w 1657266"/>
              <a:gd name="connsiteY60" fmla="*/ 0 h 924474"/>
              <a:gd name="connsiteX61" fmla="*/ 1428199 w 1657266"/>
              <a:gd name="connsiteY61" fmla="*/ 0 h 924474"/>
              <a:gd name="connsiteX62" fmla="*/ 760360 w 1657266"/>
              <a:gd name="connsiteY62" fmla="*/ 919860 h 924474"/>
              <a:gd name="connsiteX63" fmla="*/ 747481 w 1657266"/>
              <a:gd name="connsiteY63" fmla="*/ 918182 h 924474"/>
              <a:gd name="connsiteX64" fmla="*/ 1522043 w 1657266"/>
              <a:gd name="connsiteY64" fmla="*/ 0 h 924474"/>
              <a:gd name="connsiteX65" fmla="*/ 1536109 w 1657266"/>
              <a:gd name="connsiteY65" fmla="*/ 0 h 924474"/>
              <a:gd name="connsiteX66" fmla="*/ 865192 w 1657266"/>
              <a:gd name="connsiteY66" fmla="*/ 924115 h 924474"/>
              <a:gd name="connsiteX67" fmla="*/ 850815 w 1657266"/>
              <a:gd name="connsiteY67" fmla="*/ 924474 h 924474"/>
              <a:gd name="connsiteX68" fmla="*/ 1629862 w 1657266"/>
              <a:gd name="connsiteY68" fmla="*/ 0 h 924474"/>
              <a:gd name="connsiteX69" fmla="*/ 1643728 w 1657266"/>
              <a:gd name="connsiteY69" fmla="*/ 0 h 924474"/>
              <a:gd name="connsiteX70" fmla="*/ 980029 w 1657266"/>
              <a:gd name="connsiteY70" fmla="*/ 914169 h 924474"/>
              <a:gd name="connsiteX71" fmla="*/ 964453 w 1657266"/>
              <a:gd name="connsiteY71" fmla="*/ 916206 h 924474"/>
            </a:gdLst>
            <a:ahLst/>
            <a:cxnLst/>
            <a:rect l="l" t="t" r="r" b="b"/>
            <a:pathLst>
              <a:path w="1657266" h="924474">
                <a:moveTo>
                  <a:pt x="1657266" y="259688"/>
                </a:moveTo>
                <a:lnTo>
                  <a:pt x="1657266" y="279040"/>
                </a:lnTo>
                <a:lnTo>
                  <a:pt x="1268885" y="814012"/>
                </a:lnTo>
                <a:cubicBezTo>
                  <a:pt x="1261157" y="818385"/>
                  <a:pt x="1253370" y="822698"/>
                  <a:pt x="1245462" y="826831"/>
                </a:cubicBezTo>
                <a:close/>
                <a:moveTo>
                  <a:pt x="1657266" y="111047"/>
                </a:moveTo>
                <a:lnTo>
                  <a:pt x="1657266" y="130288"/>
                </a:lnTo>
                <a:lnTo>
                  <a:pt x="1110259" y="883678"/>
                </a:lnTo>
                <a:cubicBezTo>
                  <a:pt x="1104269" y="885595"/>
                  <a:pt x="1098279" y="887453"/>
                  <a:pt x="1092288" y="889250"/>
                </a:cubicBezTo>
                <a:close/>
                <a:moveTo>
                  <a:pt x="227079" y="1"/>
                </a:moveTo>
                <a:lnTo>
                  <a:pt x="241140" y="1"/>
                </a:lnTo>
                <a:lnTo>
                  <a:pt x="27857" y="293746"/>
                </a:lnTo>
                <a:cubicBezTo>
                  <a:pt x="26599" y="289013"/>
                  <a:pt x="25401" y="284221"/>
                  <a:pt x="24203" y="279429"/>
                </a:cubicBezTo>
                <a:close/>
                <a:moveTo>
                  <a:pt x="766554" y="1"/>
                </a:moveTo>
                <a:lnTo>
                  <a:pt x="780619" y="1"/>
                </a:lnTo>
                <a:lnTo>
                  <a:pt x="272863" y="699176"/>
                </a:lnTo>
                <a:cubicBezTo>
                  <a:pt x="270048" y="696541"/>
                  <a:pt x="267351" y="693845"/>
                  <a:pt x="264596" y="691209"/>
                </a:cubicBezTo>
                <a:close/>
                <a:moveTo>
                  <a:pt x="658734" y="1"/>
                </a:moveTo>
                <a:lnTo>
                  <a:pt x="672927" y="1"/>
                </a:lnTo>
                <a:lnTo>
                  <a:pt x="211282" y="635738"/>
                </a:lnTo>
                <a:cubicBezTo>
                  <a:pt x="208706" y="632863"/>
                  <a:pt x="206131" y="629867"/>
                  <a:pt x="203614" y="626872"/>
                </a:cubicBezTo>
                <a:close/>
                <a:moveTo>
                  <a:pt x="119143" y="0"/>
                </a:moveTo>
                <a:lnTo>
                  <a:pt x="133208" y="0"/>
                </a:lnTo>
                <a:lnTo>
                  <a:pt x="5332" y="176154"/>
                </a:lnTo>
                <a:cubicBezTo>
                  <a:pt x="4672" y="170643"/>
                  <a:pt x="3894" y="165132"/>
                  <a:pt x="3295" y="159561"/>
                </a:cubicBezTo>
                <a:close/>
                <a:moveTo>
                  <a:pt x="11276" y="0"/>
                </a:moveTo>
                <a:lnTo>
                  <a:pt x="25338" y="0"/>
                </a:lnTo>
                <a:lnTo>
                  <a:pt x="0" y="34899"/>
                </a:lnTo>
                <a:cubicBezTo>
                  <a:pt x="300" y="27771"/>
                  <a:pt x="839" y="20702"/>
                  <a:pt x="1379" y="13633"/>
                </a:cubicBezTo>
                <a:close/>
                <a:moveTo>
                  <a:pt x="335116" y="0"/>
                </a:moveTo>
                <a:lnTo>
                  <a:pt x="349297" y="0"/>
                </a:lnTo>
                <a:lnTo>
                  <a:pt x="62061" y="395642"/>
                </a:lnTo>
                <a:lnTo>
                  <a:pt x="57089" y="383062"/>
                </a:lnTo>
                <a:close/>
                <a:moveTo>
                  <a:pt x="442954" y="0"/>
                </a:moveTo>
                <a:lnTo>
                  <a:pt x="457053" y="0"/>
                </a:lnTo>
                <a:lnTo>
                  <a:pt x="104952" y="484958"/>
                </a:lnTo>
                <a:cubicBezTo>
                  <a:pt x="102915" y="481244"/>
                  <a:pt x="100939" y="477530"/>
                  <a:pt x="98961" y="473816"/>
                </a:cubicBezTo>
                <a:close/>
                <a:moveTo>
                  <a:pt x="550827" y="0"/>
                </a:moveTo>
                <a:lnTo>
                  <a:pt x="564949" y="0"/>
                </a:lnTo>
                <a:lnTo>
                  <a:pt x="155031" y="564571"/>
                </a:lnTo>
                <a:cubicBezTo>
                  <a:pt x="152695" y="561276"/>
                  <a:pt x="150359" y="558041"/>
                  <a:pt x="148083" y="554747"/>
                </a:cubicBezTo>
                <a:close/>
                <a:moveTo>
                  <a:pt x="874651" y="0"/>
                </a:moveTo>
                <a:lnTo>
                  <a:pt x="888883" y="0"/>
                </a:lnTo>
                <a:lnTo>
                  <a:pt x="340374" y="755544"/>
                </a:lnTo>
                <a:cubicBezTo>
                  <a:pt x="337380" y="753208"/>
                  <a:pt x="334384" y="750812"/>
                  <a:pt x="331389" y="748476"/>
                </a:cubicBezTo>
                <a:close/>
                <a:moveTo>
                  <a:pt x="982485" y="0"/>
                </a:moveTo>
                <a:lnTo>
                  <a:pt x="996719" y="0"/>
                </a:lnTo>
                <a:lnTo>
                  <a:pt x="412917" y="803887"/>
                </a:lnTo>
                <a:lnTo>
                  <a:pt x="403213" y="797897"/>
                </a:lnTo>
                <a:close/>
                <a:moveTo>
                  <a:pt x="1090380" y="0"/>
                </a:moveTo>
                <a:lnTo>
                  <a:pt x="1104440" y="0"/>
                </a:lnTo>
                <a:lnTo>
                  <a:pt x="490793" y="845160"/>
                </a:lnTo>
                <a:cubicBezTo>
                  <a:pt x="487319" y="843483"/>
                  <a:pt x="483724" y="841986"/>
                  <a:pt x="480250" y="840308"/>
                </a:cubicBezTo>
                <a:close/>
                <a:moveTo>
                  <a:pt x="1198340" y="0"/>
                </a:moveTo>
                <a:lnTo>
                  <a:pt x="1212398" y="0"/>
                </a:lnTo>
                <a:lnTo>
                  <a:pt x="574419" y="878706"/>
                </a:lnTo>
                <a:cubicBezTo>
                  <a:pt x="570645" y="877448"/>
                  <a:pt x="566871" y="876250"/>
                  <a:pt x="563097" y="874873"/>
                </a:cubicBezTo>
                <a:close/>
                <a:moveTo>
                  <a:pt x="1306216" y="0"/>
                </a:moveTo>
                <a:lnTo>
                  <a:pt x="1320097" y="0"/>
                </a:lnTo>
                <a:lnTo>
                  <a:pt x="663916" y="903926"/>
                </a:lnTo>
                <a:lnTo>
                  <a:pt x="651935" y="901171"/>
                </a:lnTo>
                <a:close/>
                <a:moveTo>
                  <a:pt x="1414107" y="0"/>
                </a:moveTo>
                <a:lnTo>
                  <a:pt x="1428199" y="0"/>
                </a:lnTo>
                <a:lnTo>
                  <a:pt x="760360" y="919860"/>
                </a:lnTo>
                <a:cubicBezTo>
                  <a:pt x="756047" y="919381"/>
                  <a:pt x="751794" y="918722"/>
                  <a:pt x="747481" y="918182"/>
                </a:cubicBezTo>
                <a:close/>
                <a:moveTo>
                  <a:pt x="1522043" y="0"/>
                </a:moveTo>
                <a:lnTo>
                  <a:pt x="1536109" y="0"/>
                </a:lnTo>
                <a:lnTo>
                  <a:pt x="865192" y="924115"/>
                </a:lnTo>
                <a:cubicBezTo>
                  <a:pt x="860399" y="924474"/>
                  <a:pt x="855668" y="924474"/>
                  <a:pt x="850815" y="924474"/>
                </a:cubicBezTo>
                <a:close/>
                <a:moveTo>
                  <a:pt x="1629862" y="0"/>
                </a:moveTo>
                <a:lnTo>
                  <a:pt x="1643728" y="0"/>
                </a:lnTo>
                <a:lnTo>
                  <a:pt x="980029" y="914169"/>
                </a:lnTo>
                <a:cubicBezTo>
                  <a:pt x="974876" y="914949"/>
                  <a:pt x="969664" y="915488"/>
                  <a:pt x="964453" y="916206"/>
                </a:cubicBezTo>
                <a:close/>
              </a:path>
            </a:pathLst>
          </a:custGeom>
          <a:solidFill>
            <a:schemeClr val="accent3"/>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6" name="标题 1"/>
          <p:cNvSpPr txBox="1"/>
          <p:nvPr/>
        </p:nvSpPr>
        <p:spPr>
          <a:xfrm>
            <a:off x="10652857" y="6464454"/>
            <a:ext cx="360982" cy="302906"/>
          </a:xfrm>
          <a:custGeom>
            <a:avLst/>
            <a:gdLst>
              <a:gd name="connsiteX0" fmla="*/ 303673 w 369642"/>
              <a:gd name="connsiteY0" fmla="*/ 310172 h 310172"/>
              <a:gd name="connsiteX1" fmla="*/ 66414 w 369642"/>
              <a:gd name="connsiteY1" fmla="*/ 310172 h 310172"/>
              <a:gd name="connsiteX2" fmla="*/ 0 w 369642"/>
              <a:gd name="connsiteY2" fmla="*/ 243757 h 310172"/>
              <a:gd name="connsiteX3" fmla="*/ 0 w 369642"/>
              <a:gd name="connsiteY3" fmla="*/ 66326 h 310172"/>
              <a:gd name="connsiteX4" fmla="*/ 66414 w 369642"/>
              <a:gd name="connsiteY4" fmla="*/ 0 h 310172"/>
              <a:gd name="connsiteX5" fmla="*/ 303316 w 369642"/>
              <a:gd name="connsiteY5" fmla="*/ 0 h 310172"/>
              <a:gd name="connsiteX6" fmla="*/ 369643 w 369642"/>
              <a:gd name="connsiteY6" fmla="*/ 66326 h 310172"/>
              <a:gd name="connsiteX7" fmla="*/ 369643 w 369642"/>
              <a:gd name="connsiteY7" fmla="*/ 243757 h 310172"/>
              <a:gd name="connsiteX8" fmla="*/ 303673 w 369642"/>
              <a:gd name="connsiteY8" fmla="*/ 310172 h 310172"/>
              <a:gd name="connsiteX9" fmla="*/ 66414 w 369642"/>
              <a:gd name="connsiteY9" fmla="*/ 33385 h 310172"/>
              <a:gd name="connsiteX10" fmla="*/ 33385 w 369642"/>
              <a:gd name="connsiteY10" fmla="*/ 66326 h 310172"/>
              <a:gd name="connsiteX11" fmla="*/ 33385 w 369642"/>
              <a:gd name="connsiteY11" fmla="*/ 243757 h 310172"/>
              <a:gd name="connsiteX12" fmla="*/ 66414 w 369642"/>
              <a:gd name="connsiteY12" fmla="*/ 276698 h 310172"/>
              <a:gd name="connsiteX13" fmla="*/ 303316 w 369642"/>
              <a:gd name="connsiteY13" fmla="*/ 276698 h 310172"/>
              <a:gd name="connsiteX14" fmla="*/ 336257 w 369642"/>
              <a:gd name="connsiteY14" fmla="*/ 243757 h 310172"/>
              <a:gd name="connsiteX15" fmla="*/ 336257 w 369642"/>
              <a:gd name="connsiteY15" fmla="*/ 66326 h 310172"/>
              <a:gd name="connsiteX16" fmla="*/ 303316 w 369642"/>
              <a:gd name="connsiteY16" fmla="*/ 33385 h 310172"/>
            </a:gdLst>
            <a:ahLst/>
            <a:cxnLst/>
            <a:rect l="l" t="t" r="r" b="b"/>
            <a:pathLst>
              <a:path w="369642" h="310172">
                <a:moveTo>
                  <a:pt x="303673" y="310172"/>
                </a:moveTo>
                <a:lnTo>
                  <a:pt x="66414" y="310172"/>
                </a:lnTo>
                <a:cubicBezTo>
                  <a:pt x="29735" y="310128"/>
                  <a:pt x="89" y="280419"/>
                  <a:pt x="0" y="243757"/>
                </a:cubicBezTo>
                <a:lnTo>
                  <a:pt x="0" y="66326"/>
                </a:lnTo>
                <a:cubicBezTo>
                  <a:pt x="89" y="29682"/>
                  <a:pt x="29735" y="0"/>
                  <a:pt x="66414" y="0"/>
                </a:cubicBezTo>
                <a:lnTo>
                  <a:pt x="303316" y="0"/>
                </a:lnTo>
                <a:cubicBezTo>
                  <a:pt x="339907" y="45"/>
                  <a:pt x="369553" y="29718"/>
                  <a:pt x="369643" y="66326"/>
                </a:cubicBezTo>
                <a:lnTo>
                  <a:pt x="369643" y="243757"/>
                </a:lnTo>
                <a:cubicBezTo>
                  <a:pt x="369643" y="280268"/>
                  <a:pt x="340174" y="309923"/>
                  <a:pt x="303673" y="310172"/>
                </a:cubicBezTo>
                <a:close/>
                <a:moveTo>
                  <a:pt x="66414" y="33385"/>
                </a:moveTo>
                <a:cubicBezTo>
                  <a:pt x="48163" y="33385"/>
                  <a:pt x="33474" y="48120"/>
                  <a:pt x="33385" y="66326"/>
                </a:cubicBezTo>
                <a:lnTo>
                  <a:pt x="33385" y="243757"/>
                </a:lnTo>
                <a:cubicBezTo>
                  <a:pt x="33474" y="261963"/>
                  <a:pt x="48163" y="276698"/>
                  <a:pt x="66414" y="276698"/>
                </a:cubicBezTo>
                <a:lnTo>
                  <a:pt x="303316" y="276698"/>
                </a:lnTo>
                <a:cubicBezTo>
                  <a:pt x="321478" y="276698"/>
                  <a:pt x="336257" y="261946"/>
                  <a:pt x="336257" y="243757"/>
                </a:cubicBezTo>
                <a:lnTo>
                  <a:pt x="336257" y="66326"/>
                </a:lnTo>
                <a:cubicBezTo>
                  <a:pt x="336257" y="48137"/>
                  <a:pt x="321478" y="33385"/>
                  <a:pt x="303316" y="33385"/>
                </a:cubicBez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7" name="标题 1"/>
          <p:cNvSpPr txBox="1"/>
          <p:nvPr/>
        </p:nvSpPr>
        <p:spPr>
          <a:xfrm>
            <a:off x="11223978" y="6464454"/>
            <a:ext cx="360982" cy="119370"/>
          </a:xfrm>
          <a:custGeom>
            <a:avLst/>
            <a:gdLst>
              <a:gd name="connsiteX0" fmla="*/ 369643 w 369642"/>
              <a:gd name="connsiteY0" fmla="*/ 122235 h 122234"/>
              <a:gd name="connsiteX1" fmla="*/ 336257 w 369642"/>
              <a:gd name="connsiteY1" fmla="*/ 122235 h 122234"/>
              <a:gd name="connsiteX2" fmla="*/ 336257 w 369642"/>
              <a:gd name="connsiteY2" fmla="*/ 33385 h 122234"/>
              <a:gd name="connsiteX3" fmla="*/ 33474 w 369642"/>
              <a:gd name="connsiteY3" fmla="*/ 33385 h 122234"/>
              <a:gd name="connsiteX4" fmla="*/ 33474 w 369642"/>
              <a:gd name="connsiteY4" fmla="*/ 122235 h 122234"/>
              <a:gd name="connsiteX5" fmla="*/ 0 w 369642"/>
              <a:gd name="connsiteY5" fmla="*/ 122235 h 122234"/>
              <a:gd name="connsiteX6" fmla="*/ 0 w 369642"/>
              <a:gd name="connsiteY6" fmla="*/ 0 h 122234"/>
              <a:gd name="connsiteX7" fmla="*/ 369643 w 369642"/>
              <a:gd name="connsiteY7" fmla="*/ 0 h 122234"/>
              <a:gd name="connsiteX8" fmla="*/ 369643 w 369642"/>
              <a:gd name="connsiteY8" fmla="*/ 122235 h 122234"/>
            </a:gdLst>
            <a:ahLst/>
            <a:cxnLst/>
            <a:rect l="l" t="t" r="r" b="b"/>
            <a:pathLst>
              <a:path w="369642" h="122234">
                <a:moveTo>
                  <a:pt x="369643" y="122235"/>
                </a:moveTo>
                <a:lnTo>
                  <a:pt x="336257" y="122235"/>
                </a:lnTo>
                <a:lnTo>
                  <a:pt x="336257" y="33385"/>
                </a:lnTo>
                <a:lnTo>
                  <a:pt x="33474" y="33385"/>
                </a:lnTo>
                <a:lnTo>
                  <a:pt x="33474" y="122235"/>
                </a:lnTo>
                <a:lnTo>
                  <a:pt x="0" y="122235"/>
                </a:lnTo>
                <a:lnTo>
                  <a:pt x="0" y="0"/>
                </a:lnTo>
                <a:lnTo>
                  <a:pt x="369643" y="0"/>
                </a:lnTo>
                <a:lnTo>
                  <a:pt x="369643" y="122235"/>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8" name="标题 1"/>
          <p:cNvSpPr txBox="1"/>
          <p:nvPr/>
        </p:nvSpPr>
        <p:spPr>
          <a:xfrm>
            <a:off x="11223978" y="6652509"/>
            <a:ext cx="360982" cy="119457"/>
          </a:xfrm>
          <a:custGeom>
            <a:avLst/>
            <a:gdLst>
              <a:gd name="connsiteX0" fmla="*/ 369643 w 369642"/>
              <a:gd name="connsiteY0" fmla="*/ 122324 h 122323"/>
              <a:gd name="connsiteX1" fmla="*/ 0 w 369642"/>
              <a:gd name="connsiteY1" fmla="*/ 122324 h 122323"/>
              <a:gd name="connsiteX2" fmla="*/ 0 w 369642"/>
              <a:gd name="connsiteY2" fmla="*/ 0 h 122323"/>
              <a:gd name="connsiteX3" fmla="*/ 33474 w 369642"/>
              <a:gd name="connsiteY3" fmla="*/ 0 h 122323"/>
              <a:gd name="connsiteX4" fmla="*/ 33474 w 369642"/>
              <a:gd name="connsiteY4" fmla="*/ 88849 h 122323"/>
              <a:gd name="connsiteX5" fmla="*/ 336257 w 369642"/>
              <a:gd name="connsiteY5" fmla="*/ 88849 h 122323"/>
              <a:gd name="connsiteX6" fmla="*/ 336257 w 369642"/>
              <a:gd name="connsiteY6" fmla="*/ 0 h 122323"/>
              <a:gd name="connsiteX7" fmla="*/ 369643 w 369642"/>
              <a:gd name="connsiteY7" fmla="*/ 0 h 122323"/>
              <a:gd name="connsiteX8" fmla="*/ 369643 w 369642"/>
              <a:gd name="connsiteY8" fmla="*/ 122324 h 122323"/>
            </a:gdLst>
            <a:ahLst/>
            <a:cxnLst/>
            <a:rect l="l" t="t" r="r" b="b"/>
            <a:pathLst>
              <a:path w="369642" h="122323">
                <a:moveTo>
                  <a:pt x="369643" y="122324"/>
                </a:moveTo>
                <a:lnTo>
                  <a:pt x="0" y="122324"/>
                </a:lnTo>
                <a:lnTo>
                  <a:pt x="0" y="0"/>
                </a:lnTo>
                <a:lnTo>
                  <a:pt x="33474" y="0"/>
                </a:lnTo>
                <a:lnTo>
                  <a:pt x="33474" y="88849"/>
                </a:lnTo>
                <a:lnTo>
                  <a:pt x="336257" y="88849"/>
                </a:lnTo>
                <a:lnTo>
                  <a:pt x="336257" y="0"/>
                </a:lnTo>
                <a:lnTo>
                  <a:pt x="369643" y="0"/>
                </a:lnTo>
                <a:lnTo>
                  <a:pt x="369643" y="12232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9" name="标题 1"/>
          <p:cNvSpPr txBox="1"/>
          <p:nvPr/>
        </p:nvSpPr>
        <p:spPr>
          <a:xfrm>
            <a:off x="10817699" y="6598866"/>
            <a:ext cx="124153" cy="97113"/>
          </a:xfrm>
          <a:custGeom>
            <a:avLst/>
            <a:gdLst>
              <a:gd name="connsiteX0" fmla="*/ 0 w 127131"/>
              <a:gd name="connsiteY0" fmla="*/ 0 h 99443"/>
              <a:gd name="connsiteX1" fmla="*/ 127132 w 127131"/>
              <a:gd name="connsiteY1" fmla="*/ 0 h 99443"/>
              <a:gd name="connsiteX2" fmla="*/ 127132 w 127131"/>
              <a:gd name="connsiteY2" fmla="*/ 99444 h 99443"/>
              <a:gd name="connsiteX3" fmla="*/ 0 w 127131"/>
              <a:gd name="connsiteY3" fmla="*/ 99444 h 99443"/>
            </a:gdLst>
            <a:ahLst/>
            <a:cxnLst/>
            <a:rect l="l" t="t" r="r" b="b"/>
            <a:pathLst>
              <a:path w="127131" h="99443">
                <a:moveTo>
                  <a:pt x="0" y="0"/>
                </a:moveTo>
                <a:lnTo>
                  <a:pt x="127132" y="0"/>
                </a:lnTo>
                <a:lnTo>
                  <a:pt x="127132" y="99444"/>
                </a:lnTo>
                <a:lnTo>
                  <a:pt x="0" y="9944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0" name="标题 1"/>
          <p:cNvSpPr txBox="1"/>
          <p:nvPr/>
        </p:nvSpPr>
        <p:spPr>
          <a:xfrm rot="19654802">
            <a:off x="11419210" y="5030484"/>
            <a:ext cx="224484" cy="224484"/>
          </a:xfrm>
          <a:custGeom>
            <a:avLst/>
            <a:gdLst>
              <a:gd name="connsiteX0" fmla="*/ 229869 w 229869"/>
              <a:gd name="connsiteY0" fmla="*/ 114935 h 229869"/>
              <a:gd name="connsiteX1" fmla="*/ 114934 w 229869"/>
              <a:gd name="connsiteY1" fmla="*/ 229869 h 229869"/>
              <a:gd name="connsiteX2" fmla="*/ -1 w 229869"/>
              <a:gd name="connsiteY2" fmla="*/ 114935 h 229869"/>
              <a:gd name="connsiteX3" fmla="*/ 114934 w 229869"/>
              <a:gd name="connsiteY3" fmla="*/ 1 h 229869"/>
              <a:gd name="connsiteX4" fmla="*/ 229869 w 229869"/>
              <a:gd name="connsiteY4" fmla="*/ 114935 h 229869"/>
            </a:gdLst>
            <a:ahLst/>
            <a:cxnLst/>
            <a:rect l="l" t="t" r="r" b="b"/>
            <a:pathLst>
              <a:path w="229869" h="229869">
                <a:moveTo>
                  <a:pt x="229869" y="114935"/>
                </a:moveTo>
                <a:cubicBezTo>
                  <a:pt x="229869" y="178412"/>
                  <a:pt x="178410" y="229869"/>
                  <a:pt x="114934" y="229869"/>
                </a:cubicBezTo>
                <a:cubicBezTo>
                  <a:pt x="51457" y="229869"/>
                  <a:pt x="-1" y="178411"/>
                  <a:pt x="-1" y="114935"/>
                </a:cubicBezTo>
                <a:cubicBezTo>
                  <a:pt x="-1" y="51458"/>
                  <a:pt x="51457" y="1"/>
                  <a:pt x="114934" y="1"/>
                </a:cubicBezTo>
                <a:cubicBezTo>
                  <a:pt x="178410" y="1"/>
                  <a:pt x="229869" y="51459"/>
                  <a:pt x="229869" y="1149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1" name="标题 1"/>
          <p:cNvSpPr txBox="1"/>
          <p:nvPr/>
        </p:nvSpPr>
        <p:spPr>
          <a:xfrm>
            <a:off x="11476086" y="4883440"/>
            <a:ext cx="339768" cy="339768"/>
          </a:xfrm>
          <a:custGeom>
            <a:avLst/>
            <a:gdLst>
              <a:gd name="connsiteX0" fmla="*/ 173959 w 347919"/>
              <a:gd name="connsiteY0" fmla="*/ 347920 h 347919"/>
              <a:gd name="connsiteX1" fmla="*/ 0 w 347919"/>
              <a:gd name="connsiteY1" fmla="*/ 173960 h 347919"/>
              <a:gd name="connsiteX2" fmla="*/ 173959 w 347919"/>
              <a:gd name="connsiteY2" fmla="*/ 0 h 347919"/>
              <a:gd name="connsiteX3" fmla="*/ 347919 w 347919"/>
              <a:gd name="connsiteY3" fmla="*/ 173960 h 347919"/>
              <a:gd name="connsiteX4" fmla="*/ 347919 w 347919"/>
              <a:gd name="connsiteY4" fmla="*/ 174049 h 347919"/>
              <a:gd name="connsiteX5" fmla="*/ 173959 w 347919"/>
              <a:gd name="connsiteY5" fmla="*/ 347920 h 347919"/>
              <a:gd name="connsiteX6" fmla="*/ 173959 w 347919"/>
              <a:gd name="connsiteY6" fmla="*/ 24483 h 347919"/>
              <a:gd name="connsiteX7" fmla="*/ 24393 w 347919"/>
              <a:gd name="connsiteY7" fmla="*/ 174049 h 347919"/>
              <a:gd name="connsiteX8" fmla="*/ 173959 w 347919"/>
              <a:gd name="connsiteY8" fmla="*/ 323615 h 347919"/>
              <a:gd name="connsiteX9" fmla="*/ 323526 w 347919"/>
              <a:gd name="connsiteY9" fmla="*/ 174049 h 347919"/>
              <a:gd name="connsiteX10" fmla="*/ 173959 w 347919"/>
              <a:gd name="connsiteY10" fmla="*/ 24572 h 347919"/>
            </a:gdLst>
            <a:ahLst/>
            <a:cxnLst/>
            <a:rect l="l" t="t" r="r" b="b"/>
            <a:pathLst>
              <a:path w="347919" h="347919">
                <a:moveTo>
                  <a:pt x="173959" y="347920"/>
                </a:moveTo>
                <a:cubicBezTo>
                  <a:pt x="77899" y="347920"/>
                  <a:pt x="0" y="270039"/>
                  <a:pt x="0" y="173960"/>
                </a:cubicBezTo>
                <a:cubicBezTo>
                  <a:pt x="0" y="77881"/>
                  <a:pt x="77899" y="0"/>
                  <a:pt x="173959" y="0"/>
                </a:cubicBezTo>
                <a:cubicBezTo>
                  <a:pt x="270020" y="0"/>
                  <a:pt x="347919" y="77881"/>
                  <a:pt x="347919" y="173960"/>
                </a:cubicBezTo>
                <a:cubicBezTo>
                  <a:pt x="347919" y="173987"/>
                  <a:pt x="347919" y="174022"/>
                  <a:pt x="347919" y="174049"/>
                </a:cubicBezTo>
                <a:cubicBezTo>
                  <a:pt x="347830" y="270074"/>
                  <a:pt x="270020" y="347875"/>
                  <a:pt x="173959" y="347920"/>
                </a:cubicBezTo>
                <a:close/>
                <a:moveTo>
                  <a:pt x="173959" y="24483"/>
                </a:moveTo>
                <a:cubicBezTo>
                  <a:pt x="91342" y="24483"/>
                  <a:pt x="24393" y="91449"/>
                  <a:pt x="24393" y="174049"/>
                </a:cubicBezTo>
                <a:cubicBezTo>
                  <a:pt x="24393" y="256649"/>
                  <a:pt x="91342" y="323615"/>
                  <a:pt x="173959" y="323615"/>
                </a:cubicBezTo>
                <a:cubicBezTo>
                  <a:pt x="256577" y="323615"/>
                  <a:pt x="323526" y="256649"/>
                  <a:pt x="323526" y="174049"/>
                </a:cubicBezTo>
                <a:cubicBezTo>
                  <a:pt x="323348" y="91521"/>
                  <a:pt x="256488" y="24669"/>
                  <a:pt x="173959" y="24572"/>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2" name="标题 1"/>
          <p:cNvSpPr txBox="1"/>
          <p:nvPr/>
        </p:nvSpPr>
        <p:spPr>
          <a:xfrm>
            <a:off x="6696253" y="5018869"/>
            <a:ext cx="1016037" cy="349448"/>
          </a:xfrm>
          <a:custGeom>
            <a:avLst/>
            <a:gdLst>
              <a:gd name="connsiteX0" fmla="*/ 342114 w 1016037"/>
              <a:gd name="connsiteY0" fmla="*/ 328900 h 349448"/>
              <a:gd name="connsiteX1" fmla="*/ 352422 w 1016037"/>
              <a:gd name="connsiteY1" fmla="*/ 339174 h 349448"/>
              <a:gd name="connsiteX2" fmla="*/ 342112 w 1016037"/>
              <a:gd name="connsiteY2" fmla="*/ 349448 h 349448"/>
              <a:gd name="connsiteX3" fmla="*/ 331806 w 1016037"/>
              <a:gd name="connsiteY3" fmla="*/ 339174 h 349448"/>
              <a:gd name="connsiteX4" fmla="*/ 1005726 w 1016037"/>
              <a:gd name="connsiteY4" fmla="*/ 328899 h 349448"/>
              <a:gd name="connsiteX5" fmla="*/ 1016037 w 1016037"/>
              <a:gd name="connsiteY5" fmla="*/ 339174 h 349448"/>
              <a:gd name="connsiteX6" fmla="*/ 1005797 w 1016037"/>
              <a:gd name="connsiteY6" fmla="*/ 349448 h 349448"/>
              <a:gd name="connsiteX7" fmla="*/ 995487 w 1016037"/>
              <a:gd name="connsiteY7" fmla="*/ 339208 h 349448"/>
              <a:gd name="connsiteX8" fmla="*/ 1005726 w 1016037"/>
              <a:gd name="connsiteY8" fmla="*/ 328899 h 349448"/>
              <a:gd name="connsiteX9" fmla="*/ 895126 w 1016037"/>
              <a:gd name="connsiteY9" fmla="*/ 328899 h 349448"/>
              <a:gd name="connsiteX10" fmla="*/ 905435 w 1016037"/>
              <a:gd name="connsiteY10" fmla="*/ 339174 h 349448"/>
              <a:gd name="connsiteX11" fmla="*/ 895195 w 1016037"/>
              <a:gd name="connsiteY11" fmla="*/ 349448 h 349448"/>
              <a:gd name="connsiteX12" fmla="*/ 884886 w 1016037"/>
              <a:gd name="connsiteY12" fmla="*/ 339208 h 349448"/>
              <a:gd name="connsiteX13" fmla="*/ 895126 w 1016037"/>
              <a:gd name="connsiteY13" fmla="*/ 328899 h 349448"/>
              <a:gd name="connsiteX14" fmla="*/ 784522 w 1016037"/>
              <a:gd name="connsiteY14" fmla="*/ 328899 h 349448"/>
              <a:gd name="connsiteX15" fmla="*/ 794832 w 1016037"/>
              <a:gd name="connsiteY15" fmla="*/ 339174 h 349448"/>
              <a:gd name="connsiteX16" fmla="*/ 784593 w 1016037"/>
              <a:gd name="connsiteY16" fmla="*/ 349448 h 349448"/>
              <a:gd name="connsiteX17" fmla="*/ 774283 w 1016037"/>
              <a:gd name="connsiteY17" fmla="*/ 339208 h 349448"/>
              <a:gd name="connsiteX18" fmla="*/ 784522 w 1016037"/>
              <a:gd name="connsiteY18" fmla="*/ 328899 h 349448"/>
              <a:gd name="connsiteX19" fmla="*/ 673921 w 1016037"/>
              <a:gd name="connsiteY19" fmla="*/ 328899 h 349448"/>
              <a:gd name="connsiteX20" fmla="*/ 673926 w 1016037"/>
              <a:gd name="connsiteY20" fmla="*/ 328899 h 349448"/>
              <a:gd name="connsiteX21" fmla="*/ 684236 w 1016037"/>
              <a:gd name="connsiteY21" fmla="*/ 339174 h 349448"/>
              <a:gd name="connsiteX22" fmla="*/ 673926 w 1016037"/>
              <a:gd name="connsiteY22" fmla="*/ 349448 h 349448"/>
              <a:gd name="connsiteX23" fmla="*/ 663611 w 1016037"/>
              <a:gd name="connsiteY23" fmla="*/ 339174 h 349448"/>
              <a:gd name="connsiteX24" fmla="*/ 673921 w 1016037"/>
              <a:gd name="connsiteY24" fmla="*/ 328899 h 349448"/>
              <a:gd name="connsiteX25" fmla="*/ 563320 w 1016037"/>
              <a:gd name="connsiteY25" fmla="*/ 328899 h 349448"/>
              <a:gd name="connsiteX26" fmla="*/ 573630 w 1016037"/>
              <a:gd name="connsiteY26" fmla="*/ 339174 h 349448"/>
              <a:gd name="connsiteX27" fmla="*/ 563320 w 1016037"/>
              <a:gd name="connsiteY27" fmla="*/ 349448 h 349448"/>
              <a:gd name="connsiteX28" fmla="*/ 553010 w 1016037"/>
              <a:gd name="connsiteY28" fmla="*/ 339174 h 349448"/>
              <a:gd name="connsiteX29" fmla="*/ 563320 w 1016037"/>
              <a:gd name="connsiteY29" fmla="*/ 328899 h 349448"/>
              <a:gd name="connsiteX30" fmla="*/ 452717 w 1016037"/>
              <a:gd name="connsiteY30" fmla="*/ 328899 h 349448"/>
              <a:gd name="connsiteX31" fmla="*/ 463027 w 1016037"/>
              <a:gd name="connsiteY31" fmla="*/ 339174 h 349448"/>
              <a:gd name="connsiteX32" fmla="*/ 452717 w 1016037"/>
              <a:gd name="connsiteY32" fmla="*/ 349448 h 349448"/>
              <a:gd name="connsiteX33" fmla="*/ 442409 w 1016037"/>
              <a:gd name="connsiteY33" fmla="*/ 339174 h 349448"/>
              <a:gd name="connsiteX34" fmla="*/ 452717 w 1016037"/>
              <a:gd name="connsiteY34" fmla="*/ 328899 h 349448"/>
              <a:gd name="connsiteX35" fmla="*/ 342112 w 1016037"/>
              <a:gd name="connsiteY35" fmla="*/ 328899 h 349448"/>
              <a:gd name="connsiteX36" fmla="*/ 342115 w 1016037"/>
              <a:gd name="connsiteY36" fmla="*/ 328899 h 349448"/>
              <a:gd name="connsiteX37" fmla="*/ 342114 w 1016037"/>
              <a:gd name="connsiteY37" fmla="*/ 328900 h 349448"/>
              <a:gd name="connsiteX38" fmla="*/ 231515 w 1016037"/>
              <a:gd name="connsiteY38" fmla="*/ 328899 h 349448"/>
              <a:gd name="connsiteX39" fmla="*/ 241825 w 1016037"/>
              <a:gd name="connsiteY39" fmla="*/ 339174 h 349448"/>
              <a:gd name="connsiteX40" fmla="*/ 231515 w 1016037"/>
              <a:gd name="connsiteY40" fmla="*/ 349448 h 349448"/>
              <a:gd name="connsiteX41" fmla="*/ 221205 w 1016037"/>
              <a:gd name="connsiteY41" fmla="*/ 339174 h 349448"/>
              <a:gd name="connsiteX42" fmla="*/ 231515 w 1016037"/>
              <a:gd name="connsiteY42" fmla="*/ 328899 h 349448"/>
              <a:gd name="connsiteX43" fmla="*/ 120913 w 1016037"/>
              <a:gd name="connsiteY43" fmla="*/ 328899 h 349448"/>
              <a:gd name="connsiteX44" fmla="*/ 131221 w 1016037"/>
              <a:gd name="connsiteY44" fmla="*/ 339174 h 349448"/>
              <a:gd name="connsiteX45" fmla="*/ 120913 w 1016037"/>
              <a:gd name="connsiteY45" fmla="*/ 349448 h 349448"/>
              <a:gd name="connsiteX46" fmla="*/ 110603 w 1016037"/>
              <a:gd name="connsiteY46" fmla="*/ 339174 h 349448"/>
              <a:gd name="connsiteX47" fmla="*/ 120913 w 1016037"/>
              <a:gd name="connsiteY47" fmla="*/ 328899 h 349448"/>
              <a:gd name="connsiteX48" fmla="*/ 10311 w 1016037"/>
              <a:gd name="connsiteY48" fmla="*/ 328899 h 349448"/>
              <a:gd name="connsiteX49" fmla="*/ 20621 w 1016037"/>
              <a:gd name="connsiteY49" fmla="*/ 339174 h 349448"/>
              <a:gd name="connsiteX50" fmla="*/ 10311 w 1016037"/>
              <a:gd name="connsiteY50" fmla="*/ 349448 h 349448"/>
              <a:gd name="connsiteX51" fmla="*/ 0 w 1016037"/>
              <a:gd name="connsiteY51" fmla="*/ 339174 h 349448"/>
              <a:gd name="connsiteX52" fmla="*/ 10311 w 1016037"/>
              <a:gd name="connsiteY52" fmla="*/ 328899 h 349448"/>
              <a:gd name="connsiteX53" fmla="*/ 342114 w 1016037"/>
              <a:gd name="connsiteY53" fmla="*/ 215569 h 349448"/>
              <a:gd name="connsiteX54" fmla="*/ 352426 w 1016037"/>
              <a:gd name="connsiteY54" fmla="*/ 225842 h 349448"/>
              <a:gd name="connsiteX55" fmla="*/ 342115 w 1016037"/>
              <a:gd name="connsiteY55" fmla="*/ 236117 h 349448"/>
              <a:gd name="connsiteX56" fmla="*/ 331806 w 1016037"/>
              <a:gd name="connsiteY56" fmla="*/ 225842 h 349448"/>
              <a:gd name="connsiteX57" fmla="*/ 1005726 w 1016037"/>
              <a:gd name="connsiteY57" fmla="*/ 215567 h 349448"/>
              <a:gd name="connsiteX58" fmla="*/ 1016037 w 1016037"/>
              <a:gd name="connsiteY58" fmla="*/ 225842 h 349448"/>
              <a:gd name="connsiteX59" fmla="*/ 1005797 w 1016037"/>
              <a:gd name="connsiteY59" fmla="*/ 236117 h 349448"/>
              <a:gd name="connsiteX60" fmla="*/ 995487 w 1016037"/>
              <a:gd name="connsiteY60" fmla="*/ 225877 h 349448"/>
              <a:gd name="connsiteX61" fmla="*/ 1005726 w 1016037"/>
              <a:gd name="connsiteY61" fmla="*/ 215567 h 349448"/>
              <a:gd name="connsiteX62" fmla="*/ 895126 w 1016037"/>
              <a:gd name="connsiteY62" fmla="*/ 215567 h 349448"/>
              <a:gd name="connsiteX63" fmla="*/ 905435 w 1016037"/>
              <a:gd name="connsiteY63" fmla="*/ 225842 h 349448"/>
              <a:gd name="connsiteX64" fmla="*/ 895195 w 1016037"/>
              <a:gd name="connsiteY64" fmla="*/ 236117 h 349448"/>
              <a:gd name="connsiteX65" fmla="*/ 884886 w 1016037"/>
              <a:gd name="connsiteY65" fmla="*/ 225877 h 349448"/>
              <a:gd name="connsiteX66" fmla="*/ 895126 w 1016037"/>
              <a:gd name="connsiteY66" fmla="*/ 215567 h 349448"/>
              <a:gd name="connsiteX67" fmla="*/ 784522 w 1016037"/>
              <a:gd name="connsiteY67" fmla="*/ 215567 h 349448"/>
              <a:gd name="connsiteX68" fmla="*/ 794832 w 1016037"/>
              <a:gd name="connsiteY68" fmla="*/ 225842 h 349448"/>
              <a:gd name="connsiteX69" fmla="*/ 784593 w 1016037"/>
              <a:gd name="connsiteY69" fmla="*/ 236117 h 349448"/>
              <a:gd name="connsiteX70" fmla="*/ 774283 w 1016037"/>
              <a:gd name="connsiteY70" fmla="*/ 225877 h 349448"/>
              <a:gd name="connsiteX71" fmla="*/ 784522 w 1016037"/>
              <a:gd name="connsiteY71" fmla="*/ 215567 h 349448"/>
              <a:gd name="connsiteX72" fmla="*/ 673921 w 1016037"/>
              <a:gd name="connsiteY72" fmla="*/ 215567 h 349448"/>
              <a:gd name="connsiteX73" fmla="*/ 673926 w 1016037"/>
              <a:gd name="connsiteY73" fmla="*/ 215567 h 349448"/>
              <a:gd name="connsiteX74" fmla="*/ 684236 w 1016037"/>
              <a:gd name="connsiteY74" fmla="*/ 225842 h 349448"/>
              <a:gd name="connsiteX75" fmla="*/ 673926 w 1016037"/>
              <a:gd name="connsiteY75" fmla="*/ 236117 h 349448"/>
              <a:gd name="connsiteX76" fmla="*/ 663611 w 1016037"/>
              <a:gd name="connsiteY76" fmla="*/ 225842 h 349448"/>
              <a:gd name="connsiteX77" fmla="*/ 673921 w 1016037"/>
              <a:gd name="connsiteY77" fmla="*/ 215567 h 349448"/>
              <a:gd name="connsiteX78" fmla="*/ 563320 w 1016037"/>
              <a:gd name="connsiteY78" fmla="*/ 215567 h 349448"/>
              <a:gd name="connsiteX79" fmla="*/ 573630 w 1016037"/>
              <a:gd name="connsiteY79" fmla="*/ 225842 h 349448"/>
              <a:gd name="connsiteX80" fmla="*/ 563320 w 1016037"/>
              <a:gd name="connsiteY80" fmla="*/ 236117 h 349448"/>
              <a:gd name="connsiteX81" fmla="*/ 553010 w 1016037"/>
              <a:gd name="connsiteY81" fmla="*/ 225842 h 349448"/>
              <a:gd name="connsiteX82" fmla="*/ 563320 w 1016037"/>
              <a:gd name="connsiteY82" fmla="*/ 215567 h 349448"/>
              <a:gd name="connsiteX83" fmla="*/ 452717 w 1016037"/>
              <a:gd name="connsiteY83" fmla="*/ 215567 h 349448"/>
              <a:gd name="connsiteX84" fmla="*/ 463027 w 1016037"/>
              <a:gd name="connsiteY84" fmla="*/ 225842 h 349448"/>
              <a:gd name="connsiteX85" fmla="*/ 452717 w 1016037"/>
              <a:gd name="connsiteY85" fmla="*/ 236117 h 349448"/>
              <a:gd name="connsiteX86" fmla="*/ 442409 w 1016037"/>
              <a:gd name="connsiteY86" fmla="*/ 225842 h 349448"/>
              <a:gd name="connsiteX87" fmla="*/ 452717 w 1016037"/>
              <a:gd name="connsiteY87" fmla="*/ 215567 h 349448"/>
              <a:gd name="connsiteX88" fmla="*/ 342112 w 1016037"/>
              <a:gd name="connsiteY88" fmla="*/ 215567 h 349448"/>
              <a:gd name="connsiteX89" fmla="*/ 342115 w 1016037"/>
              <a:gd name="connsiteY89" fmla="*/ 215567 h 349448"/>
              <a:gd name="connsiteX90" fmla="*/ 342114 w 1016037"/>
              <a:gd name="connsiteY90" fmla="*/ 215569 h 349448"/>
              <a:gd name="connsiteX91" fmla="*/ 231515 w 1016037"/>
              <a:gd name="connsiteY91" fmla="*/ 215567 h 349448"/>
              <a:gd name="connsiteX92" fmla="*/ 241825 w 1016037"/>
              <a:gd name="connsiteY92" fmla="*/ 225842 h 349448"/>
              <a:gd name="connsiteX93" fmla="*/ 231515 w 1016037"/>
              <a:gd name="connsiteY93" fmla="*/ 236117 h 349448"/>
              <a:gd name="connsiteX94" fmla="*/ 221205 w 1016037"/>
              <a:gd name="connsiteY94" fmla="*/ 225842 h 349448"/>
              <a:gd name="connsiteX95" fmla="*/ 231515 w 1016037"/>
              <a:gd name="connsiteY95" fmla="*/ 215567 h 349448"/>
              <a:gd name="connsiteX96" fmla="*/ 120913 w 1016037"/>
              <a:gd name="connsiteY96" fmla="*/ 215567 h 349448"/>
              <a:gd name="connsiteX97" fmla="*/ 131221 w 1016037"/>
              <a:gd name="connsiteY97" fmla="*/ 225842 h 349448"/>
              <a:gd name="connsiteX98" fmla="*/ 120913 w 1016037"/>
              <a:gd name="connsiteY98" fmla="*/ 236117 h 349448"/>
              <a:gd name="connsiteX99" fmla="*/ 110603 w 1016037"/>
              <a:gd name="connsiteY99" fmla="*/ 225842 h 349448"/>
              <a:gd name="connsiteX100" fmla="*/ 120913 w 1016037"/>
              <a:gd name="connsiteY100" fmla="*/ 215567 h 349448"/>
              <a:gd name="connsiteX101" fmla="*/ 10311 w 1016037"/>
              <a:gd name="connsiteY101" fmla="*/ 215567 h 349448"/>
              <a:gd name="connsiteX102" fmla="*/ 20621 w 1016037"/>
              <a:gd name="connsiteY102" fmla="*/ 225842 h 349448"/>
              <a:gd name="connsiteX103" fmla="*/ 10311 w 1016037"/>
              <a:gd name="connsiteY103" fmla="*/ 236117 h 349448"/>
              <a:gd name="connsiteX104" fmla="*/ 0 w 1016037"/>
              <a:gd name="connsiteY104" fmla="*/ 225842 h 349448"/>
              <a:gd name="connsiteX105" fmla="*/ 10311 w 1016037"/>
              <a:gd name="connsiteY105" fmla="*/ 215567 h 349448"/>
              <a:gd name="connsiteX106" fmla="*/ 342114 w 1016037"/>
              <a:gd name="connsiteY106" fmla="*/ 113333 h 349448"/>
              <a:gd name="connsiteX107" fmla="*/ 352422 w 1016037"/>
              <a:gd name="connsiteY107" fmla="*/ 123607 h 349448"/>
              <a:gd name="connsiteX108" fmla="*/ 342112 w 1016037"/>
              <a:gd name="connsiteY108" fmla="*/ 133881 h 349448"/>
              <a:gd name="connsiteX109" fmla="*/ 331806 w 1016037"/>
              <a:gd name="connsiteY109" fmla="*/ 123607 h 349448"/>
              <a:gd name="connsiteX110" fmla="*/ 1005726 w 1016037"/>
              <a:gd name="connsiteY110" fmla="*/ 113332 h 349448"/>
              <a:gd name="connsiteX111" fmla="*/ 1016037 w 1016037"/>
              <a:gd name="connsiteY111" fmla="*/ 123607 h 349448"/>
              <a:gd name="connsiteX112" fmla="*/ 1005797 w 1016037"/>
              <a:gd name="connsiteY112" fmla="*/ 133881 h 349448"/>
              <a:gd name="connsiteX113" fmla="*/ 995487 w 1016037"/>
              <a:gd name="connsiteY113" fmla="*/ 123641 h 349448"/>
              <a:gd name="connsiteX114" fmla="*/ 1005726 w 1016037"/>
              <a:gd name="connsiteY114" fmla="*/ 113332 h 349448"/>
              <a:gd name="connsiteX115" fmla="*/ 895126 w 1016037"/>
              <a:gd name="connsiteY115" fmla="*/ 113332 h 349448"/>
              <a:gd name="connsiteX116" fmla="*/ 905435 w 1016037"/>
              <a:gd name="connsiteY116" fmla="*/ 123607 h 349448"/>
              <a:gd name="connsiteX117" fmla="*/ 895195 w 1016037"/>
              <a:gd name="connsiteY117" fmla="*/ 133881 h 349448"/>
              <a:gd name="connsiteX118" fmla="*/ 884886 w 1016037"/>
              <a:gd name="connsiteY118" fmla="*/ 123641 h 349448"/>
              <a:gd name="connsiteX119" fmla="*/ 895126 w 1016037"/>
              <a:gd name="connsiteY119" fmla="*/ 113332 h 349448"/>
              <a:gd name="connsiteX120" fmla="*/ 784522 w 1016037"/>
              <a:gd name="connsiteY120" fmla="*/ 113332 h 349448"/>
              <a:gd name="connsiteX121" fmla="*/ 794832 w 1016037"/>
              <a:gd name="connsiteY121" fmla="*/ 123607 h 349448"/>
              <a:gd name="connsiteX122" fmla="*/ 784593 w 1016037"/>
              <a:gd name="connsiteY122" fmla="*/ 133881 h 349448"/>
              <a:gd name="connsiteX123" fmla="*/ 774283 w 1016037"/>
              <a:gd name="connsiteY123" fmla="*/ 123641 h 349448"/>
              <a:gd name="connsiteX124" fmla="*/ 784522 w 1016037"/>
              <a:gd name="connsiteY124" fmla="*/ 113332 h 349448"/>
              <a:gd name="connsiteX125" fmla="*/ 673921 w 1016037"/>
              <a:gd name="connsiteY125" fmla="*/ 113332 h 349448"/>
              <a:gd name="connsiteX126" fmla="*/ 673926 w 1016037"/>
              <a:gd name="connsiteY126" fmla="*/ 113332 h 349448"/>
              <a:gd name="connsiteX127" fmla="*/ 684236 w 1016037"/>
              <a:gd name="connsiteY127" fmla="*/ 123607 h 349448"/>
              <a:gd name="connsiteX128" fmla="*/ 673926 w 1016037"/>
              <a:gd name="connsiteY128" fmla="*/ 133881 h 349448"/>
              <a:gd name="connsiteX129" fmla="*/ 663611 w 1016037"/>
              <a:gd name="connsiteY129" fmla="*/ 123607 h 349448"/>
              <a:gd name="connsiteX130" fmla="*/ 673921 w 1016037"/>
              <a:gd name="connsiteY130" fmla="*/ 113332 h 349448"/>
              <a:gd name="connsiteX131" fmla="*/ 563320 w 1016037"/>
              <a:gd name="connsiteY131" fmla="*/ 113332 h 349448"/>
              <a:gd name="connsiteX132" fmla="*/ 573630 w 1016037"/>
              <a:gd name="connsiteY132" fmla="*/ 123607 h 349448"/>
              <a:gd name="connsiteX133" fmla="*/ 563320 w 1016037"/>
              <a:gd name="connsiteY133" fmla="*/ 133881 h 349448"/>
              <a:gd name="connsiteX134" fmla="*/ 553010 w 1016037"/>
              <a:gd name="connsiteY134" fmla="*/ 123607 h 349448"/>
              <a:gd name="connsiteX135" fmla="*/ 563320 w 1016037"/>
              <a:gd name="connsiteY135" fmla="*/ 113332 h 349448"/>
              <a:gd name="connsiteX136" fmla="*/ 452717 w 1016037"/>
              <a:gd name="connsiteY136" fmla="*/ 113332 h 349448"/>
              <a:gd name="connsiteX137" fmla="*/ 463027 w 1016037"/>
              <a:gd name="connsiteY137" fmla="*/ 123607 h 349448"/>
              <a:gd name="connsiteX138" fmla="*/ 452717 w 1016037"/>
              <a:gd name="connsiteY138" fmla="*/ 133881 h 349448"/>
              <a:gd name="connsiteX139" fmla="*/ 442409 w 1016037"/>
              <a:gd name="connsiteY139" fmla="*/ 123607 h 349448"/>
              <a:gd name="connsiteX140" fmla="*/ 452717 w 1016037"/>
              <a:gd name="connsiteY140" fmla="*/ 113332 h 349448"/>
              <a:gd name="connsiteX141" fmla="*/ 342112 w 1016037"/>
              <a:gd name="connsiteY141" fmla="*/ 113332 h 349448"/>
              <a:gd name="connsiteX142" fmla="*/ 342115 w 1016037"/>
              <a:gd name="connsiteY142" fmla="*/ 113332 h 349448"/>
              <a:gd name="connsiteX143" fmla="*/ 342114 w 1016037"/>
              <a:gd name="connsiteY143" fmla="*/ 113333 h 349448"/>
              <a:gd name="connsiteX144" fmla="*/ 231515 w 1016037"/>
              <a:gd name="connsiteY144" fmla="*/ 113332 h 349448"/>
              <a:gd name="connsiteX145" fmla="*/ 241825 w 1016037"/>
              <a:gd name="connsiteY145" fmla="*/ 123607 h 349448"/>
              <a:gd name="connsiteX146" fmla="*/ 231515 w 1016037"/>
              <a:gd name="connsiteY146" fmla="*/ 133881 h 349448"/>
              <a:gd name="connsiteX147" fmla="*/ 221205 w 1016037"/>
              <a:gd name="connsiteY147" fmla="*/ 123607 h 349448"/>
              <a:gd name="connsiteX148" fmla="*/ 231515 w 1016037"/>
              <a:gd name="connsiteY148" fmla="*/ 113332 h 349448"/>
              <a:gd name="connsiteX149" fmla="*/ 120913 w 1016037"/>
              <a:gd name="connsiteY149" fmla="*/ 113332 h 349448"/>
              <a:gd name="connsiteX150" fmla="*/ 131221 w 1016037"/>
              <a:gd name="connsiteY150" fmla="*/ 123607 h 349448"/>
              <a:gd name="connsiteX151" fmla="*/ 120913 w 1016037"/>
              <a:gd name="connsiteY151" fmla="*/ 133881 h 349448"/>
              <a:gd name="connsiteX152" fmla="*/ 110603 w 1016037"/>
              <a:gd name="connsiteY152" fmla="*/ 123607 h 349448"/>
              <a:gd name="connsiteX153" fmla="*/ 120913 w 1016037"/>
              <a:gd name="connsiteY153" fmla="*/ 113332 h 349448"/>
              <a:gd name="connsiteX154" fmla="*/ 10311 w 1016037"/>
              <a:gd name="connsiteY154" fmla="*/ 113332 h 349448"/>
              <a:gd name="connsiteX155" fmla="*/ 20621 w 1016037"/>
              <a:gd name="connsiteY155" fmla="*/ 123607 h 349448"/>
              <a:gd name="connsiteX156" fmla="*/ 10311 w 1016037"/>
              <a:gd name="connsiteY156" fmla="*/ 133881 h 349448"/>
              <a:gd name="connsiteX157" fmla="*/ 0 w 1016037"/>
              <a:gd name="connsiteY157" fmla="*/ 123607 h 349448"/>
              <a:gd name="connsiteX158" fmla="*/ 10311 w 1016037"/>
              <a:gd name="connsiteY158" fmla="*/ 113332 h 349448"/>
              <a:gd name="connsiteX159" fmla="*/ 342114 w 1016037"/>
              <a:gd name="connsiteY159" fmla="*/ 2 h 349448"/>
              <a:gd name="connsiteX160" fmla="*/ 352426 w 1016037"/>
              <a:gd name="connsiteY160" fmla="*/ 10275 h 349448"/>
              <a:gd name="connsiteX161" fmla="*/ 342115 w 1016037"/>
              <a:gd name="connsiteY161" fmla="*/ 20550 h 349448"/>
              <a:gd name="connsiteX162" fmla="*/ 331806 w 1016037"/>
              <a:gd name="connsiteY162" fmla="*/ 10275 h 349448"/>
              <a:gd name="connsiteX163" fmla="*/ 1005726 w 1016037"/>
              <a:gd name="connsiteY163" fmla="*/ 0 h 349448"/>
              <a:gd name="connsiteX164" fmla="*/ 1016037 w 1016037"/>
              <a:gd name="connsiteY164" fmla="*/ 10275 h 349448"/>
              <a:gd name="connsiteX165" fmla="*/ 1005797 w 1016037"/>
              <a:gd name="connsiteY165" fmla="*/ 20550 h 349448"/>
              <a:gd name="connsiteX166" fmla="*/ 995487 w 1016037"/>
              <a:gd name="connsiteY166" fmla="*/ 10310 h 349448"/>
              <a:gd name="connsiteX167" fmla="*/ 1005726 w 1016037"/>
              <a:gd name="connsiteY167" fmla="*/ 0 h 349448"/>
              <a:gd name="connsiteX168" fmla="*/ 895126 w 1016037"/>
              <a:gd name="connsiteY168" fmla="*/ 0 h 349448"/>
              <a:gd name="connsiteX169" fmla="*/ 905435 w 1016037"/>
              <a:gd name="connsiteY169" fmla="*/ 10275 h 349448"/>
              <a:gd name="connsiteX170" fmla="*/ 895195 w 1016037"/>
              <a:gd name="connsiteY170" fmla="*/ 20550 h 349448"/>
              <a:gd name="connsiteX171" fmla="*/ 884886 w 1016037"/>
              <a:gd name="connsiteY171" fmla="*/ 10310 h 349448"/>
              <a:gd name="connsiteX172" fmla="*/ 895126 w 1016037"/>
              <a:gd name="connsiteY172" fmla="*/ 0 h 349448"/>
              <a:gd name="connsiteX173" fmla="*/ 784522 w 1016037"/>
              <a:gd name="connsiteY173" fmla="*/ 0 h 349448"/>
              <a:gd name="connsiteX174" fmla="*/ 794832 w 1016037"/>
              <a:gd name="connsiteY174" fmla="*/ 10275 h 349448"/>
              <a:gd name="connsiteX175" fmla="*/ 784593 w 1016037"/>
              <a:gd name="connsiteY175" fmla="*/ 20550 h 349448"/>
              <a:gd name="connsiteX176" fmla="*/ 774283 w 1016037"/>
              <a:gd name="connsiteY176" fmla="*/ 10310 h 349448"/>
              <a:gd name="connsiteX177" fmla="*/ 784522 w 1016037"/>
              <a:gd name="connsiteY177" fmla="*/ 0 h 349448"/>
              <a:gd name="connsiteX178" fmla="*/ 673921 w 1016037"/>
              <a:gd name="connsiteY178" fmla="*/ 0 h 349448"/>
              <a:gd name="connsiteX179" fmla="*/ 673926 w 1016037"/>
              <a:gd name="connsiteY179" fmla="*/ 0 h 349448"/>
              <a:gd name="connsiteX180" fmla="*/ 684236 w 1016037"/>
              <a:gd name="connsiteY180" fmla="*/ 10275 h 349448"/>
              <a:gd name="connsiteX181" fmla="*/ 673926 w 1016037"/>
              <a:gd name="connsiteY181" fmla="*/ 20550 h 349448"/>
              <a:gd name="connsiteX182" fmla="*/ 663611 w 1016037"/>
              <a:gd name="connsiteY182" fmla="*/ 10275 h 349448"/>
              <a:gd name="connsiteX183" fmla="*/ 673921 w 1016037"/>
              <a:gd name="connsiteY183" fmla="*/ 0 h 349448"/>
              <a:gd name="connsiteX184" fmla="*/ 563320 w 1016037"/>
              <a:gd name="connsiteY184" fmla="*/ 0 h 349448"/>
              <a:gd name="connsiteX185" fmla="*/ 573630 w 1016037"/>
              <a:gd name="connsiteY185" fmla="*/ 10275 h 349448"/>
              <a:gd name="connsiteX186" fmla="*/ 563320 w 1016037"/>
              <a:gd name="connsiteY186" fmla="*/ 20550 h 349448"/>
              <a:gd name="connsiteX187" fmla="*/ 553010 w 1016037"/>
              <a:gd name="connsiteY187" fmla="*/ 10275 h 349448"/>
              <a:gd name="connsiteX188" fmla="*/ 563320 w 1016037"/>
              <a:gd name="connsiteY188" fmla="*/ 0 h 349448"/>
              <a:gd name="connsiteX189" fmla="*/ 452717 w 1016037"/>
              <a:gd name="connsiteY189" fmla="*/ 0 h 349448"/>
              <a:gd name="connsiteX190" fmla="*/ 463027 w 1016037"/>
              <a:gd name="connsiteY190" fmla="*/ 10275 h 349448"/>
              <a:gd name="connsiteX191" fmla="*/ 452717 w 1016037"/>
              <a:gd name="connsiteY191" fmla="*/ 20550 h 349448"/>
              <a:gd name="connsiteX192" fmla="*/ 442409 w 1016037"/>
              <a:gd name="connsiteY192" fmla="*/ 10275 h 349448"/>
              <a:gd name="connsiteX193" fmla="*/ 452717 w 1016037"/>
              <a:gd name="connsiteY193" fmla="*/ 0 h 349448"/>
              <a:gd name="connsiteX194" fmla="*/ 342112 w 1016037"/>
              <a:gd name="connsiteY194" fmla="*/ 0 h 349448"/>
              <a:gd name="connsiteX195" fmla="*/ 342115 w 1016037"/>
              <a:gd name="connsiteY195" fmla="*/ 0 h 349448"/>
              <a:gd name="connsiteX196" fmla="*/ 342114 w 1016037"/>
              <a:gd name="connsiteY196" fmla="*/ 2 h 349448"/>
              <a:gd name="connsiteX197" fmla="*/ 231515 w 1016037"/>
              <a:gd name="connsiteY197" fmla="*/ 0 h 349448"/>
              <a:gd name="connsiteX198" fmla="*/ 241825 w 1016037"/>
              <a:gd name="connsiteY198" fmla="*/ 10275 h 349448"/>
              <a:gd name="connsiteX199" fmla="*/ 231515 w 1016037"/>
              <a:gd name="connsiteY199" fmla="*/ 20550 h 349448"/>
              <a:gd name="connsiteX200" fmla="*/ 221205 w 1016037"/>
              <a:gd name="connsiteY200" fmla="*/ 10275 h 349448"/>
              <a:gd name="connsiteX201" fmla="*/ 231515 w 1016037"/>
              <a:gd name="connsiteY201" fmla="*/ 0 h 349448"/>
              <a:gd name="connsiteX202" fmla="*/ 120913 w 1016037"/>
              <a:gd name="connsiteY202" fmla="*/ 0 h 349448"/>
              <a:gd name="connsiteX203" fmla="*/ 131221 w 1016037"/>
              <a:gd name="connsiteY203" fmla="*/ 10275 h 349448"/>
              <a:gd name="connsiteX204" fmla="*/ 120913 w 1016037"/>
              <a:gd name="connsiteY204" fmla="*/ 20550 h 349448"/>
              <a:gd name="connsiteX205" fmla="*/ 110603 w 1016037"/>
              <a:gd name="connsiteY205" fmla="*/ 10275 h 349448"/>
              <a:gd name="connsiteX206" fmla="*/ 120913 w 1016037"/>
              <a:gd name="connsiteY206" fmla="*/ 0 h 349448"/>
              <a:gd name="connsiteX207" fmla="*/ 10311 w 1016037"/>
              <a:gd name="connsiteY207" fmla="*/ 0 h 349448"/>
              <a:gd name="connsiteX208" fmla="*/ 20621 w 1016037"/>
              <a:gd name="connsiteY208" fmla="*/ 10275 h 349448"/>
              <a:gd name="connsiteX209" fmla="*/ 10311 w 1016037"/>
              <a:gd name="connsiteY209" fmla="*/ 20550 h 349448"/>
              <a:gd name="connsiteX210" fmla="*/ 0 w 1016037"/>
              <a:gd name="connsiteY210" fmla="*/ 10275 h 349448"/>
              <a:gd name="connsiteX211" fmla="*/ 10311 w 1016037"/>
              <a:gd name="connsiteY211" fmla="*/ 0 h 349448"/>
            </a:gdLst>
            <a:ahLst/>
            <a:cxnLst/>
            <a:rect l="l" t="t" r="r" b="b"/>
            <a:pathLst>
              <a:path w="1016037" h="349448">
                <a:moveTo>
                  <a:pt x="342114" y="328900"/>
                </a:moveTo>
                <a:lnTo>
                  <a:pt x="352422" y="339174"/>
                </a:lnTo>
                <a:cubicBezTo>
                  <a:pt x="352405" y="344860"/>
                  <a:pt x="347793" y="349448"/>
                  <a:pt x="342112" y="349448"/>
                </a:cubicBezTo>
                <a:cubicBezTo>
                  <a:pt x="336432" y="349448"/>
                  <a:pt x="331822" y="344849"/>
                  <a:pt x="331806" y="339174"/>
                </a:cubicBezTo>
                <a:close/>
                <a:moveTo>
                  <a:pt x="1005726" y="328899"/>
                </a:moveTo>
                <a:cubicBezTo>
                  <a:pt x="1011407" y="328899"/>
                  <a:pt x="1016020" y="333487"/>
                  <a:pt x="1016037" y="339174"/>
                </a:cubicBezTo>
                <a:cubicBezTo>
                  <a:pt x="1016037" y="344837"/>
                  <a:pt x="1011458" y="349426"/>
                  <a:pt x="1005797" y="349448"/>
                </a:cubicBezTo>
                <a:cubicBezTo>
                  <a:pt x="1000123" y="349471"/>
                  <a:pt x="995506" y="344883"/>
                  <a:pt x="995487" y="339208"/>
                </a:cubicBezTo>
                <a:cubicBezTo>
                  <a:pt x="995468" y="333533"/>
                  <a:pt x="1000052" y="328922"/>
                  <a:pt x="1005726" y="328899"/>
                </a:cubicBezTo>
                <a:close/>
                <a:moveTo>
                  <a:pt x="895126" y="328899"/>
                </a:moveTo>
                <a:cubicBezTo>
                  <a:pt x="900807" y="328899"/>
                  <a:pt x="905418" y="333498"/>
                  <a:pt x="905435" y="339174"/>
                </a:cubicBezTo>
                <a:cubicBezTo>
                  <a:pt x="905435" y="344837"/>
                  <a:pt x="900856" y="349426"/>
                  <a:pt x="895195" y="349448"/>
                </a:cubicBezTo>
                <a:cubicBezTo>
                  <a:pt x="889521" y="349471"/>
                  <a:pt x="884905" y="344883"/>
                  <a:pt x="884886" y="339208"/>
                </a:cubicBezTo>
                <a:cubicBezTo>
                  <a:pt x="884866" y="333533"/>
                  <a:pt x="889452" y="328922"/>
                  <a:pt x="895126" y="328899"/>
                </a:cubicBezTo>
                <a:close/>
                <a:moveTo>
                  <a:pt x="784522" y="328899"/>
                </a:moveTo>
                <a:cubicBezTo>
                  <a:pt x="790204" y="328899"/>
                  <a:pt x="794815" y="333487"/>
                  <a:pt x="794832" y="339174"/>
                </a:cubicBezTo>
                <a:cubicBezTo>
                  <a:pt x="794832" y="344837"/>
                  <a:pt x="790254" y="349426"/>
                  <a:pt x="784593" y="349448"/>
                </a:cubicBezTo>
                <a:cubicBezTo>
                  <a:pt x="778918" y="349471"/>
                  <a:pt x="774302" y="344883"/>
                  <a:pt x="774283" y="339208"/>
                </a:cubicBezTo>
                <a:cubicBezTo>
                  <a:pt x="774263" y="333533"/>
                  <a:pt x="778847" y="328922"/>
                  <a:pt x="784522" y="328899"/>
                </a:cubicBezTo>
                <a:close/>
                <a:moveTo>
                  <a:pt x="673921" y="328899"/>
                </a:moveTo>
                <a:lnTo>
                  <a:pt x="673926" y="328899"/>
                </a:lnTo>
                <a:cubicBezTo>
                  <a:pt x="679607" y="328899"/>
                  <a:pt x="684219" y="333487"/>
                  <a:pt x="684236" y="339174"/>
                </a:cubicBezTo>
                <a:cubicBezTo>
                  <a:pt x="684219" y="344860"/>
                  <a:pt x="679607" y="349448"/>
                  <a:pt x="673926" y="349448"/>
                </a:cubicBezTo>
                <a:cubicBezTo>
                  <a:pt x="668243" y="349448"/>
                  <a:pt x="663628" y="344860"/>
                  <a:pt x="663611" y="339174"/>
                </a:cubicBezTo>
                <a:cubicBezTo>
                  <a:pt x="663628" y="333487"/>
                  <a:pt x="668240" y="328899"/>
                  <a:pt x="673921" y="328899"/>
                </a:cubicBezTo>
                <a:close/>
                <a:moveTo>
                  <a:pt x="563320" y="328899"/>
                </a:moveTo>
                <a:cubicBezTo>
                  <a:pt x="569001" y="328899"/>
                  <a:pt x="573613" y="333487"/>
                  <a:pt x="573630" y="339174"/>
                </a:cubicBezTo>
                <a:cubicBezTo>
                  <a:pt x="573613" y="344860"/>
                  <a:pt x="569001" y="349448"/>
                  <a:pt x="563320" y="349448"/>
                </a:cubicBezTo>
                <a:cubicBezTo>
                  <a:pt x="557639" y="349448"/>
                  <a:pt x="553027" y="344860"/>
                  <a:pt x="553010" y="339174"/>
                </a:cubicBezTo>
                <a:cubicBezTo>
                  <a:pt x="553027" y="333487"/>
                  <a:pt x="557639" y="328899"/>
                  <a:pt x="563320" y="328899"/>
                </a:cubicBezTo>
                <a:close/>
                <a:moveTo>
                  <a:pt x="452717" y="328899"/>
                </a:moveTo>
                <a:cubicBezTo>
                  <a:pt x="458398" y="328899"/>
                  <a:pt x="463010" y="333487"/>
                  <a:pt x="463027" y="339174"/>
                </a:cubicBezTo>
                <a:cubicBezTo>
                  <a:pt x="463010" y="344860"/>
                  <a:pt x="458398" y="349448"/>
                  <a:pt x="452717" y="349448"/>
                </a:cubicBezTo>
                <a:cubicBezTo>
                  <a:pt x="447035" y="349460"/>
                  <a:pt x="442422" y="344860"/>
                  <a:pt x="442409" y="339174"/>
                </a:cubicBezTo>
                <a:cubicBezTo>
                  <a:pt x="442422" y="333487"/>
                  <a:pt x="447035" y="328899"/>
                  <a:pt x="452717" y="328899"/>
                </a:cubicBezTo>
                <a:close/>
                <a:moveTo>
                  <a:pt x="342112" y="328899"/>
                </a:moveTo>
                <a:lnTo>
                  <a:pt x="342115" y="328899"/>
                </a:lnTo>
                <a:lnTo>
                  <a:pt x="342114" y="328900"/>
                </a:lnTo>
                <a:close/>
                <a:moveTo>
                  <a:pt x="231515" y="328899"/>
                </a:moveTo>
                <a:cubicBezTo>
                  <a:pt x="237196" y="328899"/>
                  <a:pt x="241808" y="333487"/>
                  <a:pt x="241825" y="339174"/>
                </a:cubicBezTo>
                <a:cubicBezTo>
                  <a:pt x="241808" y="344860"/>
                  <a:pt x="237196" y="349448"/>
                  <a:pt x="231515" y="349448"/>
                </a:cubicBezTo>
                <a:cubicBezTo>
                  <a:pt x="225834" y="349448"/>
                  <a:pt x="221222" y="344860"/>
                  <a:pt x="221205" y="339174"/>
                </a:cubicBezTo>
                <a:cubicBezTo>
                  <a:pt x="221222" y="333487"/>
                  <a:pt x="225834" y="328899"/>
                  <a:pt x="231515" y="328899"/>
                </a:cubicBezTo>
                <a:close/>
                <a:moveTo>
                  <a:pt x="120913" y="328899"/>
                </a:moveTo>
                <a:cubicBezTo>
                  <a:pt x="126595" y="328899"/>
                  <a:pt x="131209" y="333487"/>
                  <a:pt x="131221" y="339174"/>
                </a:cubicBezTo>
                <a:cubicBezTo>
                  <a:pt x="131209" y="344860"/>
                  <a:pt x="126595" y="349460"/>
                  <a:pt x="120913" y="349448"/>
                </a:cubicBezTo>
                <a:cubicBezTo>
                  <a:pt x="115232" y="349448"/>
                  <a:pt x="110620" y="344860"/>
                  <a:pt x="110603" y="339174"/>
                </a:cubicBezTo>
                <a:cubicBezTo>
                  <a:pt x="110620" y="333487"/>
                  <a:pt x="115232" y="328899"/>
                  <a:pt x="120913" y="328899"/>
                </a:cubicBezTo>
                <a:close/>
                <a:moveTo>
                  <a:pt x="10311" y="328899"/>
                </a:moveTo>
                <a:cubicBezTo>
                  <a:pt x="15991" y="328899"/>
                  <a:pt x="20604" y="333487"/>
                  <a:pt x="20621" y="339174"/>
                </a:cubicBezTo>
                <a:cubicBezTo>
                  <a:pt x="20604" y="344860"/>
                  <a:pt x="15991" y="349448"/>
                  <a:pt x="10311" y="349448"/>
                </a:cubicBezTo>
                <a:cubicBezTo>
                  <a:pt x="4630" y="349448"/>
                  <a:pt x="17" y="344860"/>
                  <a:pt x="0" y="339174"/>
                </a:cubicBezTo>
                <a:cubicBezTo>
                  <a:pt x="17" y="333487"/>
                  <a:pt x="4630" y="328899"/>
                  <a:pt x="10311" y="328899"/>
                </a:cubicBezTo>
                <a:close/>
                <a:moveTo>
                  <a:pt x="342114" y="215569"/>
                </a:moveTo>
                <a:lnTo>
                  <a:pt x="352426" y="225842"/>
                </a:lnTo>
                <a:cubicBezTo>
                  <a:pt x="352409" y="231528"/>
                  <a:pt x="347796" y="236117"/>
                  <a:pt x="342115" y="236117"/>
                </a:cubicBezTo>
                <a:cubicBezTo>
                  <a:pt x="336434" y="236117"/>
                  <a:pt x="331822" y="231528"/>
                  <a:pt x="331806" y="225842"/>
                </a:cubicBezTo>
                <a:close/>
                <a:moveTo>
                  <a:pt x="1005726" y="215567"/>
                </a:moveTo>
                <a:cubicBezTo>
                  <a:pt x="1011407" y="215567"/>
                  <a:pt x="1016020" y="220156"/>
                  <a:pt x="1016037" y="225842"/>
                </a:cubicBezTo>
                <a:cubicBezTo>
                  <a:pt x="1016037" y="231506"/>
                  <a:pt x="1011458" y="236094"/>
                  <a:pt x="1005797" y="236117"/>
                </a:cubicBezTo>
                <a:cubicBezTo>
                  <a:pt x="1000123" y="236140"/>
                  <a:pt x="995506" y="231551"/>
                  <a:pt x="995487" y="225877"/>
                </a:cubicBezTo>
                <a:cubicBezTo>
                  <a:pt x="995468" y="220201"/>
                  <a:pt x="1000052" y="215590"/>
                  <a:pt x="1005726" y="215567"/>
                </a:cubicBezTo>
                <a:close/>
                <a:moveTo>
                  <a:pt x="895126" y="215567"/>
                </a:moveTo>
                <a:cubicBezTo>
                  <a:pt x="900807" y="215567"/>
                  <a:pt x="905418" y="220167"/>
                  <a:pt x="905435" y="225842"/>
                </a:cubicBezTo>
                <a:cubicBezTo>
                  <a:pt x="905435" y="231506"/>
                  <a:pt x="900856" y="236094"/>
                  <a:pt x="895195" y="236117"/>
                </a:cubicBezTo>
                <a:cubicBezTo>
                  <a:pt x="889521" y="236140"/>
                  <a:pt x="884905" y="231551"/>
                  <a:pt x="884886" y="225877"/>
                </a:cubicBezTo>
                <a:cubicBezTo>
                  <a:pt x="884866" y="220201"/>
                  <a:pt x="889452" y="215590"/>
                  <a:pt x="895126" y="215567"/>
                </a:cubicBezTo>
                <a:close/>
                <a:moveTo>
                  <a:pt x="784522" y="215567"/>
                </a:moveTo>
                <a:cubicBezTo>
                  <a:pt x="790204" y="215567"/>
                  <a:pt x="794815" y="220156"/>
                  <a:pt x="794832" y="225842"/>
                </a:cubicBezTo>
                <a:cubicBezTo>
                  <a:pt x="794832" y="231506"/>
                  <a:pt x="790254" y="236094"/>
                  <a:pt x="784593" y="236117"/>
                </a:cubicBezTo>
                <a:cubicBezTo>
                  <a:pt x="778918" y="236140"/>
                  <a:pt x="774302" y="231551"/>
                  <a:pt x="774283" y="225877"/>
                </a:cubicBezTo>
                <a:cubicBezTo>
                  <a:pt x="774263" y="220201"/>
                  <a:pt x="778847" y="215590"/>
                  <a:pt x="784522" y="215567"/>
                </a:cubicBezTo>
                <a:close/>
                <a:moveTo>
                  <a:pt x="673921" y="215567"/>
                </a:moveTo>
                <a:lnTo>
                  <a:pt x="673926" y="215567"/>
                </a:lnTo>
                <a:cubicBezTo>
                  <a:pt x="679607" y="215567"/>
                  <a:pt x="684219" y="220156"/>
                  <a:pt x="684236" y="225842"/>
                </a:cubicBezTo>
                <a:cubicBezTo>
                  <a:pt x="684219" y="231528"/>
                  <a:pt x="679607" y="236117"/>
                  <a:pt x="673926" y="236117"/>
                </a:cubicBezTo>
                <a:cubicBezTo>
                  <a:pt x="668243" y="236117"/>
                  <a:pt x="663628" y="231528"/>
                  <a:pt x="663611" y="225842"/>
                </a:cubicBezTo>
                <a:cubicBezTo>
                  <a:pt x="663628" y="220156"/>
                  <a:pt x="668240" y="215567"/>
                  <a:pt x="673921" y="215567"/>
                </a:cubicBezTo>
                <a:close/>
                <a:moveTo>
                  <a:pt x="563320" y="215567"/>
                </a:moveTo>
                <a:cubicBezTo>
                  <a:pt x="569001" y="215567"/>
                  <a:pt x="573613" y="220156"/>
                  <a:pt x="573630" y="225842"/>
                </a:cubicBezTo>
                <a:cubicBezTo>
                  <a:pt x="573613" y="231528"/>
                  <a:pt x="569001" y="236117"/>
                  <a:pt x="563320" y="236117"/>
                </a:cubicBezTo>
                <a:cubicBezTo>
                  <a:pt x="557639" y="236117"/>
                  <a:pt x="553027" y="231528"/>
                  <a:pt x="553010" y="225842"/>
                </a:cubicBezTo>
                <a:cubicBezTo>
                  <a:pt x="553027" y="220156"/>
                  <a:pt x="557639" y="215567"/>
                  <a:pt x="563320" y="215567"/>
                </a:cubicBezTo>
                <a:close/>
                <a:moveTo>
                  <a:pt x="452717" y="215567"/>
                </a:moveTo>
                <a:cubicBezTo>
                  <a:pt x="458398" y="215567"/>
                  <a:pt x="463010" y="220156"/>
                  <a:pt x="463027" y="225842"/>
                </a:cubicBezTo>
                <a:cubicBezTo>
                  <a:pt x="463010" y="231528"/>
                  <a:pt x="458398" y="236117"/>
                  <a:pt x="452717" y="236117"/>
                </a:cubicBezTo>
                <a:cubicBezTo>
                  <a:pt x="447035" y="236117"/>
                  <a:pt x="442422" y="231528"/>
                  <a:pt x="442409" y="225842"/>
                </a:cubicBezTo>
                <a:cubicBezTo>
                  <a:pt x="442422" y="220156"/>
                  <a:pt x="447035" y="215556"/>
                  <a:pt x="452717" y="215567"/>
                </a:cubicBezTo>
                <a:close/>
                <a:moveTo>
                  <a:pt x="342112" y="215567"/>
                </a:moveTo>
                <a:lnTo>
                  <a:pt x="342115" y="215567"/>
                </a:lnTo>
                <a:lnTo>
                  <a:pt x="342114" y="215569"/>
                </a:lnTo>
                <a:close/>
                <a:moveTo>
                  <a:pt x="231515" y="215567"/>
                </a:moveTo>
                <a:cubicBezTo>
                  <a:pt x="237196" y="215567"/>
                  <a:pt x="241808" y="220156"/>
                  <a:pt x="241825" y="225842"/>
                </a:cubicBezTo>
                <a:cubicBezTo>
                  <a:pt x="241808" y="231528"/>
                  <a:pt x="237196" y="236117"/>
                  <a:pt x="231515" y="236117"/>
                </a:cubicBezTo>
                <a:cubicBezTo>
                  <a:pt x="225834" y="236117"/>
                  <a:pt x="221222" y="231528"/>
                  <a:pt x="221205" y="225842"/>
                </a:cubicBezTo>
                <a:cubicBezTo>
                  <a:pt x="221222" y="220156"/>
                  <a:pt x="225834" y="215567"/>
                  <a:pt x="231515" y="215567"/>
                </a:cubicBezTo>
                <a:close/>
                <a:moveTo>
                  <a:pt x="120913" y="215567"/>
                </a:moveTo>
                <a:cubicBezTo>
                  <a:pt x="126595" y="215556"/>
                  <a:pt x="131209" y="220156"/>
                  <a:pt x="131221" y="225842"/>
                </a:cubicBezTo>
                <a:cubicBezTo>
                  <a:pt x="131209" y="231528"/>
                  <a:pt x="126595" y="236117"/>
                  <a:pt x="120913" y="236117"/>
                </a:cubicBezTo>
                <a:cubicBezTo>
                  <a:pt x="115232" y="236117"/>
                  <a:pt x="110620" y="231528"/>
                  <a:pt x="110603" y="225842"/>
                </a:cubicBezTo>
                <a:cubicBezTo>
                  <a:pt x="110620" y="220156"/>
                  <a:pt x="115232" y="215567"/>
                  <a:pt x="120913" y="215567"/>
                </a:cubicBezTo>
                <a:close/>
                <a:moveTo>
                  <a:pt x="10311" y="215567"/>
                </a:moveTo>
                <a:cubicBezTo>
                  <a:pt x="15991" y="215567"/>
                  <a:pt x="20604" y="220156"/>
                  <a:pt x="20621" y="225842"/>
                </a:cubicBezTo>
                <a:cubicBezTo>
                  <a:pt x="20604" y="231528"/>
                  <a:pt x="15991" y="236117"/>
                  <a:pt x="10311" y="236117"/>
                </a:cubicBezTo>
                <a:cubicBezTo>
                  <a:pt x="4630" y="236117"/>
                  <a:pt x="17" y="231528"/>
                  <a:pt x="0" y="225842"/>
                </a:cubicBezTo>
                <a:cubicBezTo>
                  <a:pt x="17" y="220156"/>
                  <a:pt x="4630" y="215567"/>
                  <a:pt x="10311" y="215567"/>
                </a:cubicBezTo>
                <a:close/>
                <a:moveTo>
                  <a:pt x="342114" y="113333"/>
                </a:moveTo>
                <a:lnTo>
                  <a:pt x="352422" y="123607"/>
                </a:lnTo>
                <a:cubicBezTo>
                  <a:pt x="352405" y="129293"/>
                  <a:pt x="347793" y="133881"/>
                  <a:pt x="342112" y="133881"/>
                </a:cubicBezTo>
                <a:cubicBezTo>
                  <a:pt x="336432" y="133881"/>
                  <a:pt x="331822" y="129282"/>
                  <a:pt x="331806" y="123607"/>
                </a:cubicBezTo>
                <a:close/>
                <a:moveTo>
                  <a:pt x="1005726" y="113332"/>
                </a:moveTo>
                <a:cubicBezTo>
                  <a:pt x="1011407" y="113332"/>
                  <a:pt x="1016020" y="117920"/>
                  <a:pt x="1016037" y="123607"/>
                </a:cubicBezTo>
                <a:cubicBezTo>
                  <a:pt x="1016037" y="129270"/>
                  <a:pt x="1011458" y="133859"/>
                  <a:pt x="1005797" y="133881"/>
                </a:cubicBezTo>
                <a:cubicBezTo>
                  <a:pt x="1000123" y="133904"/>
                  <a:pt x="995506" y="129316"/>
                  <a:pt x="995487" y="123641"/>
                </a:cubicBezTo>
                <a:cubicBezTo>
                  <a:pt x="995468" y="117966"/>
                  <a:pt x="1000052" y="113355"/>
                  <a:pt x="1005726" y="113332"/>
                </a:cubicBezTo>
                <a:close/>
                <a:moveTo>
                  <a:pt x="895126" y="113332"/>
                </a:moveTo>
                <a:cubicBezTo>
                  <a:pt x="900807" y="113332"/>
                  <a:pt x="905418" y="117931"/>
                  <a:pt x="905435" y="123607"/>
                </a:cubicBezTo>
                <a:cubicBezTo>
                  <a:pt x="905435" y="129270"/>
                  <a:pt x="900856" y="133859"/>
                  <a:pt x="895195" y="133881"/>
                </a:cubicBezTo>
                <a:cubicBezTo>
                  <a:pt x="889521" y="133904"/>
                  <a:pt x="884905" y="129316"/>
                  <a:pt x="884886" y="123641"/>
                </a:cubicBezTo>
                <a:cubicBezTo>
                  <a:pt x="884866" y="117966"/>
                  <a:pt x="889452" y="113355"/>
                  <a:pt x="895126" y="113332"/>
                </a:cubicBezTo>
                <a:close/>
                <a:moveTo>
                  <a:pt x="784522" y="113332"/>
                </a:moveTo>
                <a:cubicBezTo>
                  <a:pt x="790204" y="113332"/>
                  <a:pt x="794815" y="117920"/>
                  <a:pt x="794832" y="123607"/>
                </a:cubicBezTo>
                <a:cubicBezTo>
                  <a:pt x="794832" y="129270"/>
                  <a:pt x="790254" y="133859"/>
                  <a:pt x="784593" y="133881"/>
                </a:cubicBezTo>
                <a:cubicBezTo>
                  <a:pt x="778918" y="133904"/>
                  <a:pt x="774302" y="129316"/>
                  <a:pt x="774283" y="123641"/>
                </a:cubicBezTo>
                <a:cubicBezTo>
                  <a:pt x="774263" y="117966"/>
                  <a:pt x="778847" y="113355"/>
                  <a:pt x="784522" y="113332"/>
                </a:cubicBezTo>
                <a:close/>
                <a:moveTo>
                  <a:pt x="673921" y="113332"/>
                </a:moveTo>
                <a:lnTo>
                  <a:pt x="673926" y="113332"/>
                </a:lnTo>
                <a:cubicBezTo>
                  <a:pt x="679607" y="113332"/>
                  <a:pt x="684219" y="117920"/>
                  <a:pt x="684236" y="123607"/>
                </a:cubicBezTo>
                <a:cubicBezTo>
                  <a:pt x="684219" y="129293"/>
                  <a:pt x="679607" y="133881"/>
                  <a:pt x="673926" y="133881"/>
                </a:cubicBezTo>
                <a:cubicBezTo>
                  <a:pt x="668243" y="133881"/>
                  <a:pt x="663628" y="129293"/>
                  <a:pt x="663611" y="123607"/>
                </a:cubicBezTo>
                <a:cubicBezTo>
                  <a:pt x="663628" y="117920"/>
                  <a:pt x="668240" y="113332"/>
                  <a:pt x="673921" y="113332"/>
                </a:cubicBezTo>
                <a:close/>
                <a:moveTo>
                  <a:pt x="563320" y="113332"/>
                </a:moveTo>
                <a:cubicBezTo>
                  <a:pt x="569001" y="113332"/>
                  <a:pt x="573613" y="117920"/>
                  <a:pt x="573630" y="123607"/>
                </a:cubicBezTo>
                <a:cubicBezTo>
                  <a:pt x="573613" y="129293"/>
                  <a:pt x="569001" y="133881"/>
                  <a:pt x="563320" y="133881"/>
                </a:cubicBezTo>
                <a:cubicBezTo>
                  <a:pt x="557639" y="133881"/>
                  <a:pt x="553027" y="129293"/>
                  <a:pt x="553010" y="123607"/>
                </a:cubicBezTo>
                <a:cubicBezTo>
                  <a:pt x="553027" y="117920"/>
                  <a:pt x="557639" y="113332"/>
                  <a:pt x="563320" y="113332"/>
                </a:cubicBezTo>
                <a:close/>
                <a:moveTo>
                  <a:pt x="452717" y="113332"/>
                </a:moveTo>
                <a:cubicBezTo>
                  <a:pt x="458398" y="113332"/>
                  <a:pt x="463010" y="117920"/>
                  <a:pt x="463027" y="123607"/>
                </a:cubicBezTo>
                <a:cubicBezTo>
                  <a:pt x="463010" y="129293"/>
                  <a:pt x="458398" y="133881"/>
                  <a:pt x="452717" y="133881"/>
                </a:cubicBezTo>
                <a:cubicBezTo>
                  <a:pt x="447035" y="133893"/>
                  <a:pt x="442422" y="129293"/>
                  <a:pt x="442409" y="123607"/>
                </a:cubicBezTo>
                <a:cubicBezTo>
                  <a:pt x="442422" y="117920"/>
                  <a:pt x="447035" y="113332"/>
                  <a:pt x="452717" y="113332"/>
                </a:cubicBezTo>
                <a:close/>
                <a:moveTo>
                  <a:pt x="342112" y="113332"/>
                </a:moveTo>
                <a:lnTo>
                  <a:pt x="342115" y="113332"/>
                </a:lnTo>
                <a:lnTo>
                  <a:pt x="342114" y="113333"/>
                </a:lnTo>
                <a:close/>
                <a:moveTo>
                  <a:pt x="231515" y="113332"/>
                </a:moveTo>
                <a:cubicBezTo>
                  <a:pt x="237196" y="113332"/>
                  <a:pt x="241808" y="117920"/>
                  <a:pt x="241825" y="123607"/>
                </a:cubicBezTo>
                <a:cubicBezTo>
                  <a:pt x="241808" y="129293"/>
                  <a:pt x="237196" y="133881"/>
                  <a:pt x="231515" y="133881"/>
                </a:cubicBezTo>
                <a:cubicBezTo>
                  <a:pt x="225834" y="133881"/>
                  <a:pt x="221222" y="129293"/>
                  <a:pt x="221205" y="123607"/>
                </a:cubicBezTo>
                <a:cubicBezTo>
                  <a:pt x="221222" y="117920"/>
                  <a:pt x="225834" y="113332"/>
                  <a:pt x="231515" y="113332"/>
                </a:cubicBezTo>
                <a:close/>
                <a:moveTo>
                  <a:pt x="120913" y="113332"/>
                </a:moveTo>
                <a:cubicBezTo>
                  <a:pt x="126595" y="113332"/>
                  <a:pt x="131209" y="117920"/>
                  <a:pt x="131221" y="123607"/>
                </a:cubicBezTo>
                <a:cubicBezTo>
                  <a:pt x="131209" y="129293"/>
                  <a:pt x="126595" y="133893"/>
                  <a:pt x="120913" y="133881"/>
                </a:cubicBezTo>
                <a:cubicBezTo>
                  <a:pt x="115232" y="133881"/>
                  <a:pt x="110620" y="129293"/>
                  <a:pt x="110603" y="123607"/>
                </a:cubicBezTo>
                <a:cubicBezTo>
                  <a:pt x="110620" y="117920"/>
                  <a:pt x="115232" y="113332"/>
                  <a:pt x="120913" y="113332"/>
                </a:cubicBezTo>
                <a:close/>
                <a:moveTo>
                  <a:pt x="10311" y="113332"/>
                </a:moveTo>
                <a:cubicBezTo>
                  <a:pt x="15991" y="113332"/>
                  <a:pt x="20604" y="117920"/>
                  <a:pt x="20621" y="123607"/>
                </a:cubicBezTo>
                <a:cubicBezTo>
                  <a:pt x="20604" y="129293"/>
                  <a:pt x="15991" y="133881"/>
                  <a:pt x="10311" y="133881"/>
                </a:cubicBezTo>
                <a:cubicBezTo>
                  <a:pt x="4630" y="133881"/>
                  <a:pt x="17" y="129293"/>
                  <a:pt x="0" y="123607"/>
                </a:cubicBezTo>
                <a:cubicBezTo>
                  <a:pt x="17" y="117920"/>
                  <a:pt x="4630" y="113332"/>
                  <a:pt x="10311" y="113332"/>
                </a:cubicBezTo>
                <a:close/>
                <a:moveTo>
                  <a:pt x="342114" y="2"/>
                </a:moveTo>
                <a:lnTo>
                  <a:pt x="352426" y="10275"/>
                </a:lnTo>
                <a:cubicBezTo>
                  <a:pt x="352409" y="15961"/>
                  <a:pt x="347796" y="20550"/>
                  <a:pt x="342115" y="20550"/>
                </a:cubicBezTo>
                <a:cubicBezTo>
                  <a:pt x="336434" y="20550"/>
                  <a:pt x="331822" y="15961"/>
                  <a:pt x="331806" y="10275"/>
                </a:cubicBezTo>
                <a:close/>
                <a:moveTo>
                  <a:pt x="1005726" y="0"/>
                </a:moveTo>
                <a:cubicBezTo>
                  <a:pt x="1011407" y="0"/>
                  <a:pt x="1016020" y="4589"/>
                  <a:pt x="1016037" y="10275"/>
                </a:cubicBezTo>
                <a:cubicBezTo>
                  <a:pt x="1016037" y="15939"/>
                  <a:pt x="1011458" y="20527"/>
                  <a:pt x="1005797" y="20550"/>
                </a:cubicBezTo>
                <a:cubicBezTo>
                  <a:pt x="1000123" y="20573"/>
                  <a:pt x="995506" y="15984"/>
                  <a:pt x="995487" y="10310"/>
                </a:cubicBezTo>
                <a:cubicBezTo>
                  <a:pt x="995468" y="4634"/>
                  <a:pt x="1000052" y="23"/>
                  <a:pt x="1005726" y="0"/>
                </a:cubicBezTo>
                <a:close/>
                <a:moveTo>
                  <a:pt x="895126" y="0"/>
                </a:moveTo>
                <a:cubicBezTo>
                  <a:pt x="900807" y="0"/>
                  <a:pt x="905418" y="4600"/>
                  <a:pt x="905435" y="10275"/>
                </a:cubicBezTo>
                <a:cubicBezTo>
                  <a:pt x="905435" y="15939"/>
                  <a:pt x="900856" y="20527"/>
                  <a:pt x="895195" y="20550"/>
                </a:cubicBezTo>
                <a:cubicBezTo>
                  <a:pt x="889521" y="20573"/>
                  <a:pt x="884905" y="15984"/>
                  <a:pt x="884886" y="10310"/>
                </a:cubicBezTo>
                <a:cubicBezTo>
                  <a:pt x="884866" y="4634"/>
                  <a:pt x="889452" y="23"/>
                  <a:pt x="895126" y="0"/>
                </a:cubicBezTo>
                <a:close/>
                <a:moveTo>
                  <a:pt x="784522" y="0"/>
                </a:moveTo>
                <a:cubicBezTo>
                  <a:pt x="790204" y="0"/>
                  <a:pt x="794815" y="4589"/>
                  <a:pt x="794832" y="10275"/>
                </a:cubicBezTo>
                <a:cubicBezTo>
                  <a:pt x="794832" y="15939"/>
                  <a:pt x="790254" y="20527"/>
                  <a:pt x="784593" y="20550"/>
                </a:cubicBezTo>
                <a:cubicBezTo>
                  <a:pt x="778918" y="20573"/>
                  <a:pt x="774302" y="15984"/>
                  <a:pt x="774283" y="10310"/>
                </a:cubicBezTo>
                <a:cubicBezTo>
                  <a:pt x="774263" y="4634"/>
                  <a:pt x="778847" y="23"/>
                  <a:pt x="784522" y="0"/>
                </a:cubicBezTo>
                <a:close/>
                <a:moveTo>
                  <a:pt x="673921" y="0"/>
                </a:moveTo>
                <a:lnTo>
                  <a:pt x="673926" y="0"/>
                </a:lnTo>
                <a:cubicBezTo>
                  <a:pt x="679607" y="0"/>
                  <a:pt x="684219" y="4589"/>
                  <a:pt x="684236" y="10275"/>
                </a:cubicBezTo>
                <a:cubicBezTo>
                  <a:pt x="684219" y="15961"/>
                  <a:pt x="679607" y="20550"/>
                  <a:pt x="673926" y="20550"/>
                </a:cubicBezTo>
                <a:cubicBezTo>
                  <a:pt x="668243" y="20550"/>
                  <a:pt x="663628" y="15961"/>
                  <a:pt x="663611" y="10275"/>
                </a:cubicBezTo>
                <a:cubicBezTo>
                  <a:pt x="663628" y="4589"/>
                  <a:pt x="668240" y="0"/>
                  <a:pt x="673921" y="0"/>
                </a:cubicBezTo>
                <a:close/>
                <a:moveTo>
                  <a:pt x="563320" y="0"/>
                </a:moveTo>
                <a:cubicBezTo>
                  <a:pt x="569001" y="0"/>
                  <a:pt x="573613" y="4589"/>
                  <a:pt x="573630" y="10275"/>
                </a:cubicBezTo>
                <a:cubicBezTo>
                  <a:pt x="573613" y="15961"/>
                  <a:pt x="569001" y="20550"/>
                  <a:pt x="563320" y="20550"/>
                </a:cubicBezTo>
                <a:cubicBezTo>
                  <a:pt x="557639" y="20550"/>
                  <a:pt x="553027" y="15961"/>
                  <a:pt x="553010" y="10275"/>
                </a:cubicBezTo>
                <a:cubicBezTo>
                  <a:pt x="553027" y="4589"/>
                  <a:pt x="557639" y="0"/>
                  <a:pt x="563320" y="0"/>
                </a:cubicBezTo>
                <a:close/>
                <a:moveTo>
                  <a:pt x="452717" y="0"/>
                </a:moveTo>
                <a:cubicBezTo>
                  <a:pt x="458398" y="0"/>
                  <a:pt x="463010" y="4589"/>
                  <a:pt x="463027" y="10275"/>
                </a:cubicBezTo>
                <a:cubicBezTo>
                  <a:pt x="463010" y="15961"/>
                  <a:pt x="458398" y="20550"/>
                  <a:pt x="452717" y="20550"/>
                </a:cubicBezTo>
                <a:cubicBezTo>
                  <a:pt x="447035" y="20550"/>
                  <a:pt x="442422" y="15961"/>
                  <a:pt x="442409" y="10275"/>
                </a:cubicBezTo>
                <a:cubicBezTo>
                  <a:pt x="442422" y="4589"/>
                  <a:pt x="447035" y="-12"/>
                  <a:pt x="452717" y="0"/>
                </a:cubicBezTo>
                <a:close/>
                <a:moveTo>
                  <a:pt x="342112" y="0"/>
                </a:moveTo>
                <a:lnTo>
                  <a:pt x="342115" y="0"/>
                </a:lnTo>
                <a:lnTo>
                  <a:pt x="342114" y="2"/>
                </a:lnTo>
                <a:close/>
                <a:moveTo>
                  <a:pt x="231515" y="0"/>
                </a:moveTo>
                <a:cubicBezTo>
                  <a:pt x="237196" y="0"/>
                  <a:pt x="241808" y="4589"/>
                  <a:pt x="241825" y="10275"/>
                </a:cubicBezTo>
                <a:cubicBezTo>
                  <a:pt x="241808" y="15961"/>
                  <a:pt x="237196" y="20550"/>
                  <a:pt x="231515" y="20550"/>
                </a:cubicBezTo>
                <a:cubicBezTo>
                  <a:pt x="225834" y="20550"/>
                  <a:pt x="221222" y="15961"/>
                  <a:pt x="221205" y="10275"/>
                </a:cubicBezTo>
                <a:cubicBezTo>
                  <a:pt x="221222" y="4589"/>
                  <a:pt x="225834" y="0"/>
                  <a:pt x="231515" y="0"/>
                </a:cubicBezTo>
                <a:close/>
                <a:moveTo>
                  <a:pt x="120913" y="0"/>
                </a:moveTo>
                <a:cubicBezTo>
                  <a:pt x="126595" y="-12"/>
                  <a:pt x="131209" y="4589"/>
                  <a:pt x="131221" y="10275"/>
                </a:cubicBezTo>
                <a:cubicBezTo>
                  <a:pt x="131209" y="15961"/>
                  <a:pt x="126595" y="20550"/>
                  <a:pt x="120913" y="20550"/>
                </a:cubicBezTo>
                <a:cubicBezTo>
                  <a:pt x="115232" y="20550"/>
                  <a:pt x="110620" y="15961"/>
                  <a:pt x="110603" y="10275"/>
                </a:cubicBezTo>
                <a:cubicBezTo>
                  <a:pt x="110620" y="4589"/>
                  <a:pt x="115232" y="0"/>
                  <a:pt x="120913" y="0"/>
                </a:cubicBezTo>
                <a:close/>
                <a:moveTo>
                  <a:pt x="10311" y="0"/>
                </a:moveTo>
                <a:cubicBezTo>
                  <a:pt x="15991" y="0"/>
                  <a:pt x="20604" y="4589"/>
                  <a:pt x="20621" y="10275"/>
                </a:cubicBezTo>
                <a:cubicBezTo>
                  <a:pt x="20604" y="15961"/>
                  <a:pt x="15991" y="20550"/>
                  <a:pt x="10311" y="20550"/>
                </a:cubicBezTo>
                <a:cubicBezTo>
                  <a:pt x="4630" y="20550"/>
                  <a:pt x="17" y="15961"/>
                  <a:pt x="0" y="10275"/>
                </a:cubicBezTo>
                <a:cubicBezTo>
                  <a:pt x="17" y="4589"/>
                  <a:pt x="4630" y="0"/>
                  <a:pt x="10311" y="0"/>
                </a:cubicBezTo>
                <a:close/>
              </a:path>
            </a:pathLst>
          </a:custGeom>
          <a:solidFill>
            <a:schemeClr val="bg1">
              <a:lumMod val="75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43" name="标题 1"/>
          <p:cNvSpPr txBox="1"/>
          <p:nvPr/>
        </p:nvSpPr>
        <p:spPr>
          <a:xfrm rot="19213802">
            <a:off x="6503597" y="1426871"/>
            <a:ext cx="253001" cy="253001"/>
          </a:xfrm>
          <a:custGeom>
            <a:avLst/>
            <a:gdLst>
              <a:gd name="connsiteX0" fmla="*/ 259070 w 259070"/>
              <a:gd name="connsiteY0" fmla="*/ 129535 h 259070"/>
              <a:gd name="connsiteX1" fmla="*/ 129535 w 259070"/>
              <a:gd name="connsiteY1" fmla="*/ 259070 h 259070"/>
              <a:gd name="connsiteX2" fmla="*/ 0 w 259070"/>
              <a:gd name="connsiteY2" fmla="*/ 129535 h 259070"/>
              <a:gd name="connsiteX3" fmla="*/ 129535 w 259070"/>
              <a:gd name="connsiteY3" fmla="*/ 0 h 259070"/>
              <a:gd name="connsiteX4" fmla="*/ 259070 w 259070"/>
              <a:gd name="connsiteY4" fmla="*/ 129535 h 259070"/>
            </a:gdLst>
            <a:ahLst/>
            <a:cxnLst/>
            <a:rect l="l" t="t" r="r" b="b"/>
            <a:pathLst>
              <a:path w="259070" h="259070">
                <a:moveTo>
                  <a:pt x="259070" y="129535"/>
                </a:moveTo>
                <a:cubicBezTo>
                  <a:pt x="259070" y="201075"/>
                  <a:pt x="201075" y="259070"/>
                  <a:pt x="129535" y="259070"/>
                </a:cubicBezTo>
                <a:cubicBezTo>
                  <a:pt x="57995" y="259070"/>
                  <a:pt x="0" y="201075"/>
                  <a:pt x="0" y="129535"/>
                </a:cubicBezTo>
                <a:cubicBezTo>
                  <a:pt x="0" y="57995"/>
                  <a:pt x="57995" y="0"/>
                  <a:pt x="129535" y="0"/>
                </a:cubicBezTo>
                <a:cubicBezTo>
                  <a:pt x="201076" y="0"/>
                  <a:pt x="259070" y="57995"/>
                  <a:pt x="259070" y="1295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4" name="标题 1"/>
          <p:cNvSpPr txBox="1"/>
          <p:nvPr/>
        </p:nvSpPr>
        <p:spPr>
          <a:xfrm>
            <a:off x="6313669" y="1234670"/>
            <a:ext cx="382584" cy="382587"/>
          </a:xfrm>
          <a:custGeom>
            <a:avLst/>
            <a:gdLst>
              <a:gd name="connsiteX0" fmla="*/ 390139 w 391762"/>
              <a:gd name="connsiteY0" fmla="*/ 170885 h 391765"/>
              <a:gd name="connsiteX1" fmla="*/ 220880 w 391762"/>
              <a:gd name="connsiteY1" fmla="*/ 390142 h 391765"/>
              <a:gd name="connsiteX2" fmla="*/ 1623 w 391762"/>
              <a:gd name="connsiteY2" fmla="*/ 220883 h 391765"/>
              <a:gd name="connsiteX3" fmla="*/ 170063 w 391762"/>
              <a:gd name="connsiteY3" fmla="*/ 1732 h 391765"/>
              <a:gd name="connsiteX4" fmla="*/ 390032 w 391762"/>
              <a:gd name="connsiteY4" fmla="*/ 170066 h 391765"/>
              <a:gd name="connsiteX5" fmla="*/ 390139 w 391762"/>
              <a:gd name="connsiteY5" fmla="*/ 170885 h 391765"/>
              <a:gd name="connsiteX6" fmla="*/ 28509 w 391762"/>
              <a:gd name="connsiteY6" fmla="*/ 218603 h 391765"/>
              <a:gd name="connsiteX7" fmla="*/ 217791 w 391762"/>
              <a:gd name="connsiteY7" fmla="*/ 363852 h 391765"/>
              <a:gd name="connsiteX8" fmla="*/ 363039 w 391762"/>
              <a:gd name="connsiteY8" fmla="*/ 174579 h 391765"/>
              <a:gd name="connsiteX9" fmla="*/ 173757 w 391762"/>
              <a:gd name="connsiteY9" fmla="*/ 29322 h 391765"/>
              <a:gd name="connsiteX10" fmla="*/ 173713 w 391762"/>
              <a:gd name="connsiteY10" fmla="*/ 29331 h 391765"/>
              <a:gd name="connsiteX11" fmla="*/ 28509 w 391762"/>
              <a:gd name="connsiteY11" fmla="*/ 218603 h 391765"/>
            </a:gdLst>
            <a:ahLst/>
            <a:cxnLst/>
            <a:rect l="l" t="t" r="r" b="b"/>
            <a:pathLst>
              <a:path w="391762" h="391765">
                <a:moveTo>
                  <a:pt x="390139" y="170885"/>
                </a:moveTo>
                <a:cubicBezTo>
                  <a:pt x="403947" y="278172"/>
                  <a:pt x="328167" y="376334"/>
                  <a:pt x="220880" y="390142"/>
                </a:cubicBezTo>
                <a:cubicBezTo>
                  <a:pt x="113592" y="403950"/>
                  <a:pt x="15431" y="328170"/>
                  <a:pt x="1623" y="220883"/>
                </a:cubicBezTo>
                <a:cubicBezTo>
                  <a:pt x="-12141" y="113916"/>
                  <a:pt x="63159" y="15950"/>
                  <a:pt x="170063" y="1732"/>
                </a:cubicBezTo>
                <a:cubicBezTo>
                  <a:pt x="277288" y="-12530"/>
                  <a:pt x="375770" y="62841"/>
                  <a:pt x="390032" y="170066"/>
                </a:cubicBezTo>
                <a:cubicBezTo>
                  <a:pt x="390067" y="170342"/>
                  <a:pt x="390103" y="170609"/>
                  <a:pt x="390139" y="170885"/>
                </a:cubicBezTo>
                <a:close/>
                <a:moveTo>
                  <a:pt x="28509" y="218603"/>
                </a:moveTo>
                <a:cubicBezTo>
                  <a:pt x="40670" y="310978"/>
                  <a:pt x="125407" y="376013"/>
                  <a:pt x="217791" y="363852"/>
                </a:cubicBezTo>
                <a:cubicBezTo>
                  <a:pt x="310165" y="351700"/>
                  <a:pt x="375200" y="266954"/>
                  <a:pt x="363039" y="174579"/>
                </a:cubicBezTo>
                <a:cubicBezTo>
                  <a:pt x="350878" y="82195"/>
                  <a:pt x="266141" y="17170"/>
                  <a:pt x="173757" y="29322"/>
                </a:cubicBezTo>
                <a:cubicBezTo>
                  <a:pt x="173739" y="29331"/>
                  <a:pt x="173731" y="29331"/>
                  <a:pt x="173713" y="29331"/>
                </a:cubicBezTo>
                <a:cubicBezTo>
                  <a:pt x="81489" y="41741"/>
                  <a:pt x="16606" y="126309"/>
                  <a:pt x="28509" y="218603"/>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5" name="标题 1"/>
          <p:cNvSpPr txBox="1"/>
          <p:nvPr/>
        </p:nvSpPr>
        <p:spPr>
          <a:xfrm rot="16200000">
            <a:off x="10584856" y="5107202"/>
            <a:ext cx="367478" cy="896202"/>
          </a:xfrm>
          <a:custGeom>
            <a:avLst/>
            <a:gdLst>
              <a:gd name="connsiteX0" fmla="*/ 355627 w 367478"/>
              <a:gd name="connsiteY0" fmla="*/ 458157 h 896202"/>
              <a:gd name="connsiteX1" fmla="*/ 355627 w 367478"/>
              <a:gd name="connsiteY1" fmla="*/ 549644 h 896202"/>
              <a:gd name="connsiteX2" fmla="*/ 11941 w 367478"/>
              <a:gd name="connsiteY2" fmla="*/ 438136 h 896202"/>
              <a:gd name="connsiteX3" fmla="*/ 11941 w 367478"/>
              <a:gd name="connsiteY3" fmla="*/ 346558 h 896202"/>
              <a:gd name="connsiteX4" fmla="*/ 355627 w 367478"/>
              <a:gd name="connsiteY4" fmla="*/ 284789 h 896202"/>
              <a:gd name="connsiteX5" fmla="*/ 355627 w 367478"/>
              <a:gd name="connsiteY5" fmla="*/ 376367 h 896202"/>
              <a:gd name="connsiteX6" fmla="*/ 11941 w 367478"/>
              <a:gd name="connsiteY6" fmla="*/ 264767 h 896202"/>
              <a:gd name="connsiteX7" fmla="*/ 11941 w 367478"/>
              <a:gd name="connsiteY7" fmla="*/ 173280 h 896202"/>
              <a:gd name="connsiteX8" fmla="*/ 355627 w 367478"/>
              <a:gd name="connsiteY8" fmla="*/ 111510 h 896202"/>
              <a:gd name="connsiteX9" fmla="*/ 355627 w 367478"/>
              <a:gd name="connsiteY9" fmla="*/ 202998 h 896202"/>
              <a:gd name="connsiteX10" fmla="*/ 11941 w 367478"/>
              <a:gd name="connsiteY10" fmla="*/ 91488 h 896202"/>
              <a:gd name="connsiteX11" fmla="*/ 11941 w 367478"/>
              <a:gd name="connsiteY11" fmla="*/ 0 h 896202"/>
              <a:gd name="connsiteX12" fmla="*/ 367478 w 367478"/>
              <a:gd name="connsiteY12" fmla="*/ 798340 h 896202"/>
              <a:gd name="connsiteX13" fmla="*/ 367478 w 367478"/>
              <a:gd name="connsiteY13" fmla="*/ 896202 h 896202"/>
              <a:gd name="connsiteX14" fmla="*/ 0 w 367478"/>
              <a:gd name="connsiteY14" fmla="*/ 776971 h 896202"/>
              <a:gd name="connsiteX15" fmla="*/ 0 w 367478"/>
              <a:gd name="connsiteY15" fmla="*/ 679109 h 896202"/>
              <a:gd name="connsiteX16" fmla="*/ 367478 w 367478"/>
              <a:gd name="connsiteY16" fmla="*/ 613121 h 896202"/>
              <a:gd name="connsiteX17" fmla="*/ 367478 w 367478"/>
              <a:gd name="connsiteY17" fmla="*/ 710892 h 896202"/>
              <a:gd name="connsiteX18" fmla="*/ 0 w 367478"/>
              <a:gd name="connsiteY18" fmla="*/ 591662 h 896202"/>
              <a:gd name="connsiteX19" fmla="*/ 0 w 367478"/>
              <a:gd name="connsiteY19" fmla="*/ 493890 h 896202"/>
            </a:gdLst>
            <a:ahLst/>
            <a:cxnLst/>
            <a:rect l="l" t="t" r="r" b="b"/>
            <a:pathLst>
              <a:path w="367478" h="896202">
                <a:moveTo>
                  <a:pt x="355627" y="458157"/>
                </a:moveTo>
                <a:lnTo>
                  <a:pt x="355627" y="549644"/>
                </a:lnTo>
                <a:lnTo>
                  <a:pt x="11941" y="438136"/>
                </a:lnTo>
                <a:lnTo>
                  <a:pt x="11941" y="346558"/>
                </a:lnTo>
                <a:close/>
                <a:moveTo>
                  <a:pt x="355627" y="284789"/>
                </a:moveTo>
                <a:lnTo>
                  <a:pt x="355627" y="376367"/>
                </a:lnTo>
                <a:lnTo>
                  <a:pt x="11941" y="264767"/>
                </a:lnTo>
                <a:lnTo>
                  <a:pt x="11941" y="173280"/>
                </a:lnTo>
                <a:close/>
                <a:moveTo>
                  <a:pt x="355627" y="111510"/>
                </a:moveTo>
                <a:lnTo>
                  <a:pt x="355627" y="202998"/>
                </a:lnTo>
                <a:lnTo>
                  <a:pt x="11941" y="91488"/>
                </a:lnTo>
                <a:lnTo>
                  <a:pt x="11941" y="0"/>
                </a:lnTo>
                <a:close/>
                <a:moveTo>
                  <a:pt x="367478" y="798340"/>
                </a:moveTo>
                <a:lnTo>
                  <a:pt x="367478" y="896202"/>
                </a:lnTo>
                <a:lnTo>
                  <a:pt x="0" y="776971"/>
                </a:lnTo>
                <a:lnTo>
                  <a:pt x="0" y="679109"/>
                </a:lnTo>
                <a:close/>
                <a:moveTo>
                  <a:pt x="367478" y="613121"/>
                </a:moveTo>
                <a:lnTo>
                  <a:pt x="367478" y="710892"/>
                </a:lnTo>
                <a:lnTo>
                  <a:pt x="0" y="591662"/>
                </a:lnTo>
                <a:lnTo>
                  <a:pt x="0" y="493890"/>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6" name="标题 1"/>
          <p:cNvSpPr txBox="1"/>
          <p:nvPr/>
        </p:nvSpPr>
        <p:spPr>
          <a:xfrm>
            <a:off x="1151321" y="533983"/>
            <a:ext cx="1228797" cy="15259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47" name="图片 46"/>
          <p:cNvPicPr>
            <a:picLocks noChangeAspect="1"/>
          </p:cNvPicPr>
          <p:nvPr/>
        </p:nvPicPr>
        <p:blipFill>
          <a:blip r:embed="rId1">
            <a:alphaModFix amt="100000"/>
          </a:blip>
          <a:srcRect/>
          <a:stretch>
            <a:fillRect/>
          </a:stretch>
        </p:blipFill>
        <p:spPr>
          <a:xfrm>
            <a:off x="1019108" y="1977629"/>
            <a:ext cx="4700423" cy="2634303"/>
          </a:xfrm>
          <a:prstGeom prst="rect">
            <a:avLst/>
          </a:prstGeom>
          <a:noFill/>
          <a:ln>
            <a:noFill/>
          </a:ln>
        </p:spPr>
      </p:pic>
      <p:sp>
        <p:nvSpPr>
          <p:cNvPr id="48" name="标题 1"/>
          <p:cNvSpPr txBox="1"/>
          <p:nvPr/>
        </p:nvSpPr>
        <p:spPr>
          <a:xfrm>
            <a:off x="7762232" y="3155348"/>
            <a:ext cx="3009900" cy="599440"/>
          </a:xfrm>
          <a:prstGeom prst="rect">
            <a:avLst/>
          </a:prstGeom>
          <a:noFill/>
          <a:ln>
            <a:noFill/>
          </a:ln>
        </p:spPr>
        <p:txBody>
          <a:bodyPr vert="horz" wrap="square" lIns="91440" tIns="45720" rIns="91440" bIns="45720" rtlCol="0" anchor="ctr">
            <a:spAutoFit/>
          </a:bodyPr>
          <a:lstStyle/>
          <a:p>
            <a:pPr algn="r">
              <a:lnSpc>
                <a:spcPct val="100000"/>
              </a:lnSpc>
            </a:pPr>
            <a:endParaRPr kumimoji="1" lang="zh-CN" altLang="en-US"/>
          </a:p>
        </p:txBody>
      </p:sp>
      <p:sp>
        <p:nvSpPr>
          <p:cNvPr id="49" name="标题 1"/>
          <p:cNvSpPr txBox="1"/>
          <p:nvPr/>
        </p:nvSpPr>
        <p:spPr>
          <a:xfrm>
            <a:off x="8185010" y="977900"/>
            <a:ext cx="2373927" cy="1761808"/>
          </a:xfrm>
          <a:prstGeom prst="rect">
            <a:avLst/>
          </a:prstGeom>
          <a:noFill/>
          <a:ln>
            <a:noFill/>
          </a:ln>
        </p:spPr>
        <p:txBody>
          <a:bodyPr vert="horz" wrap="square" lIns="91440" tIns="45720" rIns="91440" bIns="45720" rtlCol="0" anchor="b"/>
          <a:lstStyle/>
          <a:p>
            <a:pPr algn="l">
              <a:lnSpc>
                <a:spcPct val="100000"/>
              </a:lnSpc>
            </a:pPr>
            <a:r>
              <a:rPr kumimoji="1" lang="en-US" altLang="zh-CN" sz="48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01</a:t>
            </a:r>
            <a:endParaRPr kumimoji="1" lang="zh-CN" altLang="en-US"/>
          </a:p>
        </p:txBody>
      </p:sp>
      <p:sp>
        <p:nvSpPr>
          <p:cNvPr id="50" name="标题 1"/>
          <p:cNvSpPr txBox="1"/>
          <p:nvPr/>
        </p:nvSpPr>
        <p:spPr>
          <a:xfrm>
            <a:off x="6451943" y="3045387"/>
            <a:ext cx="4967613" cy="1499407"/>
          </a:xfrm>
          <a:prstGeom prst="rect">
            <a:avLst/>
          </a:prstGeom>
          <a:noFill/>
          <a:ln>
            <a:noFill/>
          </a:ln>
        </p:spPr>
        <p:txBody>
          <a:bodyPr vert="horz" wrap="square" lIns="91440" tIns="45720" rIns="91440" bIns="45720" rtlCol="0" anchor="t"/>
          <a:lstStyle/>
          <a:p>
            <a:pPr algn="l">
              <a:lnSpc>
                <a:spcPct val="130000"/>
              </a:lnSpc>
            </a:pPr>
            <a:r>
              <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汉仪粗黑简" panose="02010600000101010101" charset="-122"/>
              </a:rPr>
              <a:t>一、金融“五篇大文章”背景与意义</a:t>
            </a:r>
            <a:endPar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汉仪粗黑简" panose="02010600000101010101"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9958485" y="4617828"/>
            <a:ext cx="1595120" cy="523745"/>
          </a:xfrm>
          <a:prstGeom prst="round2DiagRect">
            <a:avLst>
              <a:gd name="adj1" fmla="val 28766"/>
              <a:gd name="adj2" fmla="val 0"/>
            </a:avLst>
          </a:prstGeom>
          <a:gradFill>
            <a:gsLst>
              <a:gs pos="0">
                <a:schemeClr val="accent1">
                  <a:lumMod val="60000"/>
                  <a:lumOff val="40000"/>
                </a:schemeClr>
              </a:gs>
              <a:gs pos="85000">
                <a:schemeClr val="accent1"/>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460406" y="4617828"/>
            <a:ext cx="1595120" cy="523745"/>
          </a:xfrm>
          <a:prstGeom prst="round2DiagRect">
            <a:avLst>
              <a:gd name="adj1" fmla="val 28766"/>
              <a:gd name="adj2" fmla="val 0"/>
            </a:avLst>
          </a:prstGeom>
          <a:gradFill>
            <a:gsLst>
              <a:gs pos="0">
                <a:schemeClr val="accent1">
                  <a:lumMod val="60000"/>
                  <a:lumOff val="40000"/>
                </a:schemeClr>
              </a:gs>
              <a:gs pos="85000">
                <a:schemeClr val="accent1"/>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25695" y="2066219"/>
            <a:ext cx="3368872" cy="3014397"/>
          </a:xfrm>
          <a:prstGeom prst="roundRect">
            <a:avLst>
              <a:gd name="adj" fmla="val 5119"/>
            </a:avLst>
          </a:prstGeom>
          <a:solidFill>
            <a:schemeClr val="bg1"/>
          </a:solidFill>
          <a:ln w="12700" cap="sq">
            <a:noFill/>
            <a:miter/>
          </a:ln>
          <a:effectLst>
            <a:outerShdw blurRad="342900" sx="102000" sy="102000" algn="ctr" rotWithShape="0">
              <a:srgbClr val="000000">
                <a:alpha val="8000"/>
              </a:srgb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856945" y="3079240"/>
            <a:ext cx="2906373" cy="1433978"/>
          </a:xfrm>
          <a:prstGeom prst="rect">
            <a:avLst/>
          </a:prstGeom>
          <a:noFill/>
          <a:ln>
            <a:noFill/>
          </a:ln>
        </p:spPr>
        <p:txBody>
          <a:bodyPr vert="horz" wrap="square" lIns="0" tIns="0" rIns="0" bIns="0" rtlCol="0" anchor="t"/>
          <a:lstStyle/>
          <a:p>
            <a:pPr algn="l">
              <a:lnSpc>
                <a:spcPct val="150000"/>
              </a:lnSpc>
            </a:pPr>
            <a:r>
              <a:rPr kumimoji="1" lang="en-US" altLang="zh-CN" sz="117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通过金融“五篇大文章”的协同发展，提升金融服务实体经济的能力和效率，推动金融强国建设目标的实现。
金融“五篇大文章”将为我国经济高质量发展提供强大的金融支撑，助力国家在全球经济格局中占据更有利的位置。</a:t>
            </a:r>
            <a:endParaRPr kumimoji="1" lang="zh-CN" altLang="en-US"/>
          </a:p>
        </p:txBody>
      </p:sp>
      <p:sp>
        <p:nvSpPr>
          <p:cNvPr id="6" name="标题 1"/>
          <p:cNvSpPr txBox="1"/>
          <p:nvPr/>
        </p:nvSpPr>
        <p:spPr>
          <a:xfrm>
            <a:off x="2399447" y="2066219"/>
            <a:ext cx="1595120" cy="523745"/>
          </a:xfrm>
          <a:prstGeom prst="round2DiagRect">
            <a:avLst>
              <a:gd name="adj1" fmla="val 28766"/>
              <a:gd name="adj2" fmla="val 0"/>
            </a:avLst>
          </a:prstGeom>
          <a:gradFill>
            <a:gsLst>
              <a:gs pos="0">
                <a:schemeClr val="accent1">
                  <a:lumMod val="60000"/>
                  <a:lumOff val="40000"/>
                </a:schemeClr>
              </a:gs>
              <a:gs pos="85000">
                <a:schemeClr val="accent1"/>
              </a:gs>
            </a:gsLst>
            <a:lin ang="5400000" scaled="0"/>
          </a:gradFill>
          <a:ln w="12700" cap="sq">
            <a:noFill/>
            <a:miter/>
          </a:ln>
        </p:spPr>
        <p:txBody>
          <a:bodyPr vert="horz" wrap="square" lIns="91440" tIns="45720" rIns="91440" bIns="45720" rtlCol="0" anchor="ctr"/>
          <a:lstStyle/>
          <a:p>
            <a:pPr algn="ctr">
              <a:lnSpc>
                <a:spcPct val="110000"/>
              </a:lnSpc>
            </a:pPr>
            <a:r>
              <a:rPr kumimoji="1" lang="en-US" altLang="zh-CN" sz="20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01</a:t>
            </a:r>
            <a:endParaRPr kumimoji="1" lang="zh-CN" altLang="en-US"/>
          </a:p>
        </p:txBody>
      </p:sp>
      <p:sp>
        <p:nvSpPr>
          <p:cNvPr id="7" name="标题 1"/>
          <p:cNvSpPr txBox="1"/>
          <p:nvPr/>
        </p:nvSpPr>
        <p:spPr>
          <a:xfrm>
            <a:off x="856945" y="2713165"/>
            <a:ext cx="2906373" cy="338554"/>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0086FF">
                    <a:alpha val="100000"/>
                  </a:srgbClr>
                </a:solidFill>
                <a:latin typeface="Source Han Sans CN Bold" panose="020B0800000000000000" charset="-122"/>
                <a:ea typeface="Source Han Sans CN Bold" panose="020B0800000000000000" charset="-122"/>
                <a:cs typeface="Source Han Sans CN Bold" panose="020B0800000000000000" charset="-122"/>
              </a:rPr>
              <a:t>推动金融强国建设</a:t>
            </a:r>
            <a:endParaRPr kumimoji="1" lang="zh-CN" altLang="en-US"/>
          </a:p>
        </p:txBody>
      </p:sp>
      <p:sp>
        <p:nvSpPr>
          <p:cNvPr id="8" name="标题 1"/>
          <p:cNvSpPr txBox="1"/>
          <p:nvPr/>
        </p:nvSpPr>
        <p:spPr>
          <a:xfrm>
            <a:off x="8115322" y="2066219"/>
            <a:ext cx="3368872" cy="3014397"/>
          </a:xfrm>
          <a:prstGeom prst="roundRect">
            <a:avLst>
              <a:gd name="adj" fmla="val 5119"/>
            </a:avLst>
          </a:prstGeom>
          <a:solidFill>
            <a:schemeClr val="bg1"/>
          </a:solidFill>
          <a:ln w="12700" cap="sq">
            <a:noFill/>
            <a:miter/>
          </a:ln>
          <a:effectLst>
            <a:outerShdw blurRad="342900" sx="102000" sy="102000" algn="ctr" rotWithShape="0">
              <a:srgbClr val="000000">
                <a:alpha val="8000"/>
              </a:srgb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346573" y="3079240"/>
            <a:ext cx="2906373" cy="1433978"/>
          </a:xfrm>
          <a:prstGeom prst="rect">
            <a:avLst/>
          </a:prstGeom>
          <a:noFill/>
          <a:ln>
            <a:noFill/>
          </a:ln>
        </p:spPr>
        <p:txBody>
          <a:bodyPr vert="horz" wrap="square" lIns="0" tIns="0" rIns="0" bIns="0" rtlCol="0" anchor="t"/>
          <a:lstStyle/>
          <a:p>
            <a:pPr algn="l">
              <a:lnSpc>
                <a:spcPct val="150000"/>
              </a:lnSpc>
            </a:pPr>
            <a:r>
              <a:rPr kumimoji="1" lang="en-US" altLang="zh-CN" sz="117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在国际金融竞争日益激烈的背景下，金融“五篇大文章”将提升我国金融市场的竞争力和国际影响力。
数字金融的创新发展将为我国金融国际化提供新的机遇，推动人民币国际化和金融市场开放。</a:t>
            </a:r>
            <a:endParaRPr kumimoji="1" lang="zh-CN" altLang="en-US"/>
          </a:p>
        </p:txBody>
      </p:sp>
      <p:sp>
        <p:nvSpPr>
          <p:cNvPr id="10" name="标题 1"/>
          <p:cNvSpPr txBox="1"/>
          <p:nvPr/>
        </p:nvSpPr>
        <p:spPr>
          <a:xfrm>
            <a:off x="9889075" y="2066219"/>
            <a:ext cx="1595120" cy="523745"/>
          </a:xfrm>
          <a:prstGeom prst="round2DiagRect">
            <a:avLst>
              <a:gd name="adj1" fmla="val 28766"/>
              <a:gd name="adj2" fmla="val 0"/>
            </a:avLst>
          </a:prstGeom>
          <a:gradFill>
            <a:gsLst>
              <a:gs pos="0">
                <a:schemeClr val="accent1">
                  <a:lumMod val="60000"/>
                  <a:lumOff val="40000"/>
                </a:schemeClr>
              </a:gs>
              <a:gs pos="85000">
                <a:schemeClr val="accent1"/>
              </a:gs>
            </a:gsLst>
            <a:lin ang="5400000" scaled="0"/>
          </a:gradFill>
          <a:ln w="12700" cap="sq">
            <a:noFill/>
            <a:miter/>
          </a:ln>
        </p:spPr>
        <p:txBody>
          <a:bodyPr vert="horz" wrap="square" lIns="91440" tIns="45720" rIns="91440" bIns="45720" rtlCol="0" anchor="ctr"/>
          <a:lstStyle/>
          <a:p>
            <a:pPr algn="ctr">
              <a:lnSpc>
                <a:spcPct val="110000"/>
              </a:lnSpc>
            </a:pPr>
            <a:r>
              <a:rPr kumimoji="1" lang="en-US" altLang="zh-CN" sz="20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03</a:t>
            </a:r>
            <a:endParaRPr kumimoji="1" lang="zh-CN" altLang="en-US"/>
          </a:p>
        </p:txBody>
      </p:sp>
      <p:sp>
        <p:nvSpPr>
          <p:cNvPr id="11" name="标题 1"/>
          <p:cNvSpPr txBox="1"/>
          <p:nvPr/>
        </p:nvSpPr>
        <p:spPr>
          <a:xfrm>
            <a:off x="8346573" y="2738565"/>
            <a:ext cx="2906373" cy="338554"/>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0086FF">
                    <a:alpha val="100000"/>
                  </a:srgbClr>
                </a:solidFill>
                <a:latin typeface="Source Han Sans CN Bold" panose="020B0800000000000000" charset="-122"/>
                <a:ea typeface="Source Han Sans CN Bold" panose="020B0800000000000000" charset="-122"/>
                <a:cs typeface="Source Han Sans CN Bold" panose="020B0800000000000000" charset="-122"/>
              </a:rPr>
              <a:t>应对国际金融竞争</a:t>
            </a:r>
            <a:endParaRPr kumimoji="1" lang="zh-CN" altLang="en-US"/>
          </a:p>
        </p:txBody>
      </p:sp>
      <p:sp>
        <p:nvSpPr>
          <p:cNvPr id="12" name="标题 1"/>
          <p:cNvSpPr txBox="1"/>
          <p:nvPr/>
        </p:nvSpPr>
        <p:spPr>
          <a:xfrm>
            <a:off x="4370509" y="1671991"/>
            <a:ext cx="3368872" cy="3408625"/>
          </a:xfrm>
          <a:prstGeom prst="roundRect">
            <a:avLst>
              <a:gd name="adj" fmla="val 5119"/>
            </a:avLst>
          </a:prstGeom>
          <a:gradFill>
            <a:gsLst>
              <a:gs pos="0">
                <a:schemeClr val="accent1">
                  <a:lumMod val="60000"/>
                  <a:lumOff val="40000"/>
                </a:schemeClr>
              </a:gs>
              <a:gs pos="85000">
                <a:schemeClr val="accent1"/>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4601759" y="2685013"/>
            <a:ext cx="2906373" cy="1433978"/>
          </a:xfrm>
          <a:prstGeom prst="rect">
            <a:avLst/>
          </a:prstGeom>
          <a:noFill/>
          <a:ln>
            <a:noFill/>
          </a:ln>
        </p:spPr>
        <p:txBody>
          <a:bodyPr vert="horz" wrap="square" lIns="0" tIns="0" rIns="0" bIns="0" rtlCol="0" anchor="t"/>
          <a:lstStyle/>
          <a:p>
            <a:pPr algn="l">
              <a:lnSpc>
                <a:spcPct val="150000"/>
              </a:lnSpc>
            </a:pPr>
            <a:r>
              <a:rPr kumimoji="1" lang="en-US" altLang="zh-CN" sz="101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金融“五篇大文章”围绕国家重大战略需求，推动科技创新、绿色发展、社会公平等多领域的协同发展，促进经济社会的可持续发展。
例如，科技金融支持的创新成果将为绿色金融提供技术支持，普惠金融的发展将为科技创新和绿色发展提供人才保障和社会稳定基础。</a:t>
            </a:r>
            <a:endParaRPr kumimoji="1" lang="zh-CN" altLang="en-US"/>
          </a:p>
        </p:txBody>
      </p:sp>
      <p:sp>
        <p:nvSpPr>
          <p:cNvPr id="14" name="标题 1"/>
          <p:cNvSpPr txBox="1"/>
          <p:nvPr/>
        </p:nvSpPr>
        <p:spPr>
          <a:xfrm>
            <a:off x="6144261" y="1671992"/>
            <a:ext cx="1595120" cy="523745"/>
          </a:xfrm>
          <a:prstGeom prst="round2DiagRect">
            <a:avLst>
              <a:gd name="adj1" fmla="val 28766"/>
              <a:gd name="adj2" fmla="val 0"/>
            </a:avLst>
          </a:prstGeom>
          <a:gradFill>
            <a:gsLst>
              <a:gs pos="0">
                <a:schemeClr val="accent1">
                  <a:lumMod val="20000"/>
                  <a:lumOff val="80000"/>
                </a:schemeClr>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r>
              <a:rPr kumimoji="1" lang="en-US" altLang="zh-CN" sz="2000">
                <a:ln w="12700">
                  <a:noFill/>
                </a:ln>
                <a:solidFill>
                  <a:srgbClr val="0064BF">
                    <a:alpha val="100000"/>
                  </a:srgbClr>
                </a:solidFill>
                <a:latin typeface="Source Han Sans" panose="020B0500000000000000" charset="-122"/>
                <a:ea typeface="Source Han Sans" panose="020B0500000000000000" charset="-122"/>
                <a:cs typeface="Source Han Sans" panose="020B0500000000000000" charset="-122"/>
              </a:rPr>
              <a:t>02</a:t>
            </a:r>
            <a:endParaRPr kumimoji="1" lang="zh-CN" altLang="en-US"/>
          </a:p>
        </p:txBody>
      </p:sp>
      <p:sp>
        <p:nvSpPr>
          <p:cNvPr id="15" name="标题 1"/>
          <p:cNvSpPr txBox="1"/>
          <p:nvPr/>
        </p:nvSpPr>
        <p:spPr>
          <a:xfrm>
            <a:off x="4601759" y="2318938"/>
            <a:ext cx="2906373" cy="338554"/>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促进经济社会可持续发展</a:t>
            </a:r>
            <a:endParaRPr kumimoji="1" lang="zh-CN" altLang="en-US"/>
          </a:p>
        </p:txBody>
      </p:sp>
      <p:sp>
        <p:nvSpPr>
          <p:cNvPr id="16" name="标题 1"/>
          <p:cNvSpPr txBox="1"/>
          <p:nvPr/>
        </p:nvSpPr>
        <p:spPr>
          <a:xfrm rot="10800000">
            <a:off x="11081836" y="4643845"/>
            <a:ext cx="326575" cy="326575"/>
          </a:xfrm>
          <a:custGeom>
            <a:avLst/>
            <a:gdLst>
              <a:gd name="connsiteX0" fmla="*/ 504933 w 1009867"/>
              <a:gd name="connsiteY0" fmla="*/ 1009867 h 1009867"/>
              <a:gd name="connsiteX1" fmla="*/ 504934 w 1009867"/>
              <a:gd name="connsiteY1" fmla="*/ 1009866 h 1009867"/>
              <a:gd name="connsiteX2" fmla="*/ 373440 w 1009867"/>
              <a:gd name="connsiteY2" fmla="*/ 878372 h 1009867"/>
              <a:gd name="connsiteX3" fmla="*/ 373440 w 1009867"/>
              <a:gd name="connsiteY3" fmla="*/ 636427 h 1009867"/>
              <a:gd name="connsiteX4" fmla="*/ 131494 w 1009867"/>
              <a:gd name="connsiteY4" fmla="*/ 636427 h 1009867"/>
              <a:gd name="connsiteX5" fmla="*/ 0 w 1009867"/>
              <a:gd name="connsiteY5" fmla="*/ 504933 h 1009867"/>
              <a:gd name="connsiteX6" fmla="*/ 131494 w 1009867"/>
              <a:gd name="connsiteY6" fmla="*/ 373439 h 1009867"/>
              <a:gd name="connsiteX7" fmla="*/ 373440 w 1009867"/>
              <a:gd name="connsiteY7" fmla="*/ 373439 h 1009867"/>
              <a:gd name="connsiteX8" fmla="*/ 373440 w 1009867"/>
              <a:gd name="connsiteY8" fmla="*/ 131494 h 1009867"/>
              <a:gd name="connsiteX9" fmla="*/ 504934 w 1009867"/>
              <a:gd name="connsiteY9" fmla="*/ 0 h 1009867"/>
              <a:gd name="connsiteX10" fmla="*/ 636428 w 1009867"/>
              <a:gd name="connsiteY10" fmla="*/ 131494 h 1009867"/>
              <a:gd name="connsiteX11" fmla="*/ 636428 w 1009867"/>
              <a:gd name="connsiteY11" fmla="*/ 373439 h 1009867"/>
              <a:gd name="connsiteX12" fmla="*/ 878373 w 1009867"/>
              <a:gd name="connsiteY12" fmla="*/ 373440 h 1009867"/>
              <a:gd name="connsiteX13" fmla="*/ 1009867 w 1009867"/>
              <a:gd name="connsiteY13" fmla="*/ 504934 h 1009867"/>
              <a:gd name="connsiteX14" fmla="*/ 1009866 w 1009867"/>
              <a:gd name="connsiteY14" fmla="*/ 504933 h 1009867"/>
              <a:gd name="connsiteX15" fmla="*/ 878372 w 1009867"/>
              <a:gd name="connsiteY15" fmla="*/ 636427 h 1009867"/>
              <a:gd name="connsiteX16" fmla="*/ 636428 w 1009867"/>
              <a:gd name="connsiteY16" fmla="*/ 636427 h 1009867"/>
              <a:gd name="connsiteX17" fmla="*/ 636427 w 1009867"/>
              <a:gd name="connsiteY17" fmla="*/ 878373 h 1009867"/>
              <a:gd name="connsiteX18" fmla="*/ 504933 w 1009867"/>
              <a:gd name="connsiteY18" fmla="*/ 1009867 h 1009867"/>
            </a:gdLst>
            <a:ahLst/>
            <a:cxnLst/>
            <a:rect l="l" t="t" r="r" b="b"/>
            <a:pathLst>
              <a:path w="1009867" h="1009867">
                <a:moveTo>
                  <a:pt x="504933" y="1009867"/>
                </a:moveTo>
                <a:lnTo>
                  <a:pt x="504934" y="1009866"/>
                </a:lnTo>
                <a:cubicBezTo>
                  <a:pt x="432312" y="1009866"/>
                  <a:pt x="373440" y="950994"/>
                  <a:pt x="373440" y="878372"/>
                </a:cubicBezTo>
                <a:lnTo>
                  <a:pt x="373440" y="636427"/>
                </a:lnTo>
                <a:lnTo>
                  <a:pt x="131494" y="636427"/>
                </a:lnTo>
                <a:cubicBezTo>
                  <a:pt x="58872" y="636427"/>
                  <a:pt x="0" y="577555"/>
                  <a:pt x="0" y="504933"/>
                </a:cubicBezTo>
                <a:cubicBezTo>
                  <a:pt x="0" y="432311"/>
                  <a:pt x="58872" y="373439"/>
                  <a:pt x="131494" y="373439"/>
                </a:cubicBezTo>
                <a:lnTo>
                  <a:pt x="373440" y="373439"/>
                </a:lnTo>
                <a:lnTo>
                  <a:pt x="373440" y="131494"/>
                </a:lnTo>
                <a:cubicBezTo>
                  <a:pt x="373440" y="58872"/>
                  <a:pt x="432312" y="0"/>
                  <a:pt x="504934" y="0"/>
                </a:cubicBezTo>
                <a:cubicBezTo>
                  <a:pt x="577556" y="0"/>
                  <a:pt x="636428" y="58872"/>
                  <a:pt x="636428" y="131494"/>
                </a:cubicBezTo>
                <a:lnTo>
                  <a:pt x="636428" y="373439"/>
                </a:lnTo>
                <a:lnTo>
                  <a:pt x="878373" y="373440"/>
                </a:lnTo>
                <a:cubicBezTo>
                  <a:pt x="950995" y="373440"/>
                  <a:pt x="1009867" y="432312"/>
                  <a:pt x="1009867" y="504934"/>
                </a:cubicBezTo>
                <a:lnTo>
                  <a:pt x="1009866" y="504933"/>
                </a:lnTo>
                <a:cubicBezTo>
                  <a:pt x="1009866" y="577555"/>
                  <a:pt x="950994" y="636427"/>
                  <a:pt x="878372" y="636427"/>
                </a:cubicBezTo>
                <a:lnTo>
                  <a:pt x="636428" y="636427"/>
                </a:lnTo>
                <a:lnTo>
                  <a:pt x="636427" y="878373"/>
                </a:lnTo>
                <a:cubicBezTo>
                  <a:pt x="636427" y="950995"/>
                  <a:pt x="577555" y="1009867"/>
                  <a:pt x="504933" y="1009867"/>
                </a:cubicBezTo>
                <a:close/>
              </a:path>
            </a:pathLst>
          </a:cu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10800000">
            <a:off x="3592465" y="4643845"/>
            <a:ext cx="326575" cy="326575"/>
          </a:xfrm>
          <a:custGeom>
            <a:avLst/>
            <a:gdLst>
              <a:gd name="connsiteX0" fmla="*/ 504933 w 1009867"/>
              <a:gd name="connsiteY0" fmla="*/ 1009867 h 1009867"/>
              <a:gd name="connsiteX1" fmla="*/ 504934 w 1009867"/>
              <a:gd name="connsiteY1" fmla="*/ 1009866 h 1009867"/>
              <a:gd name="connsiteX2" fmla="*/ 373440 w 1009867"/>
              <a:gd name="connsiteY2" fmla="*/ 878372 h 1009867"/>
              <a:gd name="connsiteX3" fmla="*/ 373440 w 1009867"/>
              <a:gd name="connsiteY3" fmla="*/ 636427 h 1009867"/>
              <a:gd name="connsiteX4" fmla="*/ 131494 w 1009867"/>
              <a:gd name="connsiteY4" fmla="*/ 636427 h 1009867"/>
              <a:gd name="connsiteX5" fmla="*/ 0 w 1009867"/>
              <a:gd name="connsiteY5" fmla="*/ 504933 h 1009867"/>
              <a:gd name="connsiteX6" fmla="*/ 131494 w 1009867"/>
              <a:gd name="connsiteY6" fmla="*/ 373439 h 1009867"/>
              <a:gd name="connsiteX7" fmla="*/ 373440 w 1009867"/>
              <a:gd name="connsiteY7" fmla="*/ 373439 h 1009867"/>
              <a:gd name="connsiteX8" fmla="*/ 373440 w 1009867"/>
              <a:gd name="connsiteY8" fmla="*/ 131494 h 1009867"/>
              <a:gd name="connsiteX9" fmla="*/ 504934 w 1009867"/>
              <a:gd name="connsiteY9" fmla="*/ 0 h 1009867"/>
              <a:gd name="connsiteX10" fmla="*/ 636428 w 1009867"/>
              <a:gd name="connsiteY10" fmla="*/ 131494 h 1009867"/>
              <a:gd name="connsiteX11" fmla="*/ 636428 w 1009867"/>
              <a:gd name="connsiteY11" fmla="*/ 373439 h 1009867"/>
              <a:gd name="connsiteX12" fmla="*/ 878373 w 1009867"/>
              <a:gd name="connsiteY12" fmla="*/ 373440 h 1009867"/>
              <a:gd name="connsiteX13" fmla="*/ 1009867 w 1009867"/>
              <a:gd name="connsiteY13" fmla="*/ 504934 h 1009867"/>
              <a:gd name="connsiteX14" fmla="*/ 1009866 w 1009867"/>
              <a:gd name="connsiteY14" fmla="*/ 504933 h 1009867"/>
              <a:gd name="connsiteX15" fmla="*/ 878372 w 1009867"/>
              <a:gd name="connsiteY15" fmla="*/ 636427 h 1009867"/>
              <a:gd name="connsiteX16" fmla="*/ 636428 w 1009867"/>
              <a:gd name="connsiteY16" fmla="*/ 636427 h 1009867"/>
              <a:gd name="connsiteX17" fmla="*/ 636427 w 1009867"/>
              <a:gd name="connsiteY17" fmla="*/ 878373 h 1009867"/>
              <a:gd name="connsiteX18" fmla="*/ 504933 w 1009867"/>
              <a:gd name="connsiteY18" fmla="*/ 1009867 h 1009867"/>
            </a:gdLst>
            <a:ahLst/>
            <a:cxnLst/>
            <a:rect l="l" t="t" r="r" b="b"/>
            <a:pathLst>
              <a:path w="1009867" h="1009867">
                <a:moveTo>
                  <a:pt x="504933" y="1009867"/>
                </a:moveTo>
                <a:lnTo>
                  <a:pt x="504934" y="1009866"/>
                </a:lnTo>
                <a:cubicBezTo>
                  <a:pt x="432312" y="1009866"/>
                  <a:pt x="373440" y="950994"/>
                  <a:pt x="373440" y="878372"/>
                </a:cubicBezTo>
                <a:lnTo>
                  <a:pt x="373440" y="636427"/>
                </a:lnTo>
                <a:lnTo>
                  <a:pt x="131494" y="636427"/>
                </a:lnTo>
                <a:cubicBezTo>
                  <a:pt x="58872" y="636427"/>
                  <a:pt x="0" y="577555"/>
                  <a:pt x="0" y="504933"/>
                </a:cubicBezTo>
                <a:cubicBezTo>
                  <a:pt x="0" y="432311"/>
                  <a:pt x="58872" y="373439"/>
                  <a:pt x="131494" y="373439"/>
                </a:cubicBezTo>
                <a:lnTo>
                  <a:pt x="373440" y="373439"/>
                </a:lnTo>
                <a:lnTo>
                  <a:pt x="373440" y="131494"/>
                </a:lnTo>
                <a:cubicBezTo>
                  <a:pt x="373440" y="58872"/>
                  <a:pt x="432312" y="0"/>
                  <a:pt x="504934" y="0"/>
                </a:cubicBezTo>
                <a:cubicBezTo>
                  <a:pt x="577556" y="0"/>
                  <a:pt x="636428" y="58872"/>
                  <a:pt x="636428" y="131494"/>
                </a:cubicBezTo>
                <a:lnTo>
                  <a:pt x="636428" y="373439"/>
                </a:lnTo>
                <a:lnTo>
                  <a:pt x="878373" y="373440"/>
                </a:lnTo>
                <a:cubicBezTo>
                  <a:pt x="950995" y="373440"/>
                  <a:pt x="1009867" y="432312"/>
                  <a:pt x="1009867" y="504934"/>
                </a:cubicBezTo>
                <a:lnTo>
                  <a:pt x="1009866" y="504933"/>
                </a:lnTo>
                <a:cubicBezTo>
                  <a:pt x="1009866" y="577555"/>
                  <a:pt x="950994" y="636427"/>
                  <a:pt x="878372" y="636427"/>
                </a:cubicBezTo>
                <a:lnTo>
                  <a:pt x="636428" y="636427"/>
                </a:lnTo>
                <a:lnTo>
                  <a:pt x="636427" y="878373"/>
                </a:lnTo>
                <a:cubicBezTo>
                  <a:pt x="636427" y="950995"/>
                  <a:pt x="577555" y="1009867"/>
                  <a:pt x="504933" y="1009867"/>
                </a:cubicBezTo>
                <a:close/>
              </a:path>
            </a:pathLst>
          </a:cu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0800000">
            <a:off x="7337150" y="4643845"/>
            <a:ext cx="326575" cy="326575"/>
          </a:xfrm>
          <a:custGeom>
            <a:avLst/>
            <a:gdLst>
              <a:gd name="connsiteX0" fmla="*/ 504933 w 1009867"/>
              <a:gd name="connsiteY0" fmla="*/ 1009867 h 1009867"/>
              <a:gd name="connsiteX1" fmla="*/ 504934 w 1009867"/>
              <a:gd name="connsiteY1" fmla="*/ 1009866 h 1009867"/>
              <a:gd name="connsiteX2" fmla="*/ 373440 w 1009867"/>
              <a:gd name="connsiteY2" fmla="*/ 878372 h 1009867"/>
              <a:gd name="connsiteX3" fmla="*/ 373440 w 1009867"/>
              <a:gd name="connsiteY3" fmla="*/ 636427 h 1009867"/>
              <a:gd name="connsiteX4" fmla="*/ 131494 w 1009867"/>
              <a:gd name="connsiteY4" fmla="*/ 636427 h 1009867"/>
              <a:gd name="connsiteX5" fmla="*/ 0 w 1009867"/>
              <a:gd name="connsiteY5" fmla="*/ 504933 h 1009867"/>
              <a:gd name="connsiteX6" fmla="*/ 131494 w 1009867"/>
              <a:gd name="connsiteY6" fmla="*/ 373439 h 1009867"/>
              <a:gd name="connsiteX7" fmla="*/ 373440 w 1009867"/>
              <a:gd name="connsiteY7" fmla="*/ 373439 h 1009867"/>
              <a:gd name="connsiteX8" fmla="*/ 373440 w 1009867"/>
              <a:gd name="connsiteY8" fmla="*/ 131494 h 1009867"/>
              <a:gd name="connsiteX9" fmla="*/ 504934 w 1009867"/>
              <a:gd name="connsiteY9" fmla="*/ 0 h 1009867"/>
              <a:gd name="connsiteX10" fmla="*/ 636428 w 1009867"/>
              <a:gd name="connsiteY10" fmla="*/ 131494 h 1009867"/>
              <a:gd name="connsiteX11" fmla="*/ 636428 w 1009867"/>
              <a:gd name="connsiteY11" fmla="*/ 373439 h 1009867"/>
              <a:gd name="connsiteX12" fmla="*/ 878373 w 1009867"/>
              <a:gd name="connsiteY12" fmla="*/ 373440 h 1009867"/>
              <a:gd name="connsiteX13" fmla="*/ 1009867 w 1009867"/>
              <a:gd name="connsiteY13" fmla="*/ 504934 h 1009867"/>
              <a:gd name="connsiteX14" fmla="*/ 1009866 w 1009867"/>
              <a:gd name="connsiteY14" fmla="*/ 504933 h 1009867"/>
              <a:gd name="connsiteX15" fmla="*/ 878372 w 1009867"/>
              <a:gd name="connsiteY15" fmla="*/ 636427 h 1009867"/>
              <a:gd name="connsiteX16" fmla="*/ 636428 w 1009867"/>
              <a:gd name="connsiteY16" fmla="*/ 636427 h 1009867"/>
              <a:gd name="connsiteX17" fmla="*/ 636427 w 1009867"/>
              <a:gd name="connsiteY17" fmla="*/ 878373 h 1009867"/>
              <a:gd name="connsiteX18" fmla="*/ 504933 w 1009867"/>
              <a:gd name="connsiteY18" fmla="*/ 1009867 h 1009867"/>
            </a:gdLst>
            <a:ahLst/>
            <a:cxnLst/>
            <a:rect l="l" t="t" r="r" b="b"/>
            <a:pathLst>
              <a:path w="1009867" h="1009867">
                <a:moveTo>
                  <a:pt x="504933" y="1009867"/>
                </a:moveTo>
                <a:lnTo>
                  <a:pt x="504934" y="1009866"/>
                </a:lnTo>
                <a:cubicBezTo>
                  <a:pt x="432312" y="1009866"/>
                  <a:pt x="373440" y="950994"/>
                  <a:pt x="373440" y="878372"/>
                </a:cubicBezTo>
                <a:lnTo>
                  <a:pt x="373440" y="636427"/>
                </a:lnTo>
                <a:lnTo>
                  <a:pt x="131494" y="636427"/>
                </a:lnTo>
                <a:cubicBezTo>
                  <a:pt x="58872" y="636427"/>
                  <a:pt x="0" y="577555"/>
                  <a:pt x="0" y="504933"/>
                </a:cubicBezTo>
                <a:cubicBezTo>
                  <a:pt x="0" y="432311"/>
                  <a:pt x="58872" y="373439"/>
                  <a:pt x="131494" y="373439"/>
                </a:cubicBezTo>
                <a:lnTo>
                  <a:pt x="373440" y="373439"/>
                </a:lnTo>
                <a:lnTo>
                  <a:pt x="373440" y="131494"/>
                </a:lnTo>
                <a:cubicBezTo>
                  <a:pt x="373440" y="58872"/>
                  <a:pt x="432312" y="0"/>
                  <a:pt x="504934" y="0"/>
                </a:cubicBezTo>
                <a:cubicBezTo>
                  <a:pt x="577556" y="0"/>
                  <a:pt x="636428" y="58872"/>
                  <a:pt x="636428" y="131494"/>
                </a:cubicBezTo>
                <a:lnTo>
                  <a:pt x="636428" y="373439"/>
                </a:lnTo>
                <a:lnTo>
                  <a:pt x="878373" y="373440"/>
                </a:lnTo>
                <a:cubicBezTo>
                  <a:pt x="950995" y="373440"/>
                  <a:pt x="1009867" y="432312"/>
                  <a:pt x="1009867" y="504934"/>
                </a:cubicBezTo>
                <a:lnTo>
                  <a:pt x="1009866" y="504933"/>
                </a:lnTo>
                <a:cubicBezTo>
                  <a:pt x="1009866" y="577555"/>
                  <a:pt x="950994" y="636427"/>
                  <a:pt x="878372" y="636427"/>
                </a:cubicBezTo>
                <a:lnTo>
                  <a:pt x="636428" y="636427"/>
                </a:lnTo>
                <a:lnTo>
                  <a:pt x="636427" y="878373"/>
                </a:lnTo>
                <a:cubicBezTo>
                  <a:pt x="636427" y="950995"/>
                  <a:pt x="577555" y="1009867"/>
                  <a:pt x="504933" y="1009867"/>
                </a:cubicBezTo>
                <a:close/>
              </a:path>
            </a:pathLst>
          </a:custGeom>
          <a:solidFill>
            <a:schemeClr val="accent1">
              <a:lumMod val="75000"/>
              <a:alpha val="37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未来展望</a:t>
            </a:r>
            <a:endParaRPr kumimoji="1" lang="zh-CN" altLang="en-US"/>
          </a:p>
        </p:txBody>
      </p:sp>
      <p:sp>
        <p:nvSpPr>
          <p:cNvPr id="20"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1" name="标题 1"/>
          <p:cNvCxnSpPr/>
          <p:nvPr/>
        </p:nvCxnSpPr>
        <p:spPr>
          <a:xfrm rot="4260000">
            <a:off x="66419" y="317500"/>
            <a:ext cx="702020" cy="709440"/>
          </a:xfrm>
          <a:prstGeom prst="line">
            <a:avLst/>
          </a:prstGeom>
          <a:noFill/>
          <a:ln w="15875" cap="sq">
            <a:solidFill>
              <a:schemeClr val="accent1"/>
            </a:solidFill>
            <a:miter/>
          </a:ln>
        </p:spPr>
      </p:cxnSp>
      <p:cxnSp>
        <p:nvCxnSpPr>
          <p:cNvPr id="22"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0871199" y="-646783"/>
            <a:ext cx="1473200" cy="3200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1600">
                <a:ln w="12700">
                  <a:noFill/>
                </a:ln>
                <a:noFill/>
                <a:latin typeface="OPPOSans R" panose="00020600040101010101" charset="-122"/>
                <a:ea typeface="OPPOSans R" panose="00020600040101010101" charset="-122"/>
                <a:cs typeface="OPPOSans R" panose="00020600040101010101" charset="-122"/>
              </a:rPr>
              <a:t>BY YUSHEN</a:t>
            </a:r>
            <a:endParaRPr kumimoji="1" lang="zh-CN" altLang="en-US"/>
          </a:p>
        </p:txBody>
      </p:sp>
      <p:sp>
        <p:nvSpPr>
          <p:cNvPr id="3" name="标题 1"/>
          <p:cNvSpPr txBox="1"/>
          <p:nvPr/>
        </p:nvSpPr>
        <p:spPr>
          <a:xfrm>
            <a:off x="10871199" y="-646783"/>
            <a:ext cx="1473200" cy="3200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1600">
                <a:ln w="12700">
                  <a:noFill/>
                </a:ln>
                <a:noFill/>
                <a:latin typeface="OPPOSans R" panose="00020600040101010101" charset="-122"/>
                <a:ea typeface="OPPOSans R" panose="00020600040101010101" charset="-122"/>
                <a:cs typeface="OPPOSans R" panose="00020600040101010101" charset="-122"/>
              </a:rPr>
              <a:t>BY YUSHEN</a:t>
            </a:r>
            <a:endParaRPr kumimoji="1" lang="zh-CN" altLang="en-US"/>
          </a:p>
        </p:txBody>
      </p:sp>
      <p:sp>
        <p:nvSpPr>
          <p:cNvPr id="4" name="标题 1"/>
          <p:cNvSpPr txBox="1"/>
          <p:nvPr/>
        </p:nvSpPr>
        <p:spPr>
          <a:xfrm>
            <a:off x="1" y="1337063"/>
            <a:ext cx="4272417" cy="1892900"/>
          </a:xfrm>
          <a:custGeom>
            <a:avLst/>
            <a:gdLst>
              <a:gd name="connsiteX0" fmla="*/ 0 w 4272417"/>
              <a:gd name="connsiteY0" fmla="*/ 0 h 1892900"/>
              <a:gd name="connsiteX1" fmla="*/ 4272417 w 4272417"/>
              <a:gd name="connsiteY1" fmla="*/ 0 h 1892900"/>
              <a:gd name="connsiteX2" fmla="*/ 4272417 w 4272417"/>
              <a:gd name="connsiteY2" fmla="*/ 1892900 h 1892900"/>
              <a:gd name="connsiteX3" fmla="*/ 0 w 4272417"/>
              <a:gd name="connsiteY3" fmla="*/ 1892900 h 1892900"/>
            </a:gdLst>
            <a:ahLst/>
            <a:cxnLst/>
            <a:rect l="l" t="t" r="r" b="b"/>
            <a:pathLst>
              <a:path w="4272417" h="1892900">
                <a:moveTo>
                  <a:pt x="0" y="0"/>
                </a:moveTo>
                <a:lnTo>
                  <a:pt x="4272417" y="0"/>
                </a:lnTo>
                <a:lnTo>
                  <a:pt x="4272417" y="1892900"/>
                </a:lnTo>
                <a:lnTo>
                  <a:pt x="0" y="189290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5482" y="6073620"/>
            <a:ext cx="12186518" cy="784380"/>
          </a:xfrm>
          <a:custGeom>
            <a:avLst/>
            <a:gdLst>
              <a:gd name="connsiteX0" fmla="*/ 0 w 12186518"/>
              <a:gd name="connsiteY0" fmla="*/ 0 h 784380"/>
              <a:gd name="connsiteX1" fmla="*/ 12186518 w 12186518"/>
              <a:gd name="connsiteY1" fmla="*/ 0 h 784380"/>
              <a:gd name="connsiteX2" fmla="*/ 12186518 w 12186518"/>
              <a:gd name="connsiteY2" fmla="*/ 784380 h 784380"/>
              <a:gd name="connsiteX3" fmla="*/ 0 w 12186518"/>
              <a:gd name="connsiteY3" fmla="*/ 784380 h 784380"/>
            </a:gdLst>
            <a:ahLst/>
            <a:cxnLst/>
            <a:rect l="l" t="t" r="r" b="b"/>
            <a:pathLst>
              <a:path w="12186518" h="784380">
                <a:moveTo>
                  <a:pt x="0" y="0"/>
                </a:moveTo>
                <a:lnTo>
                  <a:pt x="12186518" y="0"/>
                </a:lnTo>
                <a:lnTo>
                  <a:pt x="12186518" y="784380"/>
                </a:lnTo>
                <a:lnTo>
                  <a:pt x="0" y="78438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11553172" y="0"/>
            <a:ext cx="638828" cy="2556914"/>
          </a:xfrm>
          <a:custGeom>
            <a:avLst/>
            <a:gdLst>
              <a:gd name="connsiteX0" fmla="*/ 0 w 638828"/>
              <a:gd name="connsiteY0" fmla="*/ 0 h 2556914"/>
              <a:gd name="connsiteX1" fmla="*/ 638828 w 638828"/>
              <a:gd name="connsiteY1" fmla="*/ 0 h 2556914"/>
              <a:gd name="connsiteX2" fmla="*/ 638828 w 638828"/>
              <a:gd name="connsiteY2" fmla="*/ 2556914 h 2556914"/>
              <a:gd name="connsiteX3" fmla="*/ 0 w 638828"/>
              <a:gd name="connsiteY3" fmla="*/ 2556914 h 2556914"/>
            </a:gdLst>
            <a:ahLst/>
            <a:cxnLst/>
            <a:rect l="l" t="t" r="r" b="b"/>
            <a:pathLst>
              <a:path w="638828" h="2556914">
                <a:moveTo>
                  <a:pt x="0" y="0"/>
                </a:moveTo>
                <a:lnTo>
                  <a:pt x="638828" y="0"/>
                </a:lnTo>
                <a:lnTo>
                  <a:pt x="638828" y="2556914"/>
                </a:lnTo>
                <a:lnTo>
                  <a:pt x="0" y="2556914"/>
                </a:lnTo>
                <a:close/>
              </a:path>
            </a:pathLst>
          </a:custGeom>
          <a:solidFill>
            <a:schemeClr val="accent3">
              <a:alpha val="2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9824123" y="874934"/>
            <a:ext cx="902718" cy="150497"/>
          </a:xfrm>
          <a:custGeom>
            <a:avLst/>
            <a:gdLst>
              <a:gd name="connsiteX0" fmla="*/ 781957 w 902718"/>
              <a:gd name="connsiteY0" fmla="*/ 0 h 150497"/>
              <a:gd name="connsiteX1" fmla="*/ 827949 w 902718"/>
              <a:gd name="connsiteY1" fmla="*/ 47818 h 150497"/>
              <a:gd name="connsiteX2" fmla="*/ 875766 w 902718"/>
              <a:gd name="connsiteY2" fmla="*/ 1738 h 150497"/>
              <a:gd name="connsiteX3" fmla="*/ 902718 w 902718"/>
              <a:gd name="connsiteY3" fmla="*/ 29734 h 150497"/>
              <a:gd name="connsiteX4" fmla="*/ 854987 w 902718"/>
              <a:gd name="connsiteY4" fmla="*/ 75813 h 150497"/>
              <a:gd name="connsiteX5" fmla="*/ 900980 w 902718"/>
              <a:gd name="connsiteY5" fmla="*/ 123545 h 150497"/>
              <a:gd name="connsiteX6" fmla="*/ 872984 w 902718"/>
              <a:gd name="connsiteY6" fmla="*/ 150497 h 150497"/>
              <a:gd name="connsiteX7" fmla="*/ 826991 w 902718"/>
              <a:gd name="connsiteY7" fmla="*/ 102765 h 150497"/>
              <a:gd name="connsiteX8" fmla="*/ 779174 w 902718"/>
              <a:gd name="connsiteY8" fmla="*/ 148758 h 150497"/>
              <a:gd name="connsiteX9" fmla="*/ 752222 w 902718"/>
              <a:gd name="connsiteY9" fmla="*/ 120762 h 150497"/>
              <a:gd name="connsiteX10" fmla="*/ 799953 w 902718"/>
              <a:gd name="connsiteY10" fmla="*/ 74770 h 150497"/>
              <a:gd name="connsiteX11" fmla="*/ 753960 w 902718"/>
              <a:gd name="connsiteY11" fmla="*/ 27038 h 150497"/>
              <a:gd name="connsiteX12" fmla="*/ 405845 w 902718"/>
              <a:gd name="connsiteY12" fmla="*/ 0 h 150497"/>
              <a:gd name="connsiteX13" fmla="*/ 451838 w 902718"/>
              <a:gd name="connsiteY13" fmla="*/ 47818 h 150497"/>
              <a:gd name="connsiteX14" fmla="*/ 499569 w 902718"/>
              <a:gd name="connsiteY14" fmla="*/ 1738 h 150497"/>
              <a:gd name="connsiteX15" fmla="*/ 526608 w 902718"/>
              <a:gd name="connsiteY15" fmla="*/ 29734 h 150497"/>
              <a:gd name="connsiteX16" fmla="*/ 478790 w 902718"/>
              <a:gd name="connsiteY16" fmla="*/ 75813 h 150497"/>
              <a:gd name="connsiteX17" fmla="*/ 524869 w 902718"/>
              <a:gd name="connsiteY17" fmla="*/ 123545 h 150497"/>
              <a:gd name="connsiteX18" fmla="*/ 496873 w 902718"/>
              <a:gd name="connsiteY18" fmla="*/ 150497 h 150497"/>
              <a:gd name="connsiteX19" fmla="*/ 450794 w 902718"/>
              <a:gd name="connsiteY19" fmla="*/ 102765 h 150497"/>
              <a:gd name="connsiteX20" fmla="*/ 403063 w 902718"/>
              <a:gd name="connsiteY20" fmla="*/ 148758 h 150497"/>
              <a:gd name="connsiteX21" fmla="*/ 376111 w 902718"/>
              <a:gd name="connsiteY21" fmla="*/ 120762 h 150497"/>
              <a:gd name="connsiteX22" fmla="*/ 423842 w 902718"/>
              <a:gd name="connsiteY22" fmla="*/ 74770 h 150497"/>
              <a:gd name="connsiteX23" fmla="*/ 377850 w 902718"/>
              <a:gd name="connsiteY23" fmla="*/ 27038 h 150497"/>
              <a:gd name="connsiteX24" fmla="*/ 29648 w 902718"/>
              <a:gd name="connsiteY24" fmla="*/ 0 h 150497"/>
              <a:gd name="connsiteX25" fmla="*/ 75726 w 902718"/>
              <a:gd name="connsiteY25" fmla="*/ 47818 h 150497"/>
              <a:gd name="connsiteX26" fmla="*/ 123458 w 902718"/>
              <a:gd name="connsiteY26" fmla="*/ 1738 h 150497"/>
              <a:gd name="connsiteX27" fmla="*/ 150410 w 902718"/>
              <a:gd name="connsiteY27" fmla="*/ 29734 h 150497"/>
              <a:gd name="connsiteX28" fmla="*/ 102679 w 902718"/>
              <a:gd name="connsiteY28" fmla="*/ 75813 h 150497"/>
              <a:gd name="connsiteX29" fmla="*/ 148758 w 902718"/>
              <a:gd name="connsiteY29" fmla="*/ 123545 h 150497"/>
              <a:gd name="connsiteX30" fmla="*/ 120762 w 902718"/>
              <a:gd name="connsiteY30" fmla="*/ 150497 h 150497"/>
              <a:gd name="connsiteX31" fmla="*/ 74683 w 902718"/>
              <a:gd name="connsiteY31" fmla="*/ 102765 h 150497"/>
              <a:gd name="connsiteX32" fmla="*/ 26951 w 902718"/>
              <a:gd name="connsiteY32" fmla="*/ 148758 h 150497"/>
              <a:gd name="connsiteX33" fmla="*/ 0 w 902718"/>
              <a:gd name="connsiteY33" fmla="*/ 120762 h 150497"/>
              <a:gd name="connsiteX34" fmla="*/ 47731 w 902718"/>
              <a:gd name="connsiteY34" fmla="*/ 74770 h 150497"/>
              <a:gd name="connsiteX35" fmla="*/ 1652 w 902718"/>
              <a:gd name="connsiteY35" fmla="*/ 27038 h 150497"/>
            </a:gdLst>
            <a:ahLst/>
            <a:cxnLst/>
            <a:rect l="l" t="t" r="r" b="b"/>
            <a:pathLst>
              <a:path w="902718" h="150497">
                <a:moveTo>
                  <a:pt x="781957" y="0"/>
                </a:moveTo>
                <a:lnTo>
                  <a:pt x="827949" y="47818"/>
                </a:lnTo>
                <a:lnTo>
                  <a:pt x="875766" y="1738"/>
                </a:lnTo>
                <a:lnTo>
                  <a:pt x="902718" y="29734"/>
                </a:lnTo>
                <a:lnTo>
                  <a:pt x="854987" y="75813"/>
                </a:lnTo>
                <a:lnTo>
                  <a:pt x="900980" y="123545"/>
                </a:lnTo>
                <a:lnTo>
                  <a:pt x="872984" y="150497"/>
                </a:lnTo>
                <a:lnTo>
                  <a:pt x="826991" y="102765"/>
                </a:lnTo>
                <a:lnTo>
                  <a:pt x="779174" y="148758"/>
                </a:lnTo>
                <a:lnTo>
                  <a:pt x="752222" y="120762"/>
                </a:lnTo>
                <a:lnTo>
                  <a:pt x="799953" y="74770"/>
                </a:lnTo>
                <a:lnTo>
                  <a:pt x="753960" y="27038"/>
                </a:lnTo>
                <a:close/>
                <a:moveTo>
                  <a:pt x="405845" y="0"/>
                </a:moveTo>
                <a:lnTo>
                  <a:pt x="451838" y="47818"/>
                </a:lnTo>
                <a:lnTo>
                  <a:pt x="499569" y="1738"/>
                </a:lnTo>
                <a:lnTo>
                  <a:pt x="526608" y="29734"/>
                </a:lnTo>
                <a:lnTo>
                  <a:pt x="478790" y="75813"/>
                </a:lnTo>
                <a:lnTo>
                  <a:pt x="524869" y="123545"/>
                </a:lnTo>
                <a:lnTo>
                  <a:pt x="496873" y="150497"/>
                </a:lnTo>
                <a:lnTo>
                  <a:pt x="450794" y="102765"/>
                </a:lnTo>
                <a:lnTo>
                  <a:pt x="403063" y="148758"/>
                </a:lnTo>
                <a:lnTo>
                  <a:pt x="376111" y="120762"/>
                </a:lnTo>
                <a:lnTo>
                  <a:pt x="423842" y="74770"/>
                </a:lnTo>
                <a:lnTo>
                  <a:pt x="377850" y="27038"/>
                </a:lnTo>
                <a:close/>
                <a:moveTo>
                  <a:pt x="29648" y="0"/>
                </a:moveTo>
                <a:lnTo>
                  <a:pt x="75726" y="47818"/>
                </a:lnTo>
                <a:lnTo>
                  <a:pt x="123458" y="1738"/>
                </a:lnTo>
                <a:lnTo>
                  <a:pt x="150410" y="29734"/>
                </a:lnTo>
                <a:lnTo>
                  <a:pt x="102679" y="75813"/>
                </a:lnTo>
                <a:lnTo>
                  <a:pt x="148758" y="123545"/>
                </a:lnTo>
                <a:lnTo>
                  <a:pt x="120762" y="150497"/>
                </a:lnTo>
                <a:lnTo>
                  <a:pt x="74683" y="102765"/>
                </a:lnTo>
                <a:lnTo>
                  <a:pt x="26951" y="148758"/>
                </a:lnTo>
                <a:lnTo>
                  <a:pt x="0" y="120762"/>
                </a:lnTo>
                <a:lnTo>
                  <a:pt x="47731" y="74770"/>
                </a:lnTo>
                <a:lnTo>
                  <a:pt x="1652" y="27038"/>
                </a:lnTo>
                <a:close/>
              </a:path>
            </a:pathLst>
          </a:custGeom>
          <a:solidFill>
            <a:schemeClr val="bg1">
              <a:lumMod val="9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rot="18900000">
            <a:off x="10950063" y="1181655"/>
            <a:ext cx="156147" cy="156147"/>
          </a:xfrm>
          <a:custGeom>
            <a:avLst/>
            <a:gdLst>
              <a:gd name="connsiteX0" fmla="*/ 159894 w 159893"/>
              <a:gd name="connsiteY0" fmla="*/ 79947 h 159893"/>
              <a:gd name="connsiteX1" fmla="*/ 79947 w 159893"/>
              <a:gd name="connsiteY1" fmla="*/ 159893 h 159893"/>
              <a:gd name="connsiteX2" fmla="*/ 1 w 159893"/>
              <a:gd name="connsiteY2" fmla="*/ 79947 h 159893"/>
              <a:gd name="connsiteX3" fmla="*/ 79947 w 159893"/>
              <a:gd name="connsiteY3" fmla="*/ 0 h 159893"/>
              <a:gd name="connsiteX4" fmla="*/ 159894 w 159893"/>
              <a:gd name="connsiteY4" fmla="*/ 79947 h 159893"/>
            </a:gdLst>
            <a:ahLst/>
            <a:cxnLst/>
            <a:rect l="l" t="t" r="r" b="b"/>
            <a:pathLst>
              <a:path w="159893" h="159893">
                <a:moveTo>
                  <a:pt x="159894" y="79947"/>
                </a:moveTo>
                <a:cubicBezTo>
                  <a:pt x="159894" y="124100"/>
                  <a:pt x="124100" y="159893"/>
                  <a:pt x="79947" y="159893"/>
                </a:cubicBezTo>
                <a:cubicBezTo>
                  <a:pt x="35794" y="159893"/>
                  <a:pt x="1" y="124100"/>
                  <a:pt x="1" y="79947"/>
                </a:cubicBezTo>
                <a:cubicBezTo>
                  <a:pt x="1" y="35793"/>
                  <a:pt x="35794" y="0"/>
                  <a:pt x="79947" y="0"/>
                </a:cubicBezTo>
                <a:cubicBezTo>
                  <a:pt x="124100" y="0"/>
                  <a:pt x="159894" y="35793"/>
                  <a:pt x="159894" y="79947"/>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rot="19213802">
            <a:off x="6093095" y="907641"/>
            <a:ext cx="253001" cy="253001"/>
          </a:xfrm>
          <a:custGeom>
            <a:avLst/>
            <a:gdLst>
              <a:gd name="connsiteX0" fmla="*/ 259070 w 259070"/>
              <a:gd name="connsiteY0" fmla="*/ 129535 h 259070"/>
              <a:gd name="connsiteX1" fmla="*/ 129535 w 259070"/>
              <a:gd name="connsiteY1" fmla="*/ 259070 h 259070"/>
              <a:gd name="connsiteX2" fmla="*/ 0 w 259070"/>
              <a:gd name="connsiteY2" fmla="*/ 129535 h 259070"/>
              <a:gd name="connsiteX3" fmla="*/ 129535 w 259070"/>
              <a:gd name="connsiteY3" fmla="*/ 0 h 259070"/>
              <a:gd name="connsiteX4" fmla="*/ 259070 w 259070"/>
              <a:gd name="connsiteY4" fmla="*/ 129535 h 259070"/>
            </a:gdLst>
            <a:ahLst/>
            <a:cxnLst/>
            <a:rect l="l" t="t" r="r" b="b"/>
            <a:pathLst>
              <a:path w="259070" h="259070">
                <a:moveTo>
                  <a:pt x="259070" y="129535"/>
                </a:moveTo>
                <a:cubicBezTo>
                  <a:pt x="259070" y="201075"/>
                  <a:pt x="201075" y="259070"/>
                  <a:pt x="129535" y="259070"/>
                </a:cubicBezTo>
                <a:cubicBezTo>
                  <a:pt x="57995" y="259070"/>
                  <a:pt x="0" y="201075"/>
                  <a:pt x="0" y="129535"/>
                </a:cubicBezTo>
                <a:cubicBezTo>
                  <a:pt x="0" y="57995"/>
                  <a:pt x="57995" y="0"/>
                  <a:pt x="129535" y="0"/>
                </a:cubicBezTo>
                <a:cubicBezTo>
                  <a:pt x="201076" y="0"/>
                  <a:pt x="259070" y="57995"/>
                  <a:pt x="259070" y="1295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5903167" y="715440"/>
            <a:ext cx="382584" cy="382587"/>
          </a:xfrm>
          <a:custGeom>
            <a:avLst/>
            <a:gdLst>
              <a:gd name="connsiteX0" fmla="*/ 390139 w 391762"/>
              <a:gd name="connsiteY0" fmla="*/ 170885 h 391765"/>
              <a:gd name="connsiteX1" fmla="*/ 220880 w 391762"/>
              <a:gd name="connsiteY1" fmla="*/ 390142 h 391765"/>
              <a:gd name="connsiteX2" fmla="*/ 1623 w 391762"/>
              <a:gd name="connsiteY2" fmla="*/ 220883 h 391765"/>
              <a:gd name="connsiteX3" fmla="*/ 170063 w 391762"/>
              <a:gd name="connsiteY3" fmla="*/ 1732 h 391765"/>
              <a:gd name="connsiteX4" fmla="*/ 390032 w 391762"/>
              <a:gd name="connsiteY4" fmla="*/ 170066 h 391765"/>
              <a:gd name="connsiteX5" fmla="*/ 390139 w 391762"/>
              <a:gd name="connsiteY5" fmla="*/ 170885 h 391765"/>
              <a:gd name="connsiteX6" fmla="*/ 28509 w 391762"/>
              <a:gd name="connsiteY6" fmla="*/ 218603 h 391765"/>
              <a:gd name="connsiteX7" fmla="*/ 217791 w 391762"/>
              <a:gd name="connsiteY7" fmla="*/ 363852 h 391765"/>
              <a:gd name="connsiteX8" fmla="*/ 363039 w 391762"/>
              <a:gd name="connsiteY8" fmla="*/ 174579 h 391765"/>
              <a:gd name="connsiteX9" fmla="*/ 173757 w 391762"/>
              <a:gd name="connsiteY9" fmla="*/ 29322 h 391765"/>
              <a:gd name="connsiteX10" fmla="*/ 173713 w 391762"/>
              <a:gd name="connsiteY10" fmla="*/ 29331 h 391765"/>
              <a:gd name="connsiteX11" fmla="*/ 28509 w 391762"/>
              <a:gd name="connsiteY11" fmla="*/ 218603 h 391765"/>
            </a:gdLst>
            <a:ahLst/>
            <a:cxnLst/>
            <a:rect l="l" t="t" r="r" b="b"/>
            <a:pathLst>
              <a:path w="391762" h="391765">
                <a:moveTo>
                  <a:pt x="390139" y="170885"/>
                </a:moveTo>
                <a:cubicBezTo>
                  <a:pt x="403947" y="278172"/>
                  <a:pt x="328167" y="376334"/>
                  <a:pt x="220880" y="390142"/>
                </a:cubicBezTo>
                <a:cubicBezTo>
                  <a:pt x="113592" y="403950"/>
                  <a:pt x="15431" y="328170"/>
                  <a:pt x="1623" y="220883"/>
                </a:cubicBezTo>
                <a:cubicBezTo>
                  <a:pt x="-12141" y="113916"/>
                  <a:pt x="63159" y="15950"/>
                  <a:pt x="170063" y="1732"/>
                </a:cubicBezTo>
                <a:cubicBezTo>
                  <a:pt x="277288" y="-12530"/>
                  <a:pt x="375770" y="62841"/>
                  <a:pt x="390032" y="170066"/>
                </a:cubicBezTo>
                <a:cubicBezTo>
                  <a:pt x="390067" y="170342"/>
                  <a:pt x="390103" y="170609"/>
                  <a:pt x="390139" y="170885"/>
                </a:cubicBezTo>
                <a:close/>
                <a:moveTo>
                  <a:pt x="28509" y="218603"/>
                </a:moveTo>
                <a:cubicBezTo>
                  <a:pt x="40670" y="310978"/>
                  <a:pt x="125407" y="376013"/>
                  <a:pt x="217791" y="363852"/>
                </a:cubicBezTo>
                <a:cubicBezTo>
                  <a:pt x="310165" y="351700"/>
                  <a:pt x="375200" y="266954"/>
                  <a:pt x="363039" y="174579"/>
                </a:cubicBezTo>
                <a:cubicBezTo>
                  <a:pt x="350878" y="82195"/>
                  <a:pt x="266141" y="17170"/>
                  <a:pt x="173757" y="29322"/>
                </a:cubicBezTo>
                <a:cubicBezTo>
                  <a:pt x="173739" y="29331"/>
                  <a:pt x="173731" y="29331"/>
                  <a:pt x="173713" y="29331"/>
                </a:cubicBezTo>
                <a:cubicBezTo>
                  <a:pt x="81489" y="41741"/>
                  <a:pt x="16606" y="126309"/>
                  <a:pt x="28509" y="218603"/>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10385629" y="0"/>
            <a:ext cx="1684917" cy="772074"/>
          </a:xfrm>
          <a:custGeom>
            <a:avLst/>
            <a:gdLst>
              <a:gd name="connsiteX0" fmla="*/ 1684917 w 1684917"/>
              <a:gd name="connsiteY0" fmla="*/ 64668 h 772074"/>
              <a:gd name="connsiteX1" fmla="*/ 1680304 w 1684917"/>
              <a:gd name="connsiteY1" fmla="*/ 90367 h 772074"/>
              <a:gd name="connsiteX2" fmla="*/ 1265590 w 1684917"/>
              <a:gd name="connsiteY2" fmla="*/ 661611 h 772074"/>
              <a:gd name="connsiteX3" fmla="*/ 1242167 w 1684917"/>
              <a:gd name="connsiteY3" fmla="*/ 674430 h 772074"/>
              <a:gd name="connsiteX4" fmla="*/ 113134 w 1684917"/>
              <a:gd name="connsiteY4" fmla="*/ 1 h 772074"/>
              <a:gd name="connsiteX5" fmla="*/ 127189 w 1684917"/>
              <a:gd name="connsiteY5" fmla="*/ 1 h 772074"/>
              <a:gd name="connsiteX6" fmla="*/ 24561 w 1684917"/>
              <a:gd name="connsiteY6" fmla="*/ 141346 h 772074"/>
              <a:gd name="connsiteX7" fmla="*/ 20907 w 1684917"/>
              <a:gd name="connsiteY7" fmla="*/ 127028 h 772074"/>
              <a:gd name="connsiteX8" fmla="*/ 544794 w 1684917"/>
              <a:gd name="connsiteY8" fmla="*/ 1 h 772074"/>
              <a:gd name="connsiteX9" fmla="*/ 558965 w 1684917"/>
              <a:gd name="connsiteY9" fmla="*/ 1 h 772074"/>
              <a:gd name="connsiteX10" fmla="*/ 207987 w 1684917"/>
              <a:gd name="connsiteY10" fmla="*/ 483338 h 772074"/>
              <a:gd name="connsiteX11" fmla="*/ 200319 w 1684917"/>
              <a:gd name="connsiteY11" fmla="*/ 474472 h 772074"/>
              <a:gd name="connsiteX12" fmla="*/ 652585 w 1684917"/>
              <a:gd name="connsiteY12" fmla="*/ 1 h 772074"/>
              <a:gd name="connsiteX13" fmla="*/ 666648 w 1684917"/>
              <a:gd name="connsiteY13" fmla="*/ 1 h 772074"/>
              <a:gd name="connsiteX14" fmla="*/ 269568 w 1684917"/>
              <a:gd name="connsiteY14" fmla="*/ 546776 h 772074"/>
              <a:gd name="connsiteX15" fmla="*/ 261301 w 1684917"/>
              <a:gd name="connsiteY15" fmla="*/ 538809 h 772074"/>
              <a:gd name="connsiteX16" fmla="*/ 221209 w 1684917"/>
              <a:gd name="connsiteY16" fmla="*/ 0 h 772074"/>
              <a:gd name="connsiteX17" fmla="*/ 235360 w 1684917"/>
              <a:gd name="connsiteY17" fmla="*/ 0 h 772074"/>
              <a:gd name="connsiteX18" fmla="*/ 58766 w 1684917"/>
              <a:gd name="connsiteY18" fmla="*/ 243242 h 772074"/>
              <a:gd name="connsiteX19" fmla="*/ 53794 w 1684917"/>
              <a:gd name="connsiteY19" fmla="*/ 230662 h 772074"/>
              <a:gd name="connsiteX20" fmla="*/ 5199 w 1684917"/>
              <a:gd name="connsiteY20" fmla="*/ 0 h 772074"/>
              <a:gd name="connsiteX21" fmla="*/ 19281 w 1684917"/>
              <a:gd name="connsiteY21" fmla="*/ 0 h 772074"/>
              <a:gd name="connsiteX22" fmla="*/ 2037 w 1684917"/>
              <a:gd name="connsiteY22" fmla="*/ 23754 h 772074"/>
              <a:gd name="connsiteX23" fmla="*/ 0 w 1684917"/>
              <a:gd name="connsiteY23" fmla="*/ 7161 h 772074"/>
              <a:gd name="connsiteX24" fmla="*/ 329017 w 1684917"/>
              <a:gd name="connsiteY24" fmla="*/ 0 h 772074"/>
              <a:gd name="connsiteX25" fmla="*/ 343110 w 1684917"/>
              <a:gd name="connsiteY25" fmla="*/ 0 h 772074"/>
              <a:gd name="connsiteX26" fmla="*/ 101658 w 1684917"/>
              <a:gd name="connsiteY26" fmla="*/ 332558 h 772074"/>
              <a:gd name="connsiteX27" fmla="*/ 95667 w 1684917"/>
              <a:gd name="connsiteY27" fmla="*/ 321416 h 772074"/>
              <a:gd name="connsiteX28" fmla="*/ 436891 w 1684917"/>
              <a:gd name="connsiteY28" fmla="*/ 0 h 772074"/>
              <a:gd name="connsiteX29" fmla="*/ 451002 w 1684917"/>
              <a:gd name="connsiteY29" fmla="*/ 0 h 772074"/>
              <a:gd name="connsiteX30" fmla="*/ 151737 w 1684917"/>
              <a:gd name="connsiteY30" fmla="*/ 412171 h 772074"/>
              <a:gd name="connsiteX31" fmla="*/ 144789 w 1684917"/>
              <a:gd name="connsiteY31" fmla="*/ 402347 h 772074"/>
              <a:gd name="connsiteX32" fmla="*/ 760741 w 1684917"/>
              <a:gd name="connsiteY32" fmla="*/ 0 h 772074"/>
              <a:gd name="connsiteX33" fmla="*/ 774950 w 1684917"/>
              <a:gd name="connsiteY33" fmla="*/ 0 h 772074"/>
              <a:gd name="connsiteX34" fmla="*/ 337080 w 1684917"/>
              <a:gd name="connsiteY34" fmla="*/ 603144 h 772074"/>
              <a:gd name="connsiteX35" fmla="*/ 328095 w 1684917"/>
              <a:gd name="connsiteY35" fmla="*/ 596076 h 772074"/>
              <a:gd name="connsiteX36" fmla="*/ 868548 w 1684917"/>
              <a:gd name="connsiteY36" fmla="*/ 0 h 772074"/>
              <a:gd name="connsiteX37" fmla="*/ 882748 w 1684917"/>
              <a:gd name="connsiteY37" fmla="*/ 0 h 772074"/>
              <a:gd name="connsiteX38" fmla="*/ 409622 w 1684917"/>
              <a:gd name="connsiteY38" fmla="*/ 651487 h 772074"/>
              <a:gd name="connsiteX39" fmla="*/ 399918 w 1684917"/>
              <a:gd name="connsiteY39" fmla="*/ 645497 h 772074"/>
              <a:gd name="connsiteX40" fmla="*/ 976430 w 1684917"/>
              <a:gd name="connsiteY40" fmla="*/ 0 h 772074"/>
              <a:gd name="connsiteX41" fmla="*/ 990491 w 1684917"/>
              <a:gd name="connsiteY41" fmla="*/ 0 h 772074"/>
              <a:gd name="connsiteX42" fmla="*/ 487498 w 1684917"/>
              <a:gd name="connsiteY42" fmla="*/ 692760 h 772074"/>
              <a:gd name="connsiteX43" fmla="*/ 476955 w 1684917"/>
              <a:gd name="connsiteY43" fmla="*/ 687908 h 772074"/>
              <a:gd name="connsiteX44" fmla="*/ 1084388 w 1684917"/>
              <a:gd name="connsiteY44" fmla="*/ 0 h 772074"/>
              <a:gd name="connsiteX45" fmla="*/ 1098454 w 1684917"/>
              <a:gd name="connsiteY45" fmla="*/ 0 h 772074"/>
              <a:gd name="connsiteX46" fmla="*/ 571124 w 1684917"/>
              <a:gd name="connsiteY46" fmla="*/ 726306 h 772074"/>
              <a:gd name="connsiteX47" fmla="*/ 559802 w 1684917"/>
              <a:gd name="connsiteY47" fmla="*/ 722473 h 772074"/>
              <a:gd name="connsiteX48" fmla="*/ 1192274 w 1684917"/>
              <a:gd name="connsiteY48" fmla="*/ 0 h 772074"/>
              <a:gd name="connsiteX49" fmla="*/ 1206172 w 1684917"/>
              <a:gd name="connsiteY49" fmla="*/ 0 h 772074"/>
              <a:gd name="connsiteX50" fmla="*/ 660621 w 1684917"/>
              <a:gd name="connsiteY50" fmla="*/ 751526 h 772074"/>
              <a:gd name="connsiteX51" fmla="*/ 648640 w 1684917"/>
              <a:gd name="connsiteY51" fmla="*/ 748771 h 772074"/>
              <a:gd name="connsiteX52" fmla="*/ 1300165 w 1684917"/>
              <a:gd name="connsiteY52" fmla="*/ 0 h 772074"/>
              <a:gd name="connsiteX53" fmla="*/ 1314258 w 1684917"/>
              <a:gd name="connsiteY53" fmla="*/ 0 h 772074"/>
              <a:gd name="connsiteX54" fmla="*/ 757065 w 1684917"/>
              <a:gd name="connsiteY54" fmla="*/ 767460 h 772074"/>
              <a:gd name="connsiteX55" fmla="*/ 744186 w 1684917"/>
              <a:gd name="connsiteY55" fmla="*/ 765782 h 772074"/>
              <a:gd name="connsiteX56" fmla="*/ 1408096 w 1684917"/>
              <a:gd name="connsiteY56" fmla="*/ 0 h 772074"/>
              <a:gd name="connsiteX57" fmla="*/ 1422170 w 1684917"/>
              <a:gd name="connsiteY57" fmla="*/ 0 h 772074"/>
              <a:gd name="connsiteX58" fmla="*/ 861897 w 1684917"/>
              <a:gd name="connsiteY58" fmla="*/ 771714 h 772074"/>
              <a:gd name="connsiteX59" fmla="*/ 847520 w 1684917"/>
              <a:gd name="connsiteY59" fmla="*/ 772074 h 772074"/>
              <a:gd name="connsiteX60" fmla="*/ 1515884 w 1684917"/>
              <a:gd name="connsiteY60" fmla="*/ 0 h 772074"/>
              <a:gd name="connsiteX61" fmla="*/ 1529788 w 1684917"/>
              <a:gd name="connsiteY61" fmla="*/ 0 h 772074"/>
              <a:gd name="connsiteX62" fmla="*/ 976734 w 1684917"/>
              <a:gd name="connsiteY62" fmla="*/ 761769 h 772074"/>
              <a:gd name="connsiteX63" fmla="*/ 961158 w 1684917"/>
              <a:gd name="connsiteY63" fmla="*/ 763806 h 772074"/>
              <a:gd name="connsiteX64" fmla="*/ 1623949 w 1684917"/>
              <a:gd name="connsiteY64" fmla="*/ 0 h 772074"/>
              <a:gd name="connsiteX65" fmla="*/ 1637917 w 1684917"/>
              <a:gd name="connsiteY65" fmla="*/ 0 h 772074"/>
              <a:gd name="connsiteX66" fmla="*/ 1106965 w 1684917"/>
              <a:gd name="connsiteY66" fmla="*/ 731278 h 772074"/>
              <a:gd name="connsiteX67" fmla="*/ 1088994 w 1684917"/>
              <a:gd name="connsiteY67" fmla="*/ 736850 h 772074"/>
            </a:gdLst>
            <a:ahLst/>
            <a:cxnLst/>
            <a:rect l="l" t="t" r="r" b="b"/>
            <a:pathLst>
              <a:path w="1684917" h="772074">
                <a:moveTo>
                  <a:pt x="1684917" y="64668"/>
                </a:moveTo>
                <a:cubicBezTo>
                  <a:pt x="1683419" y="73294"/>
                  <a:pt x="1682041" y="81861"/>
                  <a:pt x="1680304" y="90367"/>
                </a:cubicBezTo>
                <a:lnTo>
                  <a:pt x="1265590" y="661611"/>
                </a:lnTo>
                <a:cubicBezTo>
                  <a:pt x="1257862" y="665984"/>
                  <a:pt x="1250075" y="670297"/>
                  <a:pt x="1242167" y="674430"/>
                </a:cubicBezTo>
                <a:close/>
                <a:moveTo>
                  <a:pt x="113134" y="1"/>
                </a:moveTo>
                <a:lnTo>
                  <a:pt x="127189" y="1"/>
                </a:lnTo>
                <a:lnTo>
                  <a:pt x="24561" y="141346"/>
                </a:lnTo>
                <a:cubicBezTo>
                  <a:pt x="23303" y="136613"/>
                  <a:pt x="22105" y="131821"/>
                  <a:pt x="20907" y="127028"/>
                </a:cubicBezTo>
                <a:close/>
                <a:moveTo>
                  <a:pt x="544794" y="1"/>
                </a:moveTo>
                <a:lnTo>
                  <a:pt x="558965" y="1"/>
                </a:lnTo>
                <a:lnTo>
                  <a:pt x="207987" y="483338"/>
                </a:lnTo>
                <a:cubicBezTo>
                  <a:pt x="205411" y="480463"/>
                  <a:pt x="202836" y="477467"/>
                  <a:pt x="200319" y="474472"/>
                </a:cubicBezTo>
                <a:close/>
                <a:moveTo>
                  <a:pt x="652585" y="1"/>
                </a:moveTo>
                <a:lnTo>
                  <a:pt x="666648" y="1"/>
                </a:lnTo>
                <a:lnTo>
                  <a:pt x="269568" y="546776"/>
                </a:lnTo>
                <a:cubicBezTo>
                  <a:pt x="266753" y="544140"/>
                  <a:pt x="264056" y="541445"/>
                  <a:pt x="261301" y="538809"/>
                </a:cubicBezTo>
                <a:close/>
                <a:moveTo>
                  <a:pt x="221209" y="0"/>
                </a:moveTo>
                <a:lnTo>
                  <a:pt x="235360" y="0"/>
                </a:lnTo>
                <a:lnTo>
                  <a:pt x="58766" y="243242"/>
                </a:lnTo>
                <a:lnTo>
                  <a:pt x="53794" y="230662"/>
                </a:lnTo>
                <a:close/>
                <a:moveTo>
                  <a:pt x="5199" y="0"/>
                </a:moveTo>
                <a:lnTo>
                  <a:pt x="19281" y="0"/>
                </a:lnTo>
                <a:lnTo>
                  <a:pt x="2037" y="23754"/>
                </a:lnTo>
                <a:cubicBezTo>
                  <a:pt x="1377" y="18243"/>
                  <a:pt x="599" y="12732"/>
                  <a:pt x="0" y="7161"/>
                </a:cubicBezTo>
                <a:close/>
                <a:moveTo>
                  <a:pt x="329017" y="0"/>
                </a:moveTo>
                <a:lnTo>
                  <a:pt x="343110" y="0"/>
                </a:lnTo>
                <a:lnTo>
                  <a:pt x="101658" y="332558"/>
                </a:lnTo>
                <a:cubicBezTo>
                  <a:pt x="99621" y="328844"/>
                  <a:pt x="97645" y="325130"/>
                  <a:pt x="95667" y="321416"/>
                </a:cubicBezTo>
                <a:close/>
                <a:moveTo>
                  <a:pt x="436891" y="0"/>
                </a:moveTo>
                <a:lnTo>
                  <a:pt x="451002" y="0"/>
                </a:lnTo>
                <a:lnTo>
                  <a:pt x="151737" y="412171"/>
                </a:lnTo>
                <a:cubicBezTo>
                  <a:pt x="149401" y="408876"/>
                  <a:pt x="147065" y="405641"/>
                  <a:pt x="144789" y="402347"/>
                </a:cubicBezTo>
                <a:close/>
                <a:moveTo>
                  <a:pt x="760741" y="0"/>
                </a:moveTo>
                <a:lnTo>
                  <a:pt x="774950" y="0"/>
                </a:lnTo>
                <a:lnTo>
                  <a:pt x="337080" y="603144"/>
                </a:lnTo>
                <a:cubicBezTo>
                  <a:pt x="334086" y="600808"/>
                  <a:pt x="331090" y="598412"/>
                  <a:pt x="328095" y="596076"/>
                </a:cubicBezTo>
                <a:close/>
                <a:moveTo>
                  <a:pt x="868548" y="0"/>
                </a:moveTo>
                <a:lnTo>
                  <a:pt x="882748" y="0"/>
                </a:lnTo>
                <a:lnTo>
                  <a:pt x="409622" y="651487"/>
                </a:lnTo>
                <a:lnTo>
                  <a:pt x="399918" y="645497"/>
                </a:lnTo>
                <a:close/>
                <a:moveTo>
                  <a:pt x="976430" y="0"/>
                </a:moveTo>
                <a:lnTo>
                  <a:pt x="990491" y="0"/>
                </a:lnTo>
                <a:lnTo>
                  <a:pt x="487498" y="692760"/>
                </a:lnTo>
                <a:cubicBezTo>
                  <a:pt x="484024" y="691083"/>
                  <a:pt x="480429" y="689586"/>
                  <a:pt x="476955" y="687908"/>
                </a:cubicBezTo>
                <a:close/>
                <a:moveTo>
                  <a:pt x="1084388" y="0"/>
                </a:moveTo>
                <a:lnTo>
                  <a:pt x="1098454" y="0"/>
                </a:lnTo>
                <a:lnTo>
                  <a:pt x="571124" y="726306"/>
                </a:lnTo>
                <a:cubicBezTo>
                  <a:pt x="567350" y="725049"/>
                  <a:pt x="563576" y="723850"/>
                  <a:pt x="559802" y="722473"/>
                </a:cubicBezTo>
                <a:close/>
                <a:moveTo>
                  <a:pt x="1192274" y="0"/>
                </a:moveTo>
                <a:lnTo>
                  <a:pt x="1206172" y="0"/>
                </a:lnTo>
                <a:lnTo>
                  <a:pt x="660621" y="751526"/>
                </a:lnTo>
                <a:lnTo>
                  <a:pt x="648640" y="748771"/>
                </a:lnTo>
                <a:close/>
                <a:moveTo>
                  <a:pt x="1300165" y="0"/>
                </a:moveTo>
                <a:lnTo>
                  <a:pt x="1314258" y="0"/>
                </a:lnTo>
                <a:lnTo>
                  <a:pt x="757065" y="767460"/>
                </a:lnTo>
                <a:cubicBezTo>
                  <a:pt x="752752" y="766981"/>
                  <a:pt x="748499" y="766322"/>
                  <a:pt x="744186" y="765782"/>
                </a:cubicBezTo>
                <a:close/>
                <a:moveTo>
                  <a:pt x="1408096" y="0"/>
                </a:moveTo>
                <a:lnTo>
                  <a:pt x="1422170" y="0"/>
                </a:lnTo>
                <a:lnTo>
                  <a:pt x="861897" y="771714"/>
                </a:lnTo>
                <a:cubicBezTo>
                  <a:pt x="857104" y="772074"/>
                  <a:pt x="852373" y="772074"/>
                  <a:pt x="847520" y="772074"/>
                </a:cubicBezTo>
                <a:close/>
                <a:moveTo>
                  <a:pt x="1515884" y="0"/>
                </a:moveTo>
                <a:lnTo>
                  <a:pt x="1529788" y="0"/>
                </a:lnTo>
                <a:lnTo>
                  <a:pt x="976734" y="761769"/>
                </a:lnTo>
                <a:cubicBezTo>
                  <a:pt x="971581" y="762549"/>
                  <a:pt x="966369" y="763087"/>
                  <a:pt x="961158" y="763806"/>
                </a:cubicBezTo>
                <a:close/>
                <a:moveTo>
                  <a:pt x="1623949" y="0"/>
                </a:moveTo>
                <a:lnTo>
                  <a:pt x="1637917" y="0"/>
                </a:lnTo>
                <a:lnTo>
                  <a:pt x="1106965" y="731278"/>
                </a:lnTo>
                <a:cubicBezTo>
                  <a:pt x="1100975" y="733195"/>
                  <a:pt x="1094985" y="735053"/>
                  <a:pt x="1088994" y="736850"/>
                </a:cubicBezTo>
                <a:close/>
              </a:path>
            </a:pathLst>
          </a:custGeom>
          <a:solidFill>
            <a:schemeClr val="accent3"/>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3586010" y="900743"/>
            <a:ext cx="904196" cy="74597"/>
          </a:xfrm>
          <a:custGeom>
            <a:avLst/>
            <a:gdLst>
              <a:gd name="connsiteX0" fmla="*/ 866812 w 904196"/>
              <a:gd name="connsiteY0" fmla="*/ 0 h 74597"/>
              <a:gd name="connsiteX1" fmla="*/ 866986 w 904196"/>
              <a:gd name="connsiteY1" fmla="*/ 0 h 74597"/>
              <a:gd name="connsiteX2" fmla="*/ 904196 w 904196"/>
              <a:gd name="connsiteY2" fmla="*/ 37212 h 74597"/>
              <a:gd name="connsiteX3" fmla="*/ 866986 w 904196"/>
              <a:gd name="connsiteY3" fmla="*/ 74597 h 74597"/>
              <a:gd name="connsiteX4" fmla="*/ 829600 w 904196"/>
              <a:gd name="connsiteY4" fmla="*/ 37385 h 74597"/>
              <a:gd name="connsiteX5" fmla="*/ 866812 w 904196"/>
              <a:gd name="connsiteY5" fmla="*/ 0 h 74597"/>
              <a:gd name="connsiteX6" fmla="*/ 590249 w 904196"/>
              <a:gd name="connsiteY6" fmla="*/ 0 h 74597"/>
              <a:gd name="connsiteX7" fmla="*/ 590336 w 904196"/>
              <a:gd name="connsiteY7" fmla="*/ 0 h 74597"/>
              <a:gd name="connsiteX8" fmla="*/ 627634 w 904196"/>
              <a:gd name="connsiteY8" fmla="*/ 37212 h 74597"/>
              <a:gd name="connsiteX9" fmla="*/ 590423 w 904196"/>
              <a:gd name="connsiteY9" fmla="*/ 74597 h 74597"/>
              <a:gd name="connsiteX10" fmla="*/ 553038 w 904196"/>
              <a:gd name="connsiteY10" fmla="*/ 37385 h 74597"/>
              <a:gd name="connsiteX11" fmla="*/ 590249 w 904196"/>
              <a:gd name="connsiteY11" fmla="*/ 0 h 74597"/>
              <a:gd name="connsiteX12" fmla="*/ 313774 w 904196"/>
              <a:gd name="connsiteY12" fmla="*/ 0 h 74597"/>
              <a:gd name="connsiteX13" fmla="*/ 350986 w 904196"/>
              <a:gd name="connsiteY13" fmla="*/ 37212 h 74597"/>
              <a:gd name="connsiteX14" fmla="*/ 313774 w 904196"/>
              <a:gd name="connsiteY14" fmla="*/ 74423 h 74597"/>
              <a:gd name="connsiteX15" fmla="*/ 276563 w 904196"/>
              <a:gd name="connsiteY15" fmla="*/ 37212 h 74597"/>
              <a:gd name="connsiteX16" fmla="*/ 313774 w 904196"/>
              <a:gd name="connsiteY16" fmla="*/ 0 h 74597"/>
              <a:gd name="connsiteX17" fmla="*/ 37211 w 904196"/>
              <a:gd name="connsiteY17" fmla="*/ 0 h 74597"/>
              <a:gd name="connsiteX18" fmla="*/ 74423 w 904196"/>
              <a:gd name="connsiteY18" fmla="*/ 37212 h 74597"/>
              <a:gd name="connsiteX19" fmla="*/ 37211 w 904196"/>
              <a:gd name="connsiteY19" fmla="*/ 74423 h 74597"/>
              <a:gd name="connsiteX20" fmla="*/ 0 w 904196"/>
              <a:gd name="connsiteY20" fmla="*/ 37212 h 74597"/>
              <a:gd name="connsiteX21" fmla="*/ 37211 w 904196"/>
              <a:gd name="connsiteY21" fmla="*/ 0 h 74597"/>
            </a:gdLst>
            <a:ahLst/>
            <a:cxnLst/>
            <a:rect l="l" t="t" r="r" b="b"/>
            <a:pathLst>
              <a:path w="904196" h="74597">
                <a:moveTo>
                  <a:pt x="866812" y="0"/>
                </a:moveTo>
                <a:cubicBezTo>
                  <a:pt x="866872" y="0"/>
                  <a:pt x="866924" y="0"/>
                  <a:pt x="866986" y="0"/>
                </a:cubicBezTo>
                <a:cubicBezTo>
                  <a:pt x="887539" y="0"/>
                  <a:pt x="904196" y="16659"/>
                  <a:pt x="904196" y="37212"/>
                </a:cubicBezTo>
                <a:cubicBezTo>
                  <a:pt x="904240" y="57808"/>
                  <a:pt x="887583" y="74544"/>
                  <a:pt x="866986" y="74597"/>
                </a:cubicBezTo>
                <a:cubicBezTo>
                  <a:pt x="846389" y="74640"/>
                  <a:pt x="829652" y="57982"/>
                  <a:pt x="829600" y="37385"/>
                </a:cubicBezTo>
                <a:cubicBezTo>
                  <a:pt x="829547" y="16788"/>
                  <a:pt x="846215" y="52"/>
                  <a:pt x="866812" y="0"/>
                </a:cubicBezTo>
                <a:close/>
                <a:moveTo>
                  <a:pt x="590249" y="0"/>
                </a:moveTo>
                <a:cubicBezTo>
                  <a:pt x="590275" y="0"/>
                  <a:pt x="590310" y="0"/>
                  <a:pt x="590336" y="0"/>
                </a:cubicBezTo>
                <a:cubicBezTo>
                  <a:pt x="610898" y="0"/>
                  <a:pt x="627582" y="16650"/>
                  <a:pt x="627634" y="37212"/>
                </a:cubicBezTo>
                <a:cubicBezTo>
                  <a:pt x="627678" y="57808"/>
                  <a:pt x="611020" y="74544"/>
                  <a:pt x="590423" y="74597"/>
                </a:cubicBezTo>
                <a:cubicBezTo>
                  <a:pt x="569826" y="74649"/>
                  <a:pt x="553090" y="57982"/>
                  <a:pt x="553038" y="37385"/>
                </a:cubicBezTo>
                <a:cubicBezTo>
                  <a:pt x="552995" y="16788"/>
                  <a:pt x="569652" y="52"/>
                  <a:pt x="590249" y="0"/>
                </a:cubicBezTo>
                <a:close/>
                <a:moveTo>
                  <a:pt x="313774" y="0"/>
                </a:moveTo>
                <a:cubicBezTo>
                  <a:pt x="334327" y="0"/>
                  <a:pt x="350986" y="16658"/>
                  <a:pt x="350986" y="37212"/>
                </a:cubicBezTo>
                <a:cubicBezTo>
                  <a:pt x="350986" y="57765"/>
                  <a:pt x="334327" y="74423"/>
                  <a:pt x="313774" y="74423"/>
                </a:cubicBezTo>
                <a:cubicBezTo>
                  <a:pt x="293221" y="74423"/>
                  <a:pt x="276563" y="57765"/>
                  <a:pt x="276563" y="37212"/>
                </a:cubicBezTo>
                <a:cubicBezTo>
                  <a:pt x="276563" y="16658"/>
                  <a:pt x="293221" y="0"/>
                  <a:pt x="313774" y="0"/>
                </a:cubicBezTo>
                <a:close/>
                <a:moveTo>
                  <a:pt x="37211" y="0"/>
                </a:moveTo>
                <a:cubicBezTo>
                  <a:pt x="57764" y="0"/>
                  <a:pt x="74423" y="16658"/>
                  <a:pt x="74423" y="37212"/>
                </a:cubicBezTo>
                <a:cubicBezTo>
                  <a:pt x="74423" y="57765"/>
                  <a:pt x="57764" y="74423"/>
                  <a:pt x="37211" y="74423"/>
                </a:cubicBezTo>
                <a:cubicBezTo>
                  <a:pt x="16658" y="74423"/>
                  <a:pt x="0" y="57765"/>
                  <a:pt x="0" y="37212"/>
                </a:cubicBezTo>
                <a:cubicBezTo>
                  <a:pt x="0" y="16658"/>
                  <a:pt x="16658" y="0"/>
                  <a:pt x="37211" y="0"/>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470904" y="436271"/>
            <a:ext cx="329770" cy="329770"/>
          </a:xfrm>
          <a:custGeom>
            <a:avLst/>
            <a:gdLst>
              <a:gd name="connsiteX0" fmla="*/ 0 w 337681"/>
              <a:gd name="connsiteY0" fmla="*/ 0 h 337681"/>
              <a:gd name="connsiteX1" fmla="*/ 337681 w 337681"/>
              <a:gd name="connsiteY1" fmla="*/ 0 h 337681"/>
              <a:gd name="connsiteX2" fmla="*/ 337681 w 337681"/>
              <a:gd name="connsiteY2" fmla="*/ 337681 h 337681"/>
              <a:gd name="connsiteX3" fmla="*/ 0 w 337681"/>
              <a:gd name="connsiteY3" fmla="*/ 337681 h 337681"/>
            </a:gdLst>
            <a:ahLst/>
            <a:cxnLst/>
            <a:rect l="l" t="t" r="r" b="b"/>
            <a:pathLst>
              <a:path w="337681" h="337681">
                <a:moveTo>
                  <a:pt x="0" y="0"/>
                </a:moveTo>
                <a:lnTo>
                  <a:pt x="337681" y="0"/>
                </a:lnTo>
                <a:lnTo>
                  <a:pt x="337681" y="337681"/>
                </a:lnTo>
                <a:lnTo>
                  <a:pt x="0" y="337681"/>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642874" y="386627"/>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634528" y="378280"/>
            <a:ext cx="190316" cy="190316"/>
          </a:xfrm>
          <a:custGeom>
            <a:avLst/>
            <a:gdLst>
              <a:gd name="connsiteX0" fmla="*/ 194881 w 194881"/>
              <a:gd name="connsiteY0" fmla="*/ 194881 h 194881"/>
              <a:gd name="connsiteX1" fmla="*/ 0 w 194881"/>
              <a:gd name="connsiteY1" fmla="*/ 194881 h 194881"/>
              <a:gd name="connsiteX2" fmla="*/ 0 w 194881"/>
              <a:gd name="connsiteY2" fmla="*/ 0 h 194881"/>
              <a:gd name="connsiteX3" fmla="*/ 194881 w 194881"/>
              <a:gd name="connsiteY3" fmla="*/ 0 h 194881"/>
              <a:gd name="connsiteX4" fmla="*/ 16826 w 194881"/>
              <a:gd name="connsiteY4" fmla="*/ 177966 h 194881"/>
              <a:gd name="connsiteX5" fmla="*/ 177788 w 194881"/>
              <a:gd name="connsiteY5" fmla="*/ 177966 h 194881"/>
              <a:gd name="connsiteX6" fmla="*/ 177788 w 194881"/>
              <a:gd name="connsiteY6" fmla="*/ 17004 h 194881"/>
              <a:gd name="connsiteX7" fmla="*/ 17004 w 194881"/>
              <a:gd name="connsiteY7" fmla="*/ 17004 h 194881"/>
            </a:gdLst>
            <a:ahLst/>
            <a:cxnLst/>
            <a:rect l="l" t="t" r="r" b="b"/>
            <a:pathLst>
              <a:path w="194881" h="194881">
                <a:moveTo>
                  <a:pt x="194881" y="194881"/>
                </a:moveTo>
                <a:lnTo>
                  <a:pt x="0" y="194881"/>
                </a:lnTo>
                <a:lnTo>
                  <a:pt x="0" y="0"/>
                </a:lnTo>
                <a:lnTo>
                  <a:pt x="194881" y="0"/>
                </a:lnTo>
                <a:close/>
                <a:moveTo>
                  <a:pt x="16826" y="177966"/>
                </a:moveTo>
                <a:lnTo>
                  <a:pt x="177788" y="177966"/>
                </a:lnTo>
                <a:lnTo>
                  <a:pt x="177788" y="17004"/>
                </a:lnTo>
                <a:lnTo>
                  <a:pt x="17004" y="1700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a:off x="729730" y="628585"/>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721470" y="620327"/>
            <a:ext cx="190229" cy="190316"/>
          </a:xfrm>
          <a:custGeom>
            <a:avLst/>
            <a:gdLst>
              <a:gd name="connsiteX0" fmla="*/ 194792 w 194792"/>
              <a:gd name="connsiteY0" fmla="*/ 194881 h 194881"/>
              <a:gd name="connsiteX1" fmla="*/ 0 w 194792"/>
              <a:gd name="connsiteY1" fmla="*/ 194881 h 194881"/>
              <a:gd name="connsiteX2" fmla="*/ 0 w 194792"/>
              <a:gd name="connsiteY2" fmla="*/ 0 h 194881"/>
              <a:gd name="connsiteX3" fmla="*/ 194792 w 194792"/>
              <a:gd name="connsiteY3" fmla="*/ 0 h 194881"/>
              <a:gd name="connsiteX4" fmla="*/ 16737 w 194792"/>
              <a:gd name="connsiteY4" fmla="*/ 177877 h 194881"/>
              <a:gd name="connsiteX5" fmla="*/ 177877 w 194792"/>
              <a:gd name="connsiteY5" fmla="*/ 177877 h 194881"/>
              <a:gd name="connsiteX6" fmla="*/ 177877 w 194792"/>
              <a:gd name="connsiteY6" fmla="*/ 16915 h 194881"/>
              <a:gd name="connsiteX7" fmla="*/ 16915 w 194792"/>
              <a:gd name="connsiteY7" fmla="*/ 16915 h 194881"/>
            </a:gdLst>
            <a:ahLst/>
            <a:cxnLst/>
            <a:rect l="l" t="t" r="r" b="b"/>
            <a:pathLst>
              <a:path w="194792" h="194881">
                <a:moveTo>
                  <a:pt x="194792" y="194881"/>
                </a:moveTo>
                <a:lnTo>
                  <a:pt x="0" y="194881"/>
                </a:lnTo>
                <a:lnTo>
                  <a:pt x="0" y="0"/>
                </a:lnTo>
                <a:lnTo>
                  <a:pt x="194792" y="0"/>
                </a:lnTo>
                <a:close/>
                <a:moveTo>
                  <a:pt x="16737" y="177877"/>
                </a:moveTo>
                <a:lnTo>
                  <a:pt x="177877" y="177877"/>
                </a:lnTo>
                <a:lnTo>
                  <a:pt x="177877" y="16915"/>
                </a:lnTo>
                <a:lnTo>
                  <a:pt x="16915" y="16915"/>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10500457" y="6312054"/>
            <a:ext cx="360982" cy="302906"/>
          </a:xfrm>
          <a:custGeom>
            <a:avLst/>
            <a:gdLst>
              <a:gd name="connsiteX0" fmla="*/ 303673 w 369642"/>
              <a:gd name="connsiteY0" fmla="*/ 310172 h 310172"/>
              <a:gd name="connsiteX1" fmla="*/ 66414 w 369642"/>
              <a:gd name="connsiteY1" fmla="*/ 310172 h 310172"/>
              <a:gd name="connsiteX2" fmla="*/ 0 w 369642"/>
              <a:gd name="connsiteY2" fmla="*/ 243757 h 310172"/>
              <a:gd name="connsiteX3" fmla="*/ 0 w 369642"/>
              <a:gd name="connsiteY3" fmla="*/ 66326 h 310172"/>
              <a:gd name="connsiteX4" fmla="*/ 66414 w 369642"/>
              <a:gd name="connsiteY4" fmla="*/ 0 h 310172"/>
              <a:gd name="connsiteX5" fmla="*/ 303316 w 369642"/>
              <a:gd name="connsiteY5" fmla="*/ 0 h 310172"/>
              <a:gd name="connsiteX6" fmla="*/ 369643 w 369642"/>
              <a:gd name="connsiteY6" fmla="*/ 66326 h 310172"/>
              <a:gd name="connsiteX7" fmla="*/ 369643 w 369642"/>
              <a:gd name="connsiteY7" fmla="*/ 243757 h 310172"/>
              <a:gd name="connsiteX8" fmla="*/ 303673 w 369642"/>
              <a:gd name="connsiteY8" fmla="*/ 310172 h 310172"/>
              <a:gd name="connsiteX9" fmla="*/ 66414 w 369642"/>
              <a:gd name="connsiteY9" fmla="*/ 33385 h 310172"/>
              <a:gd name="connsiteX10" fmla="*/ 33385 w 369642"/>
              <a:gd name="connsiteY10" fmla="*/ 66326 h 310172"/>
              <a:gd name="connsiteX11" fmla="*/ 33385 w 369642"/>
              <a:gd name="connsiteY11" fmla="*/ 243757 h 310172"/>
              <a:gd name="connsiteX12" fmla="*/ 66414 w 369642"/>
              <a:gd name="connsiteY12" fmla="*/ 276698 h 310172"/>
              <a:gd name="connsiteX13" fmla="*/ 303316 w 369642"/>
              <a:gd name="connsiteY13" fmla="*/ 276698 h 310172"/>
              <a:gd name="connsiteX14" fmla="*/ 336257 w 369642"/>
              <a:gd name="connsiteY14" fmla="*/ 243757 h 310172"/>
              <a:gd name="connsiteX15" fmla="*/ 336257 w 369642"/>
              <a:gd name="connsiteY15" fmla="*/ 66326 h 310172"/>
              <a:gd name="connsiteX16" fmla="*/ 303316 w 369642"/>
              <a:gd name="connsiteY16" fmla="*/ 33385 h 310172"/>
            </a:gdLst>
            <a:ahLst/>
            <a:cxnLst/>
            <a:rect l="l" t="t" r="r" b="b"/>
            <a:pathLst>
              <a:path w="369642" h="310172">
                <a:moveTo>
                  <a:pt x="303673" y="310172"/>
                </a:moveTo>
                <a:lnTo>
                  <a:pt x="66414" y="310172"/>
                </a:lnTo>
                <a:cubicBezTo>
                  <a:pt x="29735" y="310128"/>
                  <a:pt x="89" y="280419"/>
                  <a:pt x="0" y="243757"/>
                </a:cubicBezTo>
                <a:lnTo>
                  <a:pt x="0" y="66326"/>
                </a:lnTo>
                <a:cubicBezTo>
                  <a:pt x="89" y="29682"/>
                  <a:pt x="29735" y="0"/>
                  <a:pt x="66414" y="0"/>
                </a:cubicBezTo>
                <a:lnTo>
                  <a:pt x="303316" y="0"/>
                </a:lnTo>
                <a:cubicBezTo>
                  <a:pt x="339907" y="45"/>
                  <a:pt x="369553" y="29718"/>
                  <a:pt x="369643" y="66326"/>
                </a:cubicBezTo>
                <a:lnTo>
                  <a:pt x="369643" y="243757"/>
                </a:lnTo>
                <a:cubicBezTo>
                  <a:pt x="369643" y="280268"/>
                  <a:pt x="340174" y="309923"/>
                  <a:pt x="303673" y="310172"/>
                </a:cubicBezTo>
                <a:close/>
                <a:moveTo>
                  <a:pt x="66414" y="33385"/>
                </a:moveTo>
                <a:cubicBezTo>
                  <a:pt x="48163" y="33385"/>
                  <a:pt x="33474" y="48120"/>
                  <a:pt x="33385" y="66326"/>
                </a:cubicBezTo>
                <a:lnTo>
                  <a:pt x="33385" y="243757"/>
                </a:lnTo>
                <a:cubicBezTo>
                  <a:pt x="33474" y="261963"/>
                  <a:pt x="48163" y="276698"/>
                  <a:pt x="66414" y="276698"/>
                </a:cubicBezTo>
                <a:lnTo>
                  <a:pt x="303316" y="276698"/>
                </a:lnTo>
                <a:cubicBezTo>
                  <a:pt x="321478" y="276698"/>
                  <a:pt x="336257" y="261946"/>
                  <a:pt x="336257" y="243757"/>
                </a:cubicBezTo>
                <a:lnTo>
                  <a:pt x="336257" y="66326"/>
                </a:lnTo>
                <a:cubicBezTo>
                  <a:pt x="336257" y="48137"/>
                  <a:pt x="321478" y="33385"/>
                  <a:pt x="303316" y="33385"/>
                </a:cubicBez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11071578" y="6312054"/>
            <a:ext cx="360982" cy="119370"/>
          </a:xfrm>
          <a:custGeom>
            <a:avLst/>
            <a:gdLst>
              <a:gd name="connsiteX0" fmla="*/ 369643 w 369642"/>
              <a:gd name="connsiteY0" fmla="*/ 122235 h 122234"/>
              <a:gd name="connsiteX1" fmla="*/ 336257 w 369642"/>
              <a:gd name="connsiteY1" fmla="*/ 122235 h 122234"/>
              <a:gd name="connsiteX2" fmla="*/ 336257 w 369642"/>
              <a:gd name="connsiteY2" fmla="*/ 33385 h 122234"/>
              <a:gd name="connsiteX3" fmla="*/ 33474 w 369642"/>
              <a:gd name="connsiteY3" fmla="*/ 33385 h 122234"/>
              <a:gd name="connsiteX4" fmla="*/ 33474 w 369642"/>
              <a:gd name="connsiteY4" fmla="*/ 122235 h 122234"/>
              <a:gd name="connsiteX5" fmla="*/ 0 w 369642"/>
              <a:gd name="connsiteY5" fmla="*/ 122235 h 122234"/>
              <a:gd name="connsiteX6" fmla="*/ 0 w 369642"/>
              <a:gd name="connsiteY6" fmla="*/ 0 h 122234"/>
              <a:gd name="connsiteX7" fmla="*/ 369643 w 369642"/>
              <a:gd name="connsiteY7" fmla="*/ 0 h 122234"/>
              <a:gd name="connsiteX8" fmla="*/ 369643 w 369642"/>
              <a:gd name="connsiteY8" fmla="*/ 122235 h 122234"/>
            </a:gdLst>
            <a:ahLst/>
            <a:cxnLst/>
            <a:rect l="l" t="t" r="r" b="b"/>
            <a:pathLst>
              <a:path w="369642" h="122234">
                <a:moveTo>
                  <a:pt x="369643" y="122235"/>
                </a:moveTo>
                <a:lnTo>
                  <a:pt x="336257" y="122235"/>
                </a:lnTo>
                <a:lnTo>
                  <a:pt x="336257" y="33385"/>
                </a:lnTo>
                <a:lnTo>
                  <a:pt x="33474" y="33385"/>
                </a:lnTo>
                <a:lnTo>
                  <a:pt x="33474" y="122235"/>
                </a:lnTo>
                <a:lnTo>
                  <a:pt x="0" y="122235"/>
                </a:lnTo>
                <a:lnTo>
                  <a:pt x="0" y="0"/>
                </a:lnTo>
                <a:lnTo>
                  <a:pt x="369643" y="0"/>
                </a:lnTo>
                <a:lnTo>
                  <a:pt x="369643" y="122235"/>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11071578" y="6500109"/>
            <a:ext cx="360982" cy="119457"/>
          </a:xfrm>
          <a:custGeom>
            <a:avLst/>
            <a:gdLst>
              <a:gd name="connsiteX0" fmla="*/ 369643 w 369642"/>
              <a:gd name="connsiteY0" fmla="*/ 122324 h 122323"/>
              <a:gd name="connsiteX1" fmla="*/ 0 w 369642"/>
              <a:gd name="connsiteY1" fmla="*/ 122324 h 122323"/>
              <a:gd name="connsiteX2" fmla="*/ 0 w 369642"/>
              <a:gd name="connsiteY2" fmla="*/ 0 h 122323"/>
              <a:gd name="connsiteX3" fmla="*/ 33474 w 369642"/>
              <a:gd name="connsiteY3" fmla="*/ 0 h 122323"/>
              <a:gd name="connsiteX4" fmla="*/ 33474 w 369642"/>
              <a:gd name="connsiteY4" fmla="*/ 88849 h 122323"/>
              <a:gd name="connsiteX5" fmla="*/ 336257 w 369642"/>
              <a:gd name="connsiteY5" fmla="*/ 88849 h 122323"/>
              <a:gd name="connsiteX6" fmla="*/ 336257 w 369642"/>
              <a:gd name="connsiteY6" fmla="*/ 0 h 122323"/>
              <a:gd name="connsiteX7" fmla="*/ 369643 w 369642"/>
              <a:gd name="connsiteY7" fmla="*/ 0 h 122323"/>
              <a:gd name="connsiteX8" fmla="*/ 369643 w 369642"/>
              <a:gd name="connsiteY8" fmla="*/ 122324 h 122323"/>
            </a:gdLst>
            <a:ahLst/>
            <a:cxnLst/>
            <a:rect l="l" t="t" r="r" b="b"/>
            <a:pathLst>
              <a:path w="369642" h="122323">
                <a:moveTo>
                  <a:pt x="369643" y="122324"/>
                </a:moveTo>
                <a:lnTo>
                  <a:pt x="0" y="122324"/>
                </a:lnTo>
                <a:lnTo>
                  <a:pt x="0" y="0"/>
                </a:lnTo>
                <a:lnTo>
                  <a:pt x="33474" y="0"/>
                </a:lnTo>
                <a:lnTo>
                  <a:pt x="33474" y="88849"/>
                </a:lnTo>
                <a:lnTo>
                  <a:pt x="336257" y="88849"/>
                </a:lnTo>
                <a:lnTo>
                  <a:pt x="336257" y="0"/>
                </a:lnTo>
                <a:lnTo>
                  <a:pt x="369643" y="0"/>
                </a:lnTo>
                <a:lnTo>
                  <a:pt x="369643" y="12232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a:off x="10665299" y="6446466"/>
            <a:ext cx="124153" cy="97113"/>
          </a:xfrm>
          <a:custGeom>
            <a:avLst/>
            <a:gdLst>
              <a:gd name="connsiteX0" fmla="*/ 0 w 127131"/>
              <a:gd name="connsiteY0" fmla="*/ 0 h 99443"/>
              <a:gd name="connsiteX1" fmla="*/ 127132 w 127131"/>
              <a:gd name="connsiteY1" fmla="*/ 0 h 99443"/>
              <a:gd name="connsiteX2" fmla="*/ 127132 w 127131"/>
              <a:gd name="connsiteY2" fmla="*/ 99444 h 99443"/>
              <a:gd name="connsiteX3" fmla="*/ 0 w 127131"/>
              <a:gd name="connsiteY3" fmla="*/ 99444 h 99443"/>
            </a:gdLst>
            <a:ahLst/>
            <a:cxnLst/>
            <a:rect l="l" t="t" r="r" b="b"/>
            <a:pathLst>
              <a:path w="127131" h="99443">
                <a:moveTo>
                  <a:pt x="0" y="0"/>
                </a:moveTo>
                <a:lnTo>
                  <a:pt x="127132" y="0"/>
                </a:lnTo>
                <a:lnTo>
                  <a:pt x="127132" y="99444"/>
                </a:lnTo>
                <a:lnTo>
                  <a:pt x="0" y="9944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19654802">
            <a:off x="11417270" y="4362333"/>
            <a:ext cx="224484" cy="224484"/>
          </a:xfrm>
          <a:custGeom>
            <a:avLst/>
            <a:gdLst>
              <a:gd name="connsiteX0" fmla="*/ 229869 w 229869"/>
              <a:gd name="connsiteY0" fmla="*/ 114935 h 229869"/>
              <a:gd name="connsiteX1" fmla="*/ 114934 w 229869"/>
              <a:gd name="connsiteY1" fmla="*/ 229869 h 229869"/>
              <a:gd name="connsiteX2" fmla="*/ -1 w 229869"/>
              <a:gd name="connsiteY2" fmla="*/ 114935 h 229869"/>
              <a:gd name="connsiteX3" fmla="*/ 114934 w 229869"/>
              <a:gd name="connsiteY3" fmla="*/ 1 h 229869"/>
              <a:gd name="connsiteX4" fmla="*/ 229869 w 229869"/>
              <a:gd name="connsiteY4" fmla="*/ 114935 h 229869"/>
            </a:gdLst>
            <a:ahLst/>
            <a:cxnLst/>
            <a:rect l="l" t="t" r="r" b="b"/>
            <a:pathLst>
              <a:path w="229869" h="229869">
                <a:moveTo>
                  <a:pt x="229869" y="114935"/>
                </a:moveTo>
                <a:cubicBezTo>
                  <a:pt x="229869" y="178412"/>
                  <a:pt x="178410" y="229869"/>
                  <a:pt x="114934" y="229869"/>
                </a:cubicBezTo>
                <a:cubicBezTo>
                  <a:pt x="51457" y="229869"/>
                  <a:pt x="-1" y="178411"/>
                  <a:pt x="-1" y="114935"/>
                </a:cubicBezTo>
                <a:cubicBezTo>
                  <a:pt x="-1" y="51458"/>
                  <a:pt x="51457" y="1"/>
                  <a:pt x="114934" y="1"/>
                </a:cubicBezTo>
                <a:cubicBezTo>
                  <a:pt x="178410" y="1"/>
                  <a:pt x="229869" y="51459"/>
                  <a:pt x="229869" y="1149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a:off x="11486012" y="4208870"/>
            <a:ext cx="339768" cy="339768"/>
          </a:xfrm>
          <a:custGeom>
            <a:avLst/>
            <a:gdLst>
              <a:gd name="connsiteX0" fmla="*/ 173959 w 347919"/>
              <a:gd name="connsiteY0" fmla="*/ 347920 h 347919"/>
              <a:gd name="connsiteX1" fmla="*/ 0 w 347919"/>
              <a:gd name="connsiteY1" fmla="*/ 173960 h 347919"/>
              <a:gd name="connsiteX2" fmla="*/ 173959 w 347919"/>
              <a:gd name="connsiteY2" fmla="*/ 0 h 347919"/>
              <a:gd name="connsiteX3" fmla="*/ 347919 w 347919"/>
              <a:gd name="connsiteY3" fmla="*/ 173960 h 347919"/>
              <a:gd name="connsiteX4" fmla="*/ 347919 w 347919"/>
              <a:gd name="connsiteY4" fmla="*/ 174049 h 347919"/>
              <a:gd name="connsiteX5" fmla="*/ 173959 w 347919"/>
              <a:gd name="connsiteY5" fmla="*/ 347920 h 347919"/>
              <a:gd name="connsiteX6" fmla="*/ 173959 w 347919"/>
              <a:gd name="connsiteY6" fmla="*/ 24483 h 347919"/>
              <a:gd name="connsiteX7" fmla="*/ 24393 w 347919"/>
              <a:gd name="connsiteY7" fmla="*/ 174049 h 347919"/>
              <a:gd name="connsiteX8" fmla="*/ 173959 w 347919"/>
              <a:gd name="connsiteY8" fmla="*/ 323615 h 347919"/>
              <a:gd name="connsiteX9" fmla="*/ 323526 w 347919"/>
              <a:gd name="connsiteY9" fmla="*/ 174049 h 347919"/>
              <a:gd name="connsiteX10" fmla="*/ 173959 w 347919"/>
              <a:gd name="connsiteY10" fmla="*/ 24572 h 347919"/>
            </a:gdLst>
            <a:ahLst/>
            <a:cxnLst/>
            <a:rect l="l" t="t" r="r" b="b"/>
            <a:pathLst>
              <a:path w="347919" h="347919">
                <a:moveTo>
                  <a:pt x="173959" y="347920"/>
                </a:moveTo>
                <a:cubicBezTo>
                  <a:pt x="77899" y="347920"/>
                  <a:pt x="0" y="270039"/>
                  <a:pt x="0" y="173960"/>
                </a:cubicBezTo>
                <a:cubicBezTo>
                  <a:pt x="0" y="77881"/>
                  <a:pt x="77899" y="0"/>
                  <a:pt x="173959" y="0"/>
                </a:cubicBezTo>
                <a:cubicBezTo>
                  <a:pt x="270020" y="0"/>
                  <a:pt x="347919" y="77881"/>
                  <a:pt x="347919" y="173960"/>
                </a:cubicBezTo>
                <a:cubicBezTo>
                  <a:pt x="347919" y="173987"/>
                  <a:pt x="347919" y="174022"/>
                  <a:pt x="347919" y="174049"/>
                </a:cubicBezTo>
                <a:cubicBezTo>
                  <a:pt x="347830" y="270074"/>
                  <a:pt x="270020" y="347875"/>
                  <a:pt x="173959" y="347920"/>
                </a:cubicBezTo>
                <a:close/>
                <a:moveTo>
                  <a:pt x="173959" y="24483"/>
                </a:moveTo>
                <a:cubicBezTo>
                  <a:pt x="91342" y="24483"/>
                  <a:pt x="24393" y="91449"/>
                  <a:pt x="24393" y="174049"/>
                </a:cubicBezTo>
                <a:cubicBezTo>
                  <a:pt x="24393" y="256649"/>
                  <a:pt x="91342" y="323615"/>
                  <a:pt x="173959" y="323615"/>
                </a:cubicBezTo>
                <a:cubicBezTo>
                  <a:pt x="256577" y="323615"/>
                  <a:pt x="323526" y="256649"/>
                  <a:pt x="323526" y="174049"/>
                </a:cubicBezTo>
                <a:cubicBezTo>
                  <a:pt x="323348" y="91521"/>
                  <a:pt x="256488" y="24669"/>
                  <a:pt x="173959" y="24572"/>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a:off x="454009"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5" name="标题 1"/>
          <p:cNvSpPr txBox="1"/>
          <p:nvPr/>
        </p:nvSpPr>
        <p:spPr>
          <a:xfrm>
            <a:off x="523771" y="6388013"/>
            <a:ext cx="116695" cy="155582"/>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6" name="标题 1"/>
          <p:cNvSpPr txBox="1"/>
          <p:nvPr/>
        </p:nvSpPr>
        <p:spPr>
          <a:xfrm>
            <a:off x="831591"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881899" y="6388103"/>
            <a:ext cx="155583" cy="155405"/>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8" name="标题 1"/>
          <p:cNvSpPr txBox="1"/>
          <p:nvPr/>
        </p:nvSpPr>
        <p:spPr>
          <a:xfrm>
            <a:off x="1209174" y="6337707"/>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9" name="标题 1"/>
          <p:cNvSpPr txBox="1"/>
          <p:nvPr/>
        </p:nvSpPr>
        <p:spPr>
          <a:xfrm>
            <a:off x="1259494" y="6401671"/>
            <a:ext cx="155583" cy="128288"/>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30" name="标题 1"/>
          <p:cNvSpPr txBox="1"/>
          <p:nvPr/>
        </p:nvSpPr>
        <p:spPr>
          <a:xfrm>
            <a:off x="1586756" y="6337696"/>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31" name="标题 1"/>
          <p:cNvSpPr txBox="1"/>
          <p:nvPr/>
        </p:nvSpPr>
        <p:spPr>
          <a:xfrm>
            <a:off x="1653555" y="6388024"/>
            <a:ext cx="122627" cy="155582"/>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32" name="标题 1"/>
          <p:cNvSpPr txBox="1"/>
          <p:nvPr/>
        </p:nvSpPr>
        <p:spPr>
          <a:xfrm>
            <a:off x="1367325" y="2223199"/>
            <a:ext cx="4528149" cy="2696026"/>
          </a:xfrm>
          <a:custGeom>
            <a:avLst/>
            <a:gdLst>
              <a:gd name="connsiteX0" fmla="*/ 0 w 5120775"/>
              <a:gd name="connsiteY0" fmla="*/ 0 h 2995954"/>
              <a:gd name="connsiteX1" fmla="*/ 5120776 w 5120775"/>
              <a:gd name="connsiteY1" fmla="*/ 0 h 2995954"/>
              <a:gd name="connsiteX2" fmla="*/ 5120776 w 5120775"/>
              <a:gd name="connsiteY2" fmla="*/ 2995955 h 2995954"/>
              <a:gd name="connsiteX3" fmla="*/ 0 w 5120775"/>
              <a:gd name="connsiteY3" fmla="*/ 2995955 h 2995954"/>
            </a:gdLst>
            <a:ahLst/>
            <a:cxnLst/>
            <a:rect l="l" t="t" r="r" b="b"/>
            <a:pathLst>
              <a:path w="5120775" h="2995954">
                <a:moveTo>
                  <a:pt x="0" y="0"/>
                </a:moveTo>
                <a:lnTo>
                  <a:pt x="5120776" y="0"/>
                </a:lnTo>
                <a:lnTo>
                  <a:pt x="5120776" y="2995955"/>
                </a:lnTo>
                <a:lnTo>
                  <a:pt x="0" y="2995955"/>
                </a:lnTo>
                <a:close/>
              </a:path>
            </a:pathLst>
          </a:custGeom>
          <a:noFill/>
          <a:ln w="7673" cap="flat">
            <a:solidFill>
              <a:schemeClr val="accent3"/>
            </a:solidFill>
            <a:miter/>
          </a:ln>
        </p:spPr>
        <p:txBody>
          <a:bodyPr vert="horz" wrap="square" lIns="91440" tIns="45720" rIns="91440" bIns="45720" rtlCol="0" anchor="ctr"/>
          <a:lstStyle/>
          <a:p>
            <a:pPr algn="l">
              <a:lnSpc>
                <a:spcPct val="110000"/>
              </a:lnSpc>
            </a:pPr>
            <a:endParaRPr kumimoji="1" lang="zh-CN" altLang="en-US"/>
          </a:p>
        </p:txBody>
      </p:sp>
      <p:sp>
        <p:nvSpPr>
          <p:cNvPr id="33" name="标题 1"/>
          <p:cNvSpPr txBox="1"/>
          <p:nvPr/>
        </p:nvSpPr>
        <p:spPr>
          <a:xfrm rot="18622801">
            <a:off x="592023" y="4724109"/>
            <a:ext cx="198401" cy="198401"/>
          </a:xfrm>
          <a:custGeom>
            <a:avLst/>
            <a:gdLst>
              <a:gd name="connsiteX0" fmla="*/ 203161 w 203160"/>
              <a:gd name="connsiteY0" fmla="*/ 101581 h 203160"/>
              <a:gd name="connsiteX1" fmla="*/ 101580 w 203160"/>
              <a:gd name="connsiteY1" fmla="*/ 203161 h 203160"/>
              <a:gd name="connsiteX2" fmla="*/ 0 w 203160"/>
              <a:gd name="connsiteY2" fmla="*/ 101581 h 203160"/>
              <a:gd name="connsiteX3" fmla="*/ 101580 w 203160"/>
              <a:gd name="connsiteY3" fmla="*/ 0 h 203160"/>
              <a:gd name="connsiteX4" fmla="*/ 203161 w 203160"/>
              <a:gd name="connsiteY4" fmla="*/ 101581 h 203160"/>
            </a:gdLst>
            <a:ahLst/>
            <a:cxnLst/>
            <a:rect l="l" t="t" r="r" b="b"/>
            <a:pathLst>
              <a:path w="203160" h="203160">
                <a:moveTo>
                  <a:pt x="203161" y="101581"/>
                </a:moveTo>
                <a:cubicBezTo>
                  <a:pt x="203161" y="157682"/>
                  <a:pt x="157682" y="203161"/>
                  <a:pt x="101580" y="203161"/>
                </a:cubicBezTo>
                <a:cubicBezTo>
                  <a:pt x="45479" y="203161"/>
                  <a:pt x="0" y="157681"/>
                  <a:pt x="0" y="101581"/>
                </a:cubicBezTo>
                <a:cubicBezTo>
                  <a:pt x="0" y="45479"/>
                  <a:pt x="45479" y="0"/>
                  <a:pt x="101580" y="0"/>
                </a:cubicBezTo>
                <a:cubicBezTo>
                  <a:pt x="157682" y="0"/>
                  <a:pt x="203161" y="45480"/>
                  <a:pt x="203161" y="101581"/>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4" name="标题 1"/>
          <p:cNvSpPr txBox="1"/>
          <p:nvPr/>
        </p:nvSpPr>
        <p:spPr>
          <a:xfrm>
            <a:off x="431207" y="4760655"/>
            <a:ext cx="300294" cy="300298"/>
          </a:xfrm>
          <a:custGeom>
            <a:avLst/>
            <a:gdLst>
              <a:gd name="connsiteX0" fmla="*/ 150053 w 307498"/>
              <a:gd name="connsiteY0" fmla="*/ 45 h 307502"/>
              <a:gd name="connsiteX1" fmla="*/ 307453 w 307498"/>
              <a:gd name="connsiteY1" fmla="*/ 150057 h 307502"/>
              <a:gd name="connsiteX2" fmla="*/ 157442 w 307498"/>
              <a:gd name="connsiteY2" fmla="*/ 307458 h 307502"/>
              <a:gd name="connsiteX3" fmla="*/ 41 w 307498"/>
              <a:gd name="connsiteY3" fmla="*/ 157446 h 307502"/>
              <a:gd name="connsiteX4" fmla="*/ 150053 w 307498"/>
              <a:gd name="connsiteY4" fmla="*/ 45 h 307502"/>
              <a:gd name="connsiteX5" fmla="*/ 156997 w 307498"/>
              <a:gd name="connsiteY5" fmla="*/ 286002 h 307502"/>
              <a:gd name="connsiteX6" fmla="*/ 285926 w 307498"/>
              <a:gd name="connsiteY6" fmla="*/ 150591 h 307502"/>
              <a:gd name="connsiteX7" fmla="*/ 150515 w 307498"/>
              <a:gd name="connsiteY7" fmla="*/ 21670 h 307502"/>
              <a:gd name="connsiteX8" fmla="*/ 21586 w 307498"/>
              <a:gd name="connsiteY8" fmla="*/ 156912 h 307502"/>
              <a:gd name="connsiteX9" fmla="*/ 156925 w 307498"/>
              <a:gd name="connsiteY9" fmla="*/ 286269 h 307502"/>
              <a:gd name="connsiteX10" fmla="*/ 156997 w 307498"/>
              <a:gd name="connsiteY10" fmla="*/ 286269 h 307502"/>
            </a:gdLst>
            <a:ahLst/>
            <a:cxnLst/>
            <a:rect l="l" t="t" r="r" b="b"/>
            <a:pathLst>
              <a:path w="307498" h="307502">
                <a:moveTo>
                  <a:pt x="150053" y="45"/>
                </a:moveTo>
                <a:cubicBezTo>
                  <a:pt x="234940" y="-1994"/>
                  <a:pt x="305415" y="65169"/>
                  <a:pt x="307453" y="150057"/>
                </a:cubicBezTo>
                <a:cubicBezTo>
                  <a:pt x="309492" y="234944"/>
                  <a:pt x="242330" y="305419"/>
                  <a:pt x="157442" y="307458"/>
                </a:cubicBezTo>
                <a:cubicBezTo>
                  <a:pt x="72554" y="309496"/>
                  <a:pt x="2080" y="242334"/>
                  <a:pt x="41" y="157446"/>
                </a:cubicBezTo>
                <a:cubicBezTo>
                  <a:pt x="-1900" y="72594"/>
                  <a:pt x="65209" y="2182"/>
                  <a:pt x="150053" y="45"/>
                </a:cubicBezTo>
                <a:close/>
                <a:moveTo>
                  <a:pt x="156997" y="286002"/>
                </a:moveTo>
                <a:cubicBezTo>
                  <a:pt x="229990" y="284212"/>
                  <a:pt x="287716" y="223585"/>
                  <a:pt x="285926" y="150591"/>
                </a:cubicBezTo>
                <a:cubicBezTo>
                  <a:pt x="284128" y="77597"/>
                  <a:pt x="223509" y="19881"/>
                  <a:pt x="150515" y="21670"/>
                </a:cubicBezTo>
                <a:cubicBezTo>
                  <a:pt x="77584" y="23460"/>
                  <a:pt x="19885" y="83981"/>
                  <a:pt x="21586" y="156912"/>
                </a:cubicBezTo>
                <a:cubicBezTo>
                  <a:pt x="23242" y="230004"/>
                  <a:pt x="83834" y="287925"/>
                  <a:pt x="156925" y="286269"/>
                </a:cubicBezTo>
                <a:cubicBezTo>
                  <a:pt x="156952" y="286269"/>
                  <a:pt x="156970" y="286269"/>
                  <a:pt x="156997" y="286269"/>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35" name="标题 1"/>
          <p:cNvSpPr txBox="1"/>
          <p:nvPr/>
        </p:nvSpPr>
        <p:spPr>
          <a:xfrm rot="5400000">
            <a:off x="1044957" y="1548996"/>
            <a:ext cx="129070" cy="129070"/>
          </a:xfrm>
          <a:custGeom>
            <a:avLst/>
            <a:gdLst>
              <a:gd name="connsiteX0" fmla="*/ 0 w 196038"/>
              <a:gd name="connsiteY0" fmla="*/ 0 h 196038"/>
              <a:gd name="connsiteX1" fmla="*/ 196038 w 196038"/>
              <a:gd name="connsiteY1" fmla="*/ 0 h 196038"/>
              <a:gd name="connsiteX2" fmla="*/ 196038 w 196038"/>
              <a:gd name="connsiteY2" fmla="*/ 196039 h 196038"/>
              <a:gd name="connsiteX3" fmla="*/ 0 w 196038"/>
              <a:gd name="connsiteY3" fmla="*/ 196039 h 196038"/>
            </a:gdLst>
            <a:ahLst/>
            <a:cxnLst/>
            <a:rect l="l" t="t" r="r" b="b"/>
            <a:pathLst>
              <a:path w="196038" h="196038">
                <a:moveTo>
                  <a:pt x="0" y="0"/>
                </a:moveTo>
                <a:lnTo>
                  <a:pt x="196038" y="0"/>
                </a:lnTo>
                <a:lnTo>
                  <a:pt x="196038"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6" name="标题 1"/>
          <p:cNvSpPr txBox="1"/>
          <p:nvPr/>
        </p:nvSpPr>
        <p:spPr>
          <a:xfrm rot="5400000">
            <a:off x="453104" y="1548996"/>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7" name="标题 1"/>
          <p:cNvSpPr txBox="1"/>
          <p:nvPr/>
        </p:nvSpPr>
        <p:spPr>
          <a:xfrm rot="5400000">
            <a:off x="453104" y="2081429"/>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8" name="标题 1"/>
          <p:cNvSpPr txBox="1"/>
          <p:nvPr/>
        </p:nvSpPr>
        <p:spPr>
          <a:xfrm>
            <a:off x="6538554" y="5037850"/>
            <a:ext cx="1016037" cy="349448"/>
          </a:xfrm>
          <a:custGeom>
            <a:avLst/>
            <a:gdLst>
              <a:gd name="connsiteX0" fmla="*/ 342114 w 1016037"/>
              <a:gd name="connsiteY0" fmla="*/ 328900 h 349448"/>
              <a:gd name="connsiteX1" fmla="*/ 352422 w 1016037"/>
              <a:gd name="connsiteY1" fmla="*/ 339174 h 349448"/>
              <a:gd name="connsiteX2" fmla="*/ 342112 w 1016037"/>
              <a:gd name="connsiteY2" fmla="*/ 349448 h 349448"/>
              <a:gd name="connsiteX3" fmla="*/ 331806 w 1016037"/>
              <a:gd name="connsiteY3" fmla="*/ 339174 h 349448"/>
              <a:gd name="connsiteX4" fmla="*/ 1005726 w 1016037"/>
              <a:gd name="connsiteY4" fmla="*/ 328899 h 349448"/>
              <a:gd name="connsiteX5" fmla="*/ 1016037 w 1016037"/>
              <a:gd name="connsiteY5" fmla="*/ 339174 h 349448"/>
              <a:gd name="connsiteX6" fmla="*/ 1005797 w 1016037"/>
              <a:gd name="connsiteY6" fmla="*/ 349448 h 349448"/>
              <a:gd name="connsiteX7" fmla="*/ 995487 w 1016037"/>
              <a:gd name="connsiteY7" fmla="*/ 339208 h 349448"/>
              <a:gd name="connsiteX8" fmla="*/ 1005726 w 1016037"/>
              <a:gd name="connsiteY8" fmla="*/ 328899 h 349448"/>
              <a:gd name="connsiteX9" fmla="*/ 895126 w 1016037"/>
              <a:gd name="connsiteY9" fmla="*/ 328899 h 349448"/>
              <a:gd name="connsiteX10" fmla="*/ 905435 w 1016037"/>
              <a:gd name="connsiteY10" fmla="*/ 339174 h 349448"/>
              <a:gd name="connsiteX11" fmla="*/ 895195 w 1016037"/>
              <a:gd name="connsiteY11" fmla="*/ 349448 h 349448"/>
              <a:gd name="connsiteX12" fmla="*/ 884886 w 1016037"/>
              <a:gd name="connsiteY12" fmla="*/ 339208 h 349448"/>
              <a:gd name="connsiteX13" fmla="*/ 895126 w 1016037"/>
              <a:gd name="connsiteY13" fmla="*/ 328899 h 349448"/>
              <a:gd name="connsiteX14" fmla="*/ 784522 w 1016037"/>
              <a:gd name="connsiteY14" fmla="*/ 328899 h 349448"/>
              <a:gd name="connsiteX15" fmla="*/ 794832 w 1016037"/>
              <a:gd name="connsiteY15" fmla="*/ 339174 h 349448"/>
              <a:gd name="connsiteX16" fmla="*/ 784593 w 1016037"/>
              <a:gd name="connsiteY16" fmla="*/ 349448 h 349448"/>
              <a:gd name="connsiteX17" fmla="*/ 774283 w 1016037"/>
              <a:gd name="connsiteY17" fmla="*/ 339208 h 349448"/>
              <a:gd name="connsiteX18" fmla="*/ 784522 w 1016037"/>
              <a:gd name="connsiteY18" fmla="*/ 328899 h 349448"/>
              <a:gd name="connsiteX19" fmla="*/ 673921 w 1016037"/>
              <a:gd name="connsiteY19" fmla="*/ 328899 h 349448"/>
              <a:gd name="connsiteX20" fmla="*/ 673926 w 1016037"/>
              <a:gd name="connsiteY20" fmla="*/ 328899 h 349448"/>
              <a:gd name="connsiteX21" fmla="*/ 684236 w 1016037"/>
              <a:gd name="connsiteY21" fmla="*/ 339174 h 349448"/>
              <a:gd name="connsiteX22" fmla="*/ 673926 w 1016037"/>
              <a:gd name="connsiteY22" fmla="*/ 349448 h 349448"/>
              <a:gd name="connsiteX23" fmla="*/ 663611 w 1016037"/>
              <a:gd name="connsiteY23" fmla="*/ 339174 h 349448"/>
              <a:gd name="connsiteX24" fmla="*/ 673921 w 1016037"/>
              <a:gd name="connsiteY24" fmla="*/ 328899 h 349448"/>
              <a:gd name="connsiteX25" fmla="*/ 563320 w 1016037"/>
              <a:gd name="connsiteY25" fmla="*/ 328899 h 349448"/>
              <a:gd name="connsiteX26" fmla="*/ 573630 w 1016037"/>
              <a:gd name="connsiteY26" fmla="*/ 339174 h 349448"/>
              <a:gd name="connsiteX27" fmla="*/ 563320 w 1016037"/>
              <a:gd name="connsiteY27" fmla="*/ 349448 h 349448"/>
              <a:gd name="connsiteX28" fmla="*/ 553010 w 1016037"/>
              <a:gd name="connsiteY28" fmla="*/ 339174 h 349448"/>
              <a:gd name="connsiteX29" fmla="*/ 563320 w 1016037"/>
              <a:gd name="connsiteY29" fmla="*/ 328899 h 349448"/>
              <a:gd name="connsiteX30" fmla="*/ 452717 w 1016037"/>
              <a:gd name="connsiteY30" fmla="*/ 328899 h 349448"/>
              <a:gd name="connsiteX31" fmla="*/ 463027 w 1016037"/>
              <a:gd name="connsiteY31" fmla="*/ 339174 h 349448"/>
              <a:gd name="connsiteX32" fmla="*/ 452717 w 1016037"/>
              <a:gd name="connsiteY32" fmla="*/ 349448 h 349448"/>
              <a:gd name="connsiteX33" fmla="*/ 442409 w 1016037"/>
              <a:gd name="connsiteY33" fmla="*/ 339174 h 349448"/>
              <a:gd name="connsiteX34" fmla="*/ 452717 w 1016037"/>
              <a:gd name="connsiteY34" fmla="*/ 328899 h 349448"/>
              <a:gd name="connsiteX35" fmla="*/ 342112 w 1016037"/>
              <a:gd name="connsiteY35" fmla="*/ 328899 h 349448"/>
              <a:gd name="connsiteX36" fmla="*/ 342115 w 1016037"/>
              <a:gd name="connsiteY36" fmla="*/ 328899 h 349448"/>
              <a:gd name="connsiteX37" fmla="*/ 342114 w 1016037"/>
              <a:gd name="connsiteY37" fmla="*/ 328900 h 349448"/>
              <a:gd name="connsiteX38" fmla="*/ 231515 w 1016037"/>
              <a:gd name="connsiteY38" fmla="*/ 328899 h 349448"/>
              <a:gd name="connsiteX39" fmla="*/ 241825 w 1016037"/>
              <a:gd name="connsiteY39" fmla="*/ 339174 h 349448"/>
              <a:gd name="connsiteX40" fmla="*/ 231515 w 1016037"/>
              <a:gd name="connsiteY40" fmla="*/ 349448 h 349448"/>
              <a:gd name="connsiteX41" fmla="*/ 221205 w 1016037"/>
              <a:gd name="connsiteY41" fmla="*/ 339174 h 349448"/>
              <a:gd name="connsiteX42" fmla="*/ 231515 w 1016037"/>
              <a:gd name="connsiteY42" fmla="*/ 328899 h 349448"/>
              <a:gd name="connsiteX43" fmla="*/ 120913 w 1016037"/>
              <a:gd name="connsiteY43" fmla="*/ 328899 h 349448"/>
              <a:gd name="connsiteX44" fmla="*/ 131221 w 1016037"/>
              <a:gd name="connsiteY44" fmla="*/ 339174 h 349448"/>
              <a:gd name="connsiteX45" fmla="*/ 120913 w 1016037"/>
              <a:gd name="connsiteY45" fmla="*/ 349448 h 349448"/>
              <a:gd name="connsiteX46" fmla="*/ 110603 w 1016037"/>
              <a:gd name="connsiteY46" fmla="*/ 339174 h 349448"/>
              <a:gd name="connsiteX47" fmla="*/ 120913 w 1016037"/>
              <a:gd name="connsiteY47" fmla="*/ 328899 h 349448"/>
              <a:gd name="connsiteX48" fmla="*/ 10311 w 1016037"/>
              <a:gd name="connsiteY48" fmla="*/ 328899 h 349448"/>
              <a:gd name="connsiteX49" fmla="*/ 20621 w 1016037"/>
              <a:gd name="connsiteY49" fmla="*/ 339174 h 349448"/>
              <a:gd name="connsiteX50" fmla="*/ 10311 w 1016037"/>
              <a:gd name="connsiteY50" fmla="*/ 349448 h 349448"/>
              <a:gd name="connsiteX51" fmla="*/ 0 w 1016037"/>
              <a:gd name="connsiteY51" fmla="*/ 339174 h 349448"/>
              <a:gd name="connsiteX52" fmla="*/ 10311 w 1016037"/>
              <a:gd name="connsiteY52" fmla="*/ 328899 h 349448"/>
              <a:gd name="connsiteX53" fmla="*/ 342114 w 1016037"/>
              <a:gd name="connsiteY53" fmla="*/ 215569 h 349448"/>
              <a:gd name="connsiteX54" fmla="*/ 352426 w 1016037"/>
              <a:gd name="connsiteY54" fmla="*/ 225842 h 349448"/>
              <a:gd name="connsiteX55" fmla="*/ 342115 w 1016037"/>
              <a:gd name="connsiteY55" fmla="*/ 236117 h 349448"/>
              <a:gd name="connsiteX56" fmla="*/ 331806 w 1016037"/>
              <a:gd name="connsiteY56" fmla="*/ 225842 h 349448"/>
              <a:gd name="connsiteX57" fmla="*/ 1005726 w 1016037"/>
              <a:gd name="connsiteY57" fmla="*/ 215567 h 349448"/>
              <a:gd name="connsiteX58" fmla="*/ 1016037 w 1016037"/>
              <a:gd name="connsiteY58" fmla="*/ 225842 h 349448"/>
              <a:gd name="connsiteX59" fmla="*/ 1005797 w 1016037"/>
              <a:gd name="connsiteY59" fmla="*/ 236117 h 349448"/>
              <a:gd name="connsiteX60" fmla="*/ 995487 w 1016037"/>
              <a:gd name="connsiteY60" fmla="*/ 225877 h 349448"/>
              <a:gd name="connsiteX61" fmla="*/ 1005726 w 1016037"/>
              <a:gd name="connsiteY61" fmla="*/ 215567 h 349448"/>
              <a:gd name="connsiteX62" fmla="*/ 895126 w 1016037"/>
              <a:gd name="connsiteY62" fmla="*/ 215567 h 349448"/>
              <a:gd name="connsiteX63" fmla="*/ 905435 w 1016037"/>
              <a:gd name="connsiteY63" fmla="*/ 225842 h 349448"/>
              <a:gd name="connsiteX64" fmla="*/ 895195 w 1016037"/>
              <a:gd name="connsiteY64" fmla="*/ 236117 h 349448"/>
              <a:gd name="connsiteX65" fmla="*/ 884886 w 1016037"/>
              <a:gd name="connsiteY65" fmla="*/ 225877 h 349448"/>
              <a:gd name="connsiteX66" fmla="*/ 895126 w 1016037"/>
              <a:gd name="connsiteY66" fmla="*/ 215567 h 349448"/>
              <a:gd name="connsiteX67" fmla="*/ 784522 w 1016037"/>
              <a:gd name="connsiteY67" fmla="*/ 215567 h 349448"/>
              <a:gd name="connsiteX68" fmla="*/ 794832 w 1016037"/>
              <a:gd name="connsiteY68" fmla="*/ 225842 h 349448"/>
              <a:gd name="connsiteX69" fmla="*/ 784593 w 1016037"/>
              <a:gd name="connsiteY69" fmla="*/ 236117 h 349448"/>
              <a:gd name="connsiteX70" fmla="*/ 774283 w 1016037"/>
              <a:gd name="connsiteY70" fmla="*/ 225877 h 349448"/>
              <a:gd name="connsiteX71" fmla="*/ 784522 w 1016037"/>
              <a:gd name="connsiteY71" fmla="*/ 215567 h 349448"/>
              <a:gd name="connsiteX72" fmla="*/ 673921 w 1016037"/>
              <a:gd name="connsiteY72" fmla="*/ 215567 h 349448"/>
              <a:gd name="connsiteX73" fmla="*/ 673926 w 1016037"/>
              <a:gd name="connsiteY73" fmla="*/ 215567 h 349448"/>
              <a:gd name="connsiteX74" fmla="*/ 684236 w 1016037"/>
              <a:gd name="connsiteY74" fmla="*/ 225842 h 349448"/>
              <a:gd name="connsiteX75" fmla="*/ 673926 w 1016037"/>
              <a:gd name="connsiteY75" fmla="*/ 236117 h 349448"/>
              <a:gd name="connsiteX76" fmla="*/ 663611 w 1016037"/>
              <a:gd name="connsiteY76" fmla="*/ 225842 h 349448"/>
              <a:gd name="connsiteX77" fmla="*/ 673921 w 1016037"/>
              <a:gd name="connsiteY77" fmla="*/ 215567 h 349448"/>
              <a:gd name="connsiteX78" fmla="*/ 563320 w 1016037"/>
              <a:gd name="connsiteY78" fmla="*/ 215567 h 349448"/>
              <a:gd name="connsiteX79" fmla="*/ 573630 w 1016037"/>
              <a:gd name="connsiteY79" fmla="*/ 225842 h 349448"/>
              <a:gd name="connsiteX80" fmla="*/ 563320 w 1016037"/>
              <a:gd name="connsiteY80" fmla="*/ 236117 h 349448"/>
              <a:gd name="connsiteX81" fmla="*/ 553010 w 1016037"/>
              <a:gd name="connsiteY81" fmla="*/ 225842 h 349448"/>
              <a:gd name="connsiteX82" fmla="*/ 563320 w 1016037"/>
              <a:gd name="connsiteY82" fmla="*/ 215567 h 349448"/>
              <a:gd name="connsiteX83" fmla="*/ 452717 w 1016037"/>
              <a:gd name="connsiteY83" fmla="*/ 215567 h 349448"/>
              <a:gd name="connsiteX84" fmla="*/ 463027 w 1016037"/>
              <a:gd name="connsiteY84" fmla="*/ 225842 h 349448"/>
              <a:gd name="connsiteX85" fmla="*/ 452717 w 1016037"/>
              <a:gd name="connsiteY85" fmla="*/ 236117 h 349448"/>
              <a:gd name="connsiteX86" fmla="*/ 442409 w 1016037"/>
              <a:gd name="connsiteY86" fmla="*/ 225842 h 349448"/>
              <a:gd name="connsiteX87" fmla="*/ 452717 w 1016037"/>
              <a:gd name="connsiteY87" fmla="*/ 215567 h 349448"/>
              <a:gd name="connsiteX88" fmla="*/ 342112 w 1016037"/>
              <a:gd name="connsiteY88" fmla="*/ 215567 h 349448"/>
              <a:gd name="connsiteX89" fmla="*/ 342115 w 1016037"/>
              <a:gd name="connsiteY89" fmla="*/ 215567 h 349448"/>
              <a:gd name="connsiteX90" fmla="*/ 342114 w 1016037"/>
              <a:gd name="connsiteY90" fmla="*/ 215569 h 349448"/>
              <a:gd name="connsiteX91" fmla="*/ 231515 w 1016037"/>
              <a:gd name="connsiteY91" fmla="*/ 215567 h 349448"/>
              <a:gd name="connsiteX92" fmla="*/ 241825 w 1016037"/>
              <a:gd name="connsiteY92" fmla="*/ 225842 h 349448"/>
              <a:gd name="connsiteX93" fmla="*/ 231515 w 1016037"/>
              <a:gd name="connsiteY93" fmla="*/ 236117 h 349448"/>
              <a:gd name="connsiteX94" fmla="*/ 221205 w 1016037"/>
              <a:gd name="connsiteY94" fmla="*/ 225842 h 349448"/>
              <a:gd name="connsiteX95" fmla="*/ 231515 w 1016037"/>
              <a:gd name="connsiteY95" fmla="*/ 215567 h 349448"/>
              <a:gd name="connsiteX96" fmla="*/ 120913 w 1016037"/>
              <a:gd name="connsiteY96" fmla="*/ 215567 h 349448"/>
              <a:gd name="connsiteX97" fmla="*/ 131221 w 1016037"/>
              <a:gd name="connsiteY97" fmla="*/ 225842 h 349448"/>
              <a:gd name="connsiteX98" fmla="*/ 120913 w 1016037"/>
              <a:gd name="connsiteY98" fmla="*/ 236117 h 349448"/>
              <a:gd name="connsiteX99" fmla="*/ 110603 w 1016037"/>
              <a:gd name="connsiteY99" fmla="*/ 225842 h 349448"/>
              <a:gd name="connsiteX100" fmla="*/ 120913 w 1016037"/>
              <a:gd name="connsiteY100" fmla="*/ 215567 h 349448"/>
              <a:gd name="connsiteX101" fmla="*/ 10311 w 1016037"/>
              <a:gd name="connsiteY101" fmla="*/ 215567 h 349448"/>
              <a:gd name="connsiteX102" fmla="*/ 20621 w 1016037"/>
              <a:gd name="connsiteY102" fmla="*/ 225842 h 349448"/>
              <a:gd name="connsiteX103" fmla="*/ 10311 w 1016037"/>
              <a:gd name="connsiteY103" fmla="*/ 236117 h 349448"/>
              <a:gd name="connsiteX104" fmla="*/ 0 w 1016037"/>
              <a:gd name="connsiteY104" fmla="*/ 225842 h 349448"/>
              <a:gd name="connsiteX105" fmla="*/ 10311 w 1016037"/>
              <a:gd name="connsiteY105" fmla="*/ 215567 h 349448"/>
              <a:gd name="connsiteX106" fmla="*/ 342114 w 1016037"/>
              <a:gd name="connsiteY106" fmla="*/ 113333 h 349448"/>
              <a:gd name="connsiteX107" fmla="*/ 352422 w 1016037"/>
              <a:gd name="connsiteY107" fmla="*/ 123607 h 349448"/>
              <a:gd name="connsiteX108" fmla="*/ 342112 w 1016037"/>
              <a:gd name="connsiteY108" fmla="*/ 133881 h 349448"/>
              <a:gd name="connsiteX109" fmla="*/ 331806 w 1016037"/>
              <a:gd name="connsiteY109" fmla="*/ 123607 h 349448"/>
              <a:gd name="connsiteX110" fmla="*/ 1005726 w 1016037"/>
              <a:gd name="connsiteY110" fmla="*/ 113332 h 349448"/>
              <a:gd name="connsiteX111" fmla="*/ 1016037 w 1016037"/>
              <a:gd name="connsiteY111" fmla="*/ 123607 h 349448"/>
              <a:gd name="connsiteX112" fmla="*/ 1005797 w 1016037"/>
              <a:gd name="connsiteY112" fmla="*/ 133881 h 349448"/>
              <a:gd name="connsiteX113" fmla="*/ 995487 w 1016037"/>
              <a:gd name="connsiteY113" fmla="*/ 123641 h 349448"/>
              <a:gd name="connsiteX114" fmla="*/ 1005726 w 1016037"/>
              <a:gd name="connsiteY114" fmla="*/ 113332 h 349448"/>
              <a:gd name="connsiteX115" fmla="*/ 895126 w 1016037"/>
              <a:gd name="connsiteY115" fmla="*/ 113332 h 349448"/>
              <a:gd name="connsiteX116" fmla="*/ 905435 w 1016037"/>
              <a:gd name="connsiteY116" fmla="*/ 123607 h 349448"/>
              <a:gd name="connsiteX117" fmla="*/ 895195 w 1016037"/>
              <a:gd name="connsiteY117" fmla="*/ 133881 h 349448"/>
              <a:gd name="connsiteX118" fmla="*/ 884886 w 1016037"/>
              <a:gd name="connsiteY118" fmla="*/ 123641 h 349448"/>
              <a:gd name="connsiteX119" fmla="*/ 895126 w 1016037"/>
              <a:gd name="connsiteY119" fmla="*/ 113332 h 349448"/>
              <a:gd name="connsiteX120" fmla="*/ 784522 w 1016037"/>
              <a:gd name="connsiteY120" fmla="*/ 113332 h 349448"/>
              <a:gd name="connsiteX121" fmla="*/ 794832 w 1016037"/>
              <a:gd name="connsiteY121" fmla="*/ 123607 h 349448"/>
              <a:gd name="connsiteX122" fmla="*/ 784593 w 1016037"/>
              <a:gd name="connsiteY122" fmla="*/ 133881 h 349448"/>
              <a:gd name="connsiteX123" fmla="*/ 774283 w 1016037"/>
              <a:gd name="connsiteY123" fmla="*/ 123641 h 349448"/>
              <a:gd name="connsiteX124" fmla="*/ 784522 w 1016037"/>
              <a:gd name="connsiteY124" fmla="*/ 113332 h 349448"/>
              <a:gd name="connsiteX125" fmla="*/ 673921 w 1016037"/>
              <a:gd name="connsiteY125" fmla="*/ 113332 h 349448"/>
              <a:gd name="connsiteX126" fmla="*/ 673926 w 1016037"/>
              <a:gd name="connsiteY126" fmla="*/ 113332 h 349448"/>
              <a:gd name="connsiteX127" fmla="*/ 684236 w 1016037"/>
              <a:gd name="connsiteY127" fmla="*/ 123607 h 349448"/>
              <a:gd name="connsiteX128" fmla="*/ 673926 w 1016037"/>
              <a:gd name="connsiteY128" fmla="*/ 133881 h 349448"/>
              <a:gd name="connsiteX129" fmla="*/ 663611 w 1016037"/>
              <a:gd name="connsiteY129" fmla="*/ 123607 h 349448"/>
              <a:gd name="connsiteX130" fmla="*/ 673921 w 1016037"/>
              <a:gd name="connsiteY130" fmla="*/ 113332 h 349448"/>
              <a:gd name="connsiteX131" fmla="*/ 563320 w 1016037"/>
              <a:gd name="connsiteY131" fmla="*/ 113332 h 349448"/>
              <a:gd name="connsiteX132" fmla="*/ 573630 w 1016037"/>
              <a:gd name="connsiteY132" fmla="*/ 123607 h 349448"/>
              <a:gd name="connsiteX133" fmla="*/ 563320 w 1016037"/>
              <a:gd name="connsiteY133" fmla="*/ 133881 h 349448"/>
              <a:gd name="connsiteX134" fmla="*/ 553010 w 1016037"/>
              <a:gd name="connsiteY134" fmla="*/ 123607 h 349448"/>
              <a:gd name="connsiteX135" fmla="*/ 563320 w 1016037"/>
              <a:gd name="connsiteY135" fmla="*/ 113332 h 349448"/>
              <a:gd name="connsiteX136" fmla="*/ 452717 w 1016037"/>
              <a:gd name="connsiteY136" fmla="*/ 113332 h 349448"/>
              <a:gd name="connsiteX137" fmla="*/ 463027 w 1016037"/>
              <a:gd name="connsiteY137" fmla="*/ 123607 h 349448"/>
              <a:gd name="connsiteX138" fmla="*/ 452717 w 1016037"/>
              <a:gd name="connsiteY138" fmla="*/ 133881 h 349448"/>
              <a:gd name="connsiteX139" fmla="*/ 442409 w 1016037"/>
              <a:gd name="connsiteY139" fmla="*/ 123607 h 349448"/>
              <a:gd name="connsiteX140" fmla="*/ 452717 w 1016037"/>
              <a:gd name="connsiteY140" fmla="*/ 113332 h 349448"/>
              <a:gd name="connsiteX141" fmla="*/ 342112 w 1016037"/>
              <a:gd name="connsiteY141" fmla="*/ 113332 h 349448"/>
              <a:gd name="connsiteX142" fmla="*/ 342115 w 1016037"/>
              <a:gd name="connsiteY142" fmla="*/ 113332 h 349448"/>
              <a:gd name="connsiteX143" fmla="*/ 342114 w 1016037"/>
              <a:gd name="connsiteY143" fmla="*/ 113333 h 349448"/>
              <a:gd name="connsiteX144" fmla="*/ 231515 w 1016037"/>
              <a:gd name="connsiteY144" fmla="*/ 113332 h 349448"/>
              <a:gd name="connsiteX145" fmla="*/ 241825 w 1016037"/>
              <a:gd name="connsiteY145" fmla="*/ 123607 h 349448"/>
              <a:gd name="connsiteX146" fmla="*/ 231515 w 1016037"/>
              <a:gd name="connsiteY146" fmla="*/ 133881 h 349448"/>
              <a:gd name="connsiteX147" fmla="*/ 221205 w 1016037"/>
              <a:gd name="connsiteY147" fmla="*/ 123607 h 349448"/>
              <a:gd name="connsiteX148" fmla="*/ 231515 w 1016037"/>
              <a:gd name="connsiteY148" fmla="*/ 113332 h 349448"/>
              <a:gd name="connsiteX149" fmla="*/ 120913 w 1016037"/>
              <a:gd name="connsiteY149" fmla="*/ 113332 h 349448"/>
              <a:gd name="connsiteX150" fmla="*/ 131221 w 1016037"/>
              <a:gd name="connsiteY150" fmla="*/ 123607 h 349448"/>
              <a:gd name="connsiteX151" fmla="*/ 120913 w 1016037"/>
              <a:gd name="connsiteY151" fmla="*/ 133881 h 349448"/>
              <a:gd name="connsiteX152" fmla="*/ 110603 w 1016037"/>
              <a:gd name="connsiteY152" fmla="*/ 123607 h 349448"/>
              <a:gd name="connsiteX153" fmla="*/ 120913 w 1016037"/>
              <a:gd name="connsiteY153" fmla="*/ 113332 h 349448"/>
              <a:gd name="connsiteX154" fmla="*/ 10311 w 1016037"/>
              <a:gd name="connsiteY154" fmla="*/ 113332 h 349448"/>
              <a:gd name="connsiteX155" fmla="*/ 20621 w 1016037"/>
              <a:gd name="connsiteY155" fmla="*/ 123607 h 349448"/>
              <a:gd name="connsiteX156" fmla="*/ 10311 w 1016037"/>
              <a:gd name="connsiteY156" fmla="*/ 133881 h 349448"/>
              <a:gd name="connsiteX157" fmla="*/ 0 w 1016037"/>
              <a:gd name="connsiteY157" fmla="*/ 123607 h 349448"/>
              <a:gd name="connsiteX158" fmla="*/ 10311 w 1016037"/>
              <a:gd name="connsiteY158" fmla="*/ 113332 h 349448"/>
              <a:gd name="connsiteX159" fmla="*/ 342114 w 1016037"/>
              <a:gd name="connsiteY159" fmla="*/ 2 h 349448"/>
              <a:gd name="connsiteX160" fmla="*/ 352426 w 1016037"/>
              <a:gd name="connsiteY160" fmla="*/ 10275 h 349448"/>
              <a:gd name="connsiteX161" fmla="*/ 342115 w 1016037"/>
              <a:gd name="connsiteY161" fmla="*/ 20550 h 349448"/>
              <a:gd name="connsiteX162" fmla="*/ 331806 w 1016037"/>
              <a:gd name="connsiteY162" fmla="*/ 10275 h 349448"/>
              <a:gd name="connsiteX163" fmla="*/ 1005726 w 1016037"/>
              <a:gd name="connsiteY163" fmla="*/ 0 h 349448"/>
              <a:gd name="connsiteX164" fmla="*/ 1016037 w 1016037"/>
              <a:gd name="connsiteY164" fmla="*/ 10275 h 349448"/>
              <a:gd name="connsiteX165" fmla="*/ 1005797 w 1016037"/>
              <a:gd name="connsiteY165" fmla="*/ 20550 h 349448"/>
              <a:gd name="connsiteX166" fmla="*/ 995487 w 1016037"/>
              <a:gd name="connsiteY166" fmla="*/ 10310 h 349448"/>
              <a:gd name="connsiteX167" fmla="*/ 1005726 w 1016037"/>
              <a:gd name="connsiteY167" fmla="*/ 0 h 349448"/>
              <a:gd name="connsiteX168" fmla="*/ 895126 w 1016037"/>
              <a:gd name="connsiteY168" fmla="*/ 0 h 349448"/>
              <a:gd name="connsiteX169" fmla="*/ 905435 w 1016037"/>
              <a:gd name="connsiteY169" fmla="*/ 10275 h 349448"/>
              <a:gd name="connsiteX170" fmla="*/ 895195 w 1016037"/>
              <a:gd name="connsiteY170" fmla="*/ 20550 h 349448"/>
              <a:gd name="connsiteX171" fmla="*/ 884886 w 1016037"/>
              <a:gd name="connsiteY171" fmla="*/ 10310 h 349448"/>
              <a:gd name="connsiteX172" fmla="*/ 895126 w 1016037"/>
              <a:gd name="connsiteY172" fmla="*/ 0 h 349448"/>
              <a:gd name="connsiteX173" fmla="*/ 784522 w 1016037"/>
              <a:gd name="connsiteY173" fmla="*/ 0 h 349448"/>
              <a:gd name="connsiteX174" fmla="*/ 794832 w 1016037"/>
              <a:gd name="connsiteY174" fmla="*/ 10275 h 349448"/>
              <a:gd name="connsiteX175" fmla="*/ 784593 w 1016037"/>
              <a:gd name="connsiteY175" fmla="*/ 20550 h 349448"/>
              <a:gd name="connsiteX176" fmla="*/ 774283 w 1016037"/>
              <a:gd name="connsiteY176" fmla="*/ 10310 h 349448"/>
              <a:gd name="connsiteX177" fmla="*/ 784522 w 1016037"/>
              <a:gd name="connsiteY177" fmla="*/ 0 h 349448"/>
              <a:gd name="connsiteX178" fmla="*/ 673921 w 1016037"/>
              <a:gd name="connsiteY178" fmla="*/ 0 h 349448"/>
              <a:gd name="connsiteX179" fmla="*/ 673926 w 1016037"/>
              <a:gd name="connsiteY179" fmla="*/ 0 h 349448"/>
              <a:gd name="connsiteX180" fmla="*/ 684236 w 1016037"/>
              <a:gd name="connsiteY180" fmla="*/ 10275 h 349448"/>
              <a:gd name="connsiteX181" fmla="*/ 673926 w 1016037"/>
              <a:gd name="connsiteY181" fmla="*/ 20550 h 349448"/>
              <a:gd name="connsiteX182" fmla="*/ 663611 w 1016037"/>
              <a:gd name="connsiteY182" fmla="*/ 10275 h 349448"/>
              <a:gd name="connsiteX183" fmla="*/ 673921 w 1016037"/>
              <a:gd name="connsiteY183" fmla="*/ 0 h 349448"/>
              <a:gd name="connsiteX184" fmla="*/ 563320 w 1016037"/>
              <a:gd name="connsiteY184" fmla="*/ 0 h 349448"/>
              <a:gd name="connsiteX185" fmla="*/ 573630 w 1016037"/>
              <a:gd name="connsiteY185" fmla="*/ 10275 h 349448"/>
              <a:gd name="connsiteX186" fmla="*/ 563320 w 1016037"/>
              <a:gd name="connsiteY186" fmla="*/ 20550 h 349448"/>
              <a:gd name="connsiteX187" fmla="*/ 553010 w 1016037"/>
              <a:gd name="connsiteY187" fmla="*/ 10275 h 349448"/>
              <a:gd name="connsiteX188" fmla="*/ 563320 w 1016037"/>
              <a:gd name="connsiteY188" fmla="*/ 0 h 349448"/>
              <a:gd name="connsiteX189" fmla="*/ 452717 w 1016037"/>
              <a:gd name="connsiteY189" fmla="*/ 0 h 349448"/>
              <a:gd name="connsiteX190" fmla="*/ 463027 w 1016037"/>
              <a:gd name="connsiteY190" fmla="*/ 10275 h 349448"/>
              <a:gd name="connsiteX191" fmla="*/ 452717 w 1016037"/>
              <a:gd name="connsiteY191" fmla="*/ 20550 h 349448"/>
              <a:gd name="connsiteX192" fmla="*/ 442409 w 1016037"/>
              <a:gd name="connsiteY192" fmla="*/ 10275 h 349448"/>
              <a:gd name="connsiteX193" fmla="*/ 452717 w 1016037"/>
              <a:gd name="connsiteY193" fmla="*/ 0 h 349448"/>
              <a:gd name="connsiteX194" fmla="*/ 342112 w 1016037"/>
              <a:gd name="connsiteY194" fmla="*/ 0 h 349448"/>
              <a:gd name="connsiteX195" fmla="*/ 342115 w 1016037"/>
              <a:gd name="connsiteY195" fmla="*/ 0 h 349448"/>
              <a:gd name="connsiteX196" fmla="*/ 342114 w 1016037"/>
              <a:gd name="connsiteY196" fmla="*/ 2 h 349448"/>
              <a:gd name="connsiteX197" fmla="*/ 231515 w 1016037"/>
              <a:gd name="connsiteY197" fmla="*/ 0 h 349448"/>
              <a:gd name="connsiteX198" fmla="*/ 241825 w 1016037"/>
              <a:gd name="connsiteY198" fmla="*/ 10275 h 349448"/>
              <a:gd name="connsiteX199" fmla="*/ 231515 w 1016037"/>
              <a:gd name="connsiteY199" fmla="*/ 20550 h 349448"/>
              <a:gd name="connsiteX200" fmla="*/ 221205 w 1016037"/>
              <a:gd name="connsiteY200" fmla="*/ 10275 h 349448"/>
              <a:gd name="connsiteX201" fmla="*/ 231515 w 1016037"/>
              <a:gd name="connsiteY201" fmla="*/ 0 h 349448"/>
              <a:gd name="connsiteX202" fmla="*/ 120913 w 1016037"/>
              <a:gd name="connsiteY202" fmla="*/ 0 h 349448"/>
              <a:gd name="connsiteX203" fmla="*/ 131221 w 1016037"/>
              <a:gd name="connsiteY203" fmla="*/ 10275 h 349448"/>
              <a:gd name="connsiteX204" fmla="*/ 120913 w 1016037"/>
              <a:gd name="connsiteY204" fmla="*/ 20550 h 349448"/>
              <a:gd name="connsiteX205" fmla="*/ 110603 w 1016037"/>
              <a:gd name="connsiteY205" fmla="*/ 10275 h 349448"/>
              <a:gd name="connsiteX206" fmla="*/ 120913 w 1016037"/>
              <a:gd name="connsiteY206" fmla="*/ 0 h 349448"/>
              <a:gd name="connsiteX207" fmla="*/ 10311 w 1016037"/>
              <a:gd name="connsiteY207" fmla="*/ 0 h 349448"/>
              <a:gd name="connsiteX208" fmla="*/ 20621 w 1016037"/>
              <a:gd name="connsiteY208" fmla="*/ 10275 h 349448"/>
              <a:gd name="connsiteX209" fmla="*/ 10311 w 1016037"/>
              <a:gd name="connsiteY209" fmla="*/ 20550 h 349448"/>
              <a:gd name="connsiteX210" fmla="*/ 0 w 1016037"/>
              <a:gd name="connsiteY210" fmla="*/ 10275 h 349448"/>
              <a:gd name="connsiteX211" fmla="*/ 10311 w 1016037"/>
              <a:gd name="connsiteY211" fmla="*/ 0 h 349448"/>
            </a:gdLst>
            <a:ahLst/>
            <a:cxnLst/>
            <a:rect l="l" t="t" r="r" b="b"/>
            <a:pathLst>
              <a:path w="1016037" h="349448">
                <a:moveTo>
                  <a:pt x="342114" y="328900"/>
                </a:moveTo>
                <a:lnTo>
                  <a:pt x="352422" y="339174"/>
                </a:lnTo>
                <a:cubicBezTo>
                  <a:pt x="352405" y="344860"/>
                  <a:pt x="347793" y="349448"/>
                  <a:pt x="342112" y="349448"/>
                </a:cubicBezTo>
                <a:cubicBezTo>
                  <a:pt x="336432" y="349448"/>
                  <a:pt x="331822" y="344849"/>
                  <a:pt x="331806" y="339174"/>
                </a:cubicBezTo>
                <a:close/>
                <a:moveTo>
                  <a:pt x="1005726" y="328899"/>
                </a:moveTo>
                <a:cubicBezTo>
                  <a:pt x="1011407" y="328899"/>
                  <a:pt x="1016020" y="333487"/>
                  <a:pt x="1016037" y="339174"/>
                </a:cubicBezTo>
                <a:cubicBezTo>
                  <a:pt x="1016037" y="344837"/>
                  <a:pt x="1011458" y="349426"/>
                  <a:pt x="1005797" y="349448"/>
                </a:cubicBezTo>
                <a:cubicBezTo>
                  <a:pt x="1000123" y="349471"/>
                  <a:pt x="995506" y="344883"/>
                  <a:pt x="995487" y="339208"/>
                </a:cubicBezTo>
                <a:cubicBezTo>
                  <a:pt x="995468" y="333533"/>
                  <a:pt x="1000052" y="328922"/>
                  <a:pt x="1005726" y="328899"/>
                </a:cubicBezTo>
                <a:close/>
                <a:moveTo>
                  <a:pt x="895126" y="328899"/>
                </a:moveTo>
                <a:cubicBezTo>
                  <a:pt x="900807" y="328899"/>
                  <a:pt x="905418" y="333498"/>
                  <a:pt x="905435" y="339174"/>
                </a:cubicBezTo>
                <a:cubicBezTo>
                  <a:pt x="905435" y="344837"/>
                  <a:pt x="900856" y="349426"/>
                  <a:pt x="895195" y="349448"/>
                </a:cubicBezTo>
                <a:cubicBezTo>
                  <a:pt x="889521" y="349471"/>
                  <a:pt x="884905" y="344883"/>
                  <a:pt x="884886" y="339208"/>
                </a:cubicBezTo>
                <a:cubicBezTo>
                  <a:pt x="884866" y="333533"/>
                  <a:pt x="889452" y="328922"/>
                  <a:pt x="895126" y="328899"/>
                </a:cubicBezTo>
                <a:close/>
                <a:moveTo>
                  <a:pt x="784522" y="328899"/>
                </a:moveTo>
                <a:cubicBezTo>
                  <a:pt x="790204" y="328899"/>
                  <a:pt x="794815" y="333487"/>
                  <a:pt x="794832" y="339174"/>
                </a:cubicBezTo>
                <a:cubicBezTo>
                  <a:pt x="794832" y="344837"/>
                  <a:pt x="790254" y="349426"/>
                  <a:pt x="784593" y="349448"/>
                </a:cubicBezTo>
                <a:cubicBezTo>
                  <a:pt x="778918" y="349471"/>
                  <a:pt x="774302" y="344883"/>
                  <a:pt x="774283" y="339208"/>
                </a:cubicBezTo>
                <a:cubicBezTo>
                  <a:pt x="774263" y="333533"/>
                  <a:pt x="778847" y="328922"/>
                  <a:pt x="784522" y="328899"/>
                </a:cubicBezTo>
                <a:close/>
                <a:moveTo>
                  <a:pt x="673921" y="328899"/>
                </a:moveTo>
                <a:lnTo>
                  <a:pt x="673926" y="328899"/>
                </a:lnTo>
                <a:cubicBezTo>
                  <a:pt x="679607" y="328899"/>
                  <a:pt x="684219" y="333487"/>
                  <a:pt x="684236" y="339174"/>
                </a:cubicBezTo>
                <a:cubicBezTo>
                  <a:pt x="684219" y="344860"/>
                  <a:pt x="679607" y="349448"/>
                  <a:pt x="673926" y="349448"/>
                </a:cubicBezTo>
                <a:cubicBezTo>
                  <a:pt x="668243" y="349448"/>
                  <a:pt x="663628" y="344860"/>
                  <a:pt x="663611" y="339174"/>
                </a:cubicBezTo>
                <a:cubicBezTo>
                  <a:pt x="663628" y="333487"/>
                  <a:pt x="668240" y="328899"/>
                  <a:pt x="673921" y="328899"/>
                </a:cubicBezTo>
                <a:close/>
                <a:moveTo>
                  <a:pt x="563320" y="328899"/>
                </a:moveTo>
                <a:cubicBezTo>
                  <a:pt x="569001" y="328899"/>
                  <a:pt x="573613" y="333487"/>
                  <a:pt x="573630" y="339174"/>
                </a:cubicBezTo>
                <a:cubicBezTo>
                  <a:pt x="573613" y="344860"/>
                  <a:pt x="569001" y="349448"/>
                  <a:pt x="563320" y="349448"/>
                </a:cubicBezTo>
                <a:cubicBezTo>
                  <a:pt x="557639" y="349448"/>
                  <a:pt x="553027" y="344860"/>
                  <a:pt x="553010" y="339174"/>
                </a:cubicBezTo>
                <a:cubicBezTo>
                  <a:pt x="553027" y="333487"/>
                  <a:pt x="557639" y="328899"/>
                  <a:pt x="563320" y="328899"/>
                </a:cubicBezTo>
                <a:close/>
                <a:moveTo>
                  <a:pt x="452717" y="328899"/>
                </a:moveTo>
                <a:cubicBezTo>
                  <a:pt x="458398" y="328899"/>
                  <a:pt x="463010" y="333487"/>
                  <a:pt x="463027" y="339174"/>
                </a:cubicBezTo>
                <a:cubicBezTo>
                  <a:pt x="463010" y="344860"/>
                  <a:pt x="458398" y="349448"/>
                  <a:pt x="452717" y="349448"/>
                </a:cubicBezTo>
                <a:cubicBezTo>
                  <a:pt x="447035" y="349460"/>
                  <a:pt x="442422" y="344860"/>
                  <a:pt x="442409" y="339174"/>
                </a:cubicBezTo>
                <a:cubicBezTo>
                  <a:pt x="442422" y="333487"/>
                  <a:pt x="447035" y="328899"/>
                  <a:pt x="452717" y="328899"/>
                </a:cubicBezTo>
                <a:close/>
                <a:moveTo>
                  <a:pt x="342112" y="328899"/>
                </a:moveTo>
                <a:lnTo>
                  <a:pt x="342115" y="328899"/>
                </a:lnTo>
                <a:lnTo>
                  <a:pt x="342114" y="328900"/>
                </a:lnTo>
                <a:close/>
                <a:moveTo>
                  <a:pt x="231515" y="328899"/>
                </a:moveTo>
                <a:cubicBezTo>
                  <a:pt x="237196" y="328899"/>
                  <a:pt x="241808" y="333487"/>
                  <a:pt x="241825" y="339174"/>
                </a:cubicBezTo>
                <a:cubicBezTo>
                  <a:pt x="241808" y="344860"/>
                  <a:pt x="237196" y="349448"/>
                  <a:pt x="231515" y="349448"/>
                </a:cubicBezTo>
                <a:cubicBezTo>
                  <a:pt x="225834" y="349448"/>
                  <a:pt x="221222" y="344860"/>
                  <a:pt x="221205" y="339174"/>
                </a:cubicBezTo>
                <a:cubicBezTo>
                  <a:pt x="221222" y="333487"/>
                  <a:pt x="225834" y="328899"/>
                  <a:pt x="231515" y="328899"/>
                </a:cubicBezTo>
                <a:close/>
                <a:moveTo>
                  <a:pt x="120913" y="328899"/>
                </a:moveTo>
                <a:cubicBezTo>
                  <a:pt x="126595" y="328899"/>
                  <a:pt x="131209" y="333487"/>
                  <a:pt x="131221" y="339174"/>
                </a:cubicBezTo>
                <a:cubicBezTo>
                  <a:pt x="131209" y="344860"/>
                  <a:pt x="126595" y="349460"/>
                  <a:pt x="120913" y="349448"/>
                </a:cubicBezTo>
                <a:cubicBezTo>
                  <a:pt x="115232" y="349448"/>
                  <a:pt x="110620" y="344860"/>
                  <a:pt x="110603" y="339174"/>
                </a:cubicBezTo>
                <a:cubicBezTo>
                  <a:pt x="110620" y="333487"/>
                  <a:pt x="115232" y="328899"/>
                  <a:pt x="120913" y="328899"/>
                </a:cubicBezTo>
                <a:close/>
                <a:moveTo>
                  <a:pt x="10311" y="328899"/>
                </a:moveTo>
                <a:cubicBezTo>
                  <a:pt x="15991" y="328899"/>
                  <a:pt x="20604" y="333487"/>
                  <a:pt x="20621" y="339174"/>
                </a:cubicBezTo>
                <a:cubicBezTo>
                  <a:pt x="20604" y="344860"/>
                  <a:pt x="15991" y="349448"/>
                  <a:pt x="10311" y="349448"/>
                </a:cubicBezTo>
                <a:cubicBezTo>
                  <a:pt x="4630" y="349448"/>
                  <a:pt x="17" y="344860"/>
                  <a:pt x="0" y="339174"/>
                </a:cubicBezTo>
                <a:cubicBezTo>
                  <a:pt x="17" y="333487"/>
                  <a:pt x="4630" y="328899"/>
                  <a:pt x="10311" y="328899"/>
                </a:cubicBezTo>
                <a:close/>
                <a:moveTo>
                  <a:pt x="342114" y="215569"/>
                </a:moveTo>
                <a:lnTo>
                  <a:pt x="352426" y="225842"/>
                </a:lnTo>
                <a:cubicBezTo>
                  <a:pt x="352409" y="231528"/>
                  <a:pt x="347796" y="236117"/>
                  <a:pt x="342115" y="236117"/>
                </a:cubicBezTo>
                <a:cubicBezTo>
                  <a:pt x="336434" y="236117"/>
                  <a:pt x="331822" y="231528"/>
                  <a:pt x="331806" y="225842"/>
                </a:cubicBezTo>
                <a:close/>
                <a:moveTo>
                  <a:pt x="1005726" y="215567"/>
                </a:moveTo>
                <a:cubicBezTo>
                  <a:pt x="1011407" y="215567"/>
                  <a:pt x="1016020" y="220156"/>
                  <a:pt x="1016037" y="225842"/>
                </a:cubicBezTo>
                <a:cubicBezTo>
                  <a:pt x="1016037" y="231506"/>
                  <a:pt x="1011458" y="236094"/>
                  <a:pt x="1005797" y="236117"/>
                </a:cubicBezTo>
                <a:cubicBezTo>
                  <a:pt x="1000123" y="236140"/>
                  <a:pt x="995506" y="231551"/>
                  <a:pt x="995487" y="225877"/>
                </a:cubicBezTo>
                <a:cubicBezTo>
                  <a:pt x="995468" y="220201"/>
                  <a:pt x="1000052" y="215590"/>
                  <a:pt x="1005726" y="215567"/>
                </a:cubicBezTo>
                <a:close/>
                <a:moveTo>
                  <a:pt x="895126" y="215567"/>
                </a:moveTo>
                <a:cubicBezTo>
                  <a:pt x="900807" y="215567"/>
                  <a:pt x="905418" y="220167"/>
                  <a:pt x="905435" y="225842"/>
                </a:cubicBezTo>
                <a:cubicBezTo>
                  <a:pt x="905435" y="231506"/>
                  <a:pt x="900856" y="236094"/>
                  <a:pt x="895195" y="236117"/>
                </a:cubicBezTo>
                <a:cubicBezTo>
                  <a:pt x="889521" y="236140"/>
                  <a:pt x="884905" y="231551"/>
                  <a:pt x="884886" y="225877"/>
                </a:cubicBezTo>
                <a:cubicBezTo>
                  <a:pt x="884866" y="220201"/>
                  <a:pt x="889452" y="215590"/>
                  <a:pt x="895126" y="215567"/>
                </a:cubicBezTo>
                <a:close/>
                <a:moveTo>
                  <a:pt x="784522" y="215567"/>
                </a:moveTo>
                <a:cubicBezTo>
                  <a:pt x="790204" y="215567"/>
                  <a:pt x="794815" y="220156"/>
                  <a:pt x="794832" y="225842"/>
                </a:cubicBezTo>
                <a:cubicBezTo>
                  <a:pt x="794832" y="231506"/>
                  <a:pt x="790254" y="236094"/>
                  <a:pt x="784593" y="236117"/>
                </a:cubicBezTo>
                <a:cubicBezTo>
                  <a:pt x="778918" y="236140"/>
                  <a:pt x="774302" y="231551"/>
                  <a:pt x="774283" y="225877"/>
                </a:cubicBezTo>
                <a:cubicBezTo>
                  <a:pt x="774263" y="220201"/>
                  <a:pt x="778847" y="215590"/>
                  <a:pt x="784522" y="215567"/>
                </a:cubicBezTo>
                <a:close/>
                <a:moveTo>
                  <a:pt x="673921" y="215567"/>
                </a:moveTo>
                <a:lnTo>
                  <a:pt x="673926" y="215567"/>
                </a:lnTo>
                <a:cubicBezTo>
                  <a:pt x="679607" y="215567"/>
                  <a:pt x="684219" y="220156"/>
                  <a:pt x="684236" y="225842"/>
                </a:cubicBezTo>
                <a:cubicBezTo>
                  <a:pt x="684219" y="231528"/>
                  <a:pt x="679607" y="236117"/>
                  <a:pt x="673926" y="236117"/>
                </a:cubicBezTo>
                <a:cubicBezTo>
                  <a:pt x="668243" y="236117"/>
                  <a:pt x="663628" y="231528"/>
                  <a:pt x="663611" y="225842"/>
                </a:cubicBezTo>
                <a:cubicBezTo>
                  <a:pt x="663628" y="220156"/>
                  <a:pt x="668240" y="215567"/>
                  <a:pt x="673921" y="215567"/>
                </a:cubicBezTo>
                <a:close/>
                <a:moveTo>
                  <a:pt x="563320" y="215567"/>
                </a:moveTo>
                <a:cubicBezTo>
                  <a:pt x="569001" y="215567"/>
                  <a:pt x="573613" y="220156"/>
                  <a:pt x="573630" y="225842"/>
                </a:cubicBezTo>
                <a:cubicBezTo>
                  <a:pt x="573613" y="231528"/>
                  <a:pt x="569001" y="236117"/>
                  <a:pt x="563320" y="236117"/>
                </a:cubicBezTo>
                <a:cubicBezTo>
                  <a:pt x="557639" y="236117"/>
                  <a:pt x="553027" y="231528"/>
                  <a:pt x="553010" y="225842"/>
                </a:cubicBezTo>
                <a:cubicBezTo>
                  <a:pt x="553027" y="220156"/>
                  <a:pt x="557639" y="215567"/>
                  <a:pt x="563320" y="215567"/>
                </a:cubicBezTo>
                <a:close/>
                <a:moveTo>
                  <a:pt x="452717" y="215567"/>
                </a:moveTo>
                <a:cubicBezTo>
                  <a:pt x="458398" y="215567"/>
                  <a:pt x="463010" y="220156"/>
                  <a:pt x="463027" y="225842"/>
                </a:cubicBezTo>
                <a:cubicBezTo>
                  <a:pt x="463010" y="231528"/>
                  <a:pt x="458398" y="236117"/>
                  <a:pt x="452717" y="236117"/>
                </a:cubicBezTo>
                <a:cubicBezTo>
                  <a:pt x="447035" y="236117"/>
                  <a:pt x="442422" y="231528"/>
                  <a:pt x="442409" y="225842"/>
                </a:cubicBezTo>
                <a:cubicBezTo>
                  <a:pt x="442422" y="220156"/>
                  <a:pt x="447035" y="215556"/>
                  <a:pt x="452717" y="215567"/>
                </a:cubicBezTo>
                <a:close/>
                <a:moveTo>
                  <a:pt x="342112" y="215567"/>
                </a:moveTo>
                <a:lnTo>
                  <a:pt x="342115" y="215567"/>
                </a:lnTo>
                <a:lnTo>
                  <a:pt x="342114" y="215569"/>
                </a:lnTo>
                <a:close/>
                <a:moveTo>
                  <a:pt x="231515" y="215567"/>
                </a:moveTo>
                <a:cubicBezTo>
                  <a:pt x="237196" y="215567"/>
                  <a:pt x="241808" y="220156"/>
                  <a:pt x="241825" y="225842"/>
                </a:cubicBezTo>
                <a:cubicBezTo>
                  <a:pt x="241808" y="231528"/>
                  <a:pt x="237196" y="236117"/>
                  <a:pt x="231515" y="236117"/>
                </a:cubicBezTo>
                <a:cubicBezTo>
                  <a:pt x="225834" y="236117"/>
                  <a:pt x="221222" y="231528"/>
                  <a:pt x="221205" y="225842"/>
                </a:cubicBezTo>
                <a:cubicBezTo>
                  <a:pt x="221222" y="220156"/>
                  <a:pt x="225834" y="215567"/>
                  <a:pt x="231515" y="215567"/>
                </a:cubicBezTo>
                <a:close/>
                <a:moveTo>
                  <a:pt x="120913" y="215567"/>
                </a:moveTo>
                <a:cubicBezTo>
                  <a:pt x="126595" y="215556"/>
                  <a:pt x="131209" y="220156"/>
                  <a:pt x="131221" y="225842"/>
                </a:cubicBezTo>
                <a:cubicBezTo>
                  <a:pt x="131209" y="231528"/>
                  <a:pt x="126595" y="236117"/>
                  <a:pt x="120913" y="236117"/>
                </a:cubicBezTo>
                <a:cubicBezTo>
                  <a:pt x="115232" y="236117"/>
                  <a:pt x="110620" y="231528"/>
                  <a:pt x="110603" y="225842"/>
                </a:cubicBezTo>
                <a:cubicBezTo>
                  <a:pt x="110620" y="220156"/>
                  <a:pt x="115232" y="215567"/>
                  <a:pt x="120913" y="215567"/>
                </a:cubicBezTo>
                <a:close/>
                <a:moveTo>
                  <a:pt x="10311" y="215567"/>
                </a:moveTo>
                <a:cubicBezTo>
                  <a:pt x="15991" y="215567"/>
                  <a:pt x="20604" y="220156"/>
                  <a:pt x="20621" y="225842"/>
                </a:cubicBezTo>
                <a:cubicBezTo>
                  <a:pt x="20604" y="231528"/>
                  <a:pt x="15991" y="236117"/>
                  <a:pt x="10311" y="236117"/>
                </a:cubicBezTo>
                <a:cubicBezTo>
                  <a:pt x="4630" y="236117"/>
                  <a:pt x="17" y="231528"/>
                  <a:pt x="0" y="225842"/>
                </a:cubicBezTo>
                <a:cubicBezTo>
                  <a:pt x="17" y="220156"/>
                  <a:pt x="4630" y="215567"/>
                  <a:pt x="10311" y="215567"/>
                </a:cubicBezTo>
                <a:close/>
                <a:moveTo>
                  <a:pt x="342114" y="113333"/>
                </a:moveTo>
                <a:lnTo>
                  <a:pt x="352422" y="123607"/>
                </a:lnTo>
                <a:cubicBezTo>
                  <a:pt x="352405" y="129293"/>
                  <a:pt x="347793" y="133881"/>
                  <a:pt x="342112" y="133881"/>
                </a:cubicBezTo>
                <a:cubicBezTo>
                  <a:pt x="336432" y="133881"/>
                  <a:pt x="331822" y="129282"/>
                  <a:pt x="331806" y="123607"/>
                </a:cubicBezTo>
                <a:close/>
                <a:moveTo>
                  <a:pt x="1005726" y="113332"/>
                </a:moveTo>
                <a:cubicBezTo>
                  <a:pt x="1011407" y="113332"/>
                  <a:pt x="1016020" y="117920"/>
                  <a:pt x="1016037" y="123607"/>
                </a:cubicBezTo>
                <a:cubicBezTo>
                  <a:pt x="1016037" y="129270"/>
                  <a:pt x="1011458" y="133859"/>
                  <a:pt x="1005797" y="133881"/>
                </a:cubicBezTo>
                <a:cubicBezTo>
                  <a:pt x="1000123" y="133904"/>
                  <a:pt x="995506" y="129316"/>
                  <a:pt x="995487" y="123641"/>
                </a:cubicBezTo>
                <a:cubicBezTo>
                  <a:pt x="995468" y="117966"/>
                  <a:pt x="1000052" y="113355"/>
                  <a:pt x="1005726" y="113332"/>
                </a:cubicBezTo>
                <a:close/>
                <a:moveTo>
                  <a:pt x="895126" y="113332"/>
                </a:moveTo>
                <a:cubicBezTo>
                  <a:pt x="900807" y="113332"/>
                  <a:pt x="905418" y="117931"/>
                  <a:pt x="905435" y="123607"/>
                </a:cubicBezTo>
                <a:cubicBezTo>
                  <a:pt x="905435" y="129270"/>
                  <a:pt x="900856" y="133859"/>
                  <a:pt x="895195" y="133881"/>
                </a:cubicBezTo>
                <a:cubicBezTo>
                  <a:pt x="889521" y="133904"/>
                  <a:pt x="884905" y="129316"/>
                  <a:pt x="884886" y="123641"/>
                </a:cubicBezTo>
                <a:cubicBezTo>
                  <a:pt x="884866" y="117966"/>
                  <a:pt x="889452" y="113355"/>
                  <a:pt x="895126" y="113332"/>
                </a:cubicBezTo>
                <a:close/>
                <a:moveTo>
                  <a:pt x="784522" y="113332"/>
                </a:moveTo>
                <a:cubicBezTo>
                  <a:pt x="790204" y="113332"/>
                  <a:pt x="794815" y="117920"/>
                  <a:pt x="794832" y="123607"/>
                </a:cubicBezTo>
                <a:cubicBezTo>
                  <a:pt x="794832" y="129270"/>
                  <a:pt x="790254" y="133859"/>
                  <a:pt x="784593" y="133881"/>
                </a:cubicBezTo>
                <a:cubicBezTo>
                  <a:pt x="778918" y="133904"/>
                  <a:pt x="774302" y="129316"/>
                  <a:pt x="774283" y="123641"/>
                </a:cubicBezTo>
                <a:cubicBezTo>
                  <a:pt x="774263" y="117966"/>
                  <a:pt x="778847" y="113355"/>
                  <a:pt x="784522" y="113332"/>
                </a:cubicBezTo>
                <a:close/>
                <a:moveTo>
                  <a:pt x="673921" y="113332"/>
                </a:moveTo>
                <a:lnTo>
                  <a:pt x="673926" y="113332"/>
                </a:lnTo>
                <a:cubicBezTo>
                  <a:pt x="679607" y="113332"/>
                  <a:pt x="684219" y="117920"/>
                  <a:pt x="684236" y="123607"/>
                </a:cubicBezTo>
                <a:cubicBezTo>
                  <a:pt x="684219" y="129293"/>
                  <a:pt x="679607" y="133881"/>
                  <a:pt x="673926" y="133881"/>
                </a:cubicBezTo>
                <a:cubicBezTo>
                  <a:pt x="668243" y="133881"/>
                  <a:pt x="663628" y="129293"/>
                  <a:pt x="663611" y="123607"/>
                </a:cubicBezTo>
                <a:cubicBezTo>
                  <a:pt x="663628" y="117920"/>
                  <a:pt x="668240" y="113332"/>
                  <a:pt x="673921" y="113332"/>
                </a:cubicBezTo>
                <a:close/>
                <a:moveTo>
                  <a:pt x="563320" y="113332"/>
                </a:moveTo>
                <a:cubicBezTo>
                  <a:pt x="569001" y="113332"/>
                  <a:pt x="573613" y="117920"/>
                  <a:pt x="573630" y="123607"/>
                </a:cubicBezTo>
                <a:cubicBezTo>
                  <a:pt x="573613" y="129293"/>
                  <a:pt x="569001" y="133881"/>
                  <a:pt x="563320" y="133881"/>
                </a:cubicBezTo>
                <a:cubicBezTo>
                  <a:pt x="557639" y="133881"/>
                  <a:pt x="553027" y="129293"/>
                  <a:pt x="553010" y="123607"/>
                </a:cubicBezTo>
                <a:cubicBezTo>
                  <a:pt x="553027" y="117920"/>
                  <a:pt x="557639" y="113332"/>
                  <a:pt x="563320" y="113332"/>
                </a:cubicBezTo>
                <a:close/>
                <a:moveTo>
                  <a:pt x="452717" y="113332"/>
                </a:moveTo>
                <a:cubicBezTo>
                  <a:pt x="458398" y="113332"/>
                  <a:pt x="463010" y="117920"/>
                  <a:pt x="463027" y="123607"/>
                </a:cubicBezTo>
                <a:cubicBezTo>
                  <a:pt x="463010" y="129293"/>
                  <a:pt x="458398" y="133881"/>
                  <a:pt x="452717" y="133881"/>
                </a:cubicBezTo>
                <a:cubicBezTo>
                  <a:pt x="447035" y="133893"/>
                  <a:pt x="442422" y="129293"/>
                  <a:pt x="442409" y="123607"/>
                </a:cubicBezTo>
                <a:cubicBezTo>
                  <a:pt x="442422" y="117920"/>
                  <a:pt x="447035" y="113332"/>
                  <a:pt x="452717" y="113332"/>
                </a:cubicBezTo>
                <a:close/>
                <a:moveTo>
                  <a:pt x="342112" y="113332"/>
                </a:moveTo>
                <a:lnTo>
                  <a:pt x="342115" y="113332"/>
                </a:lnTo>
                <a:lnTo>
                  <a:pt x="342114" y="113333"/>
                </a:lnTo>
                <a:close/>
                <a:moveTo>
                  <a:pt x="231515" y="113332"/>
                </a:moveTo>
                <a:cubicBezTo>
                  <a:pt x="237196" y="113332"/>
                  <a:pt x="241808" y="117920"/>
                  <a:pt x="241825" y="123607"/>
                </a:cubicBezTo>
                <a:cubicBezTo>
                  <a:pt x="241808" y="129293"/>
                  <a:pt x="237196" y="133881"/>
                  <a:pt x="231515" y="133881"/>
                </a:cubicBezTo>
                <a:cubicBezTo>
                  <a:pt x="225834" y="133881"/>
                  <a:pt x="221222" y="129293"/>
                  <a:pt x="221205" y="123607"/>
                </a:cubicBezTo>
                <a:cubicBezTo>
                  <a:pt x="221222" y="117920"/>
                  <a:pt x="225834" y="113332"/>
                  <a:pt x="231515" y="113332"/>
                </a:cubicBezTo>
                <a:close/>
                <a:moveTo>
                  <a:pt x="120913" y="113332"/>
                </a:moveTo>
                <a:cubicBezTo>
                  <a:pt x="126595" y="113332"/>
                  <a:pt x="131209" y="117920"/>
                  <a:pt x="131221" y="123607"/>
                </a:cubicBezTo>
                <a:cubicBezTo>
                  <a:pt x="131209" y="129293"/>
                  <a:pt x="126595" y="133893"/>
                  <a:pt x="120913" y="133881"/>
                </a:cubicBezTo>
                <a:cubicBezTo>
                  <a:pt x="115232" y="133881"/>
                  <a:pt x="110620" y="129293"/>
                  <a:pt x="110603" y="123607"/>
                </a:cubicBezTo>
                <a:cubicBezTo>
                  <a:pt x="110620" y="117920"/>
                  <a:pt x="115232" y="113332"/>
                  <a:pt x="120913" y="113332"/>
                </a:cubicBezTo>
                <a:close/>
                <a:moveTo>
                  <a:pt x="10311" y="113332"/>
                </a:moveTo>
                <a:cubicBezTo>
                  <a:pt x="15991" y="113332"/>
                  <a:pt x="20604" y="117920"/>
                  <a:pt x="20621" y="123607"/>
                </a:cubicBezTo>
                <a:cubicBezTo>
                  <a:pt x="20604" y="129293"/>
                  <a:pt x="15991" y="133881"/>
                  <a:pt x="10311" y="133881"/>
                </a:cubicBezTo>
                <a:cubicBezTo>
                  <a:pt x="4630" y="133881"/>
                  <a:pt x="17" y="129293"/>
                  <a:pt x="0" y="123607"/>
                </a:cubicBezTo>
                <a:cubicBezTo>
                  <a:pt x="17" y="117920"/>
                  <a:pt x="4630" y="113332"/>
                  <a:pt x="10311" y="113332"/>
                </a:cubicBezTo>
                <a:close/>
                <a:moveTo>
                  <a:pt x="342114" y="2"/>
                </a:moveTo>
                <a:lnTo>
                  <a:pt x="352426" y="10275"/>
                </a:lnTo>
                <a:cubicBezTo>
                  <a:pt x="352409" y="15961"/>
                  <a:pt x="347796" y="20550"/>
                  <a:pt x="342115" y="20550"/>
                </a:cubicBezTo>
                <a:cubicBezTo>
                  <a:pt x="336434" y="20550"/>
                  <a:pt x="331822" y="15961"/>
                  <a:pt x="331806" y="10275"/>
                </a:cubicBezTo>
                <a:close/>
                <a:moveTo>
                  <a:pt x="1005726" y="0"/>
                </a:moveTo>
                <a:cubicBezTo>
                  <a:pt x="1011407" y="0"/>
                  <a:pt x="1016020" y="4589"/>
                  <a:pt x="1016037" y="10275"/>
                </a:cubicBezTo>
                <a:cubicBezTo>
                  <a:pt x="1016037" y="15939"/>
                  <a:pt x="1011458" y="20527"/>
                  <a:pt x="1005797" y="20550"/>
                </a:cubicBezTo>
                <a:cubicBezTo>
                  <a:pt x="1000123" y="20573"/>
                  <a:pt x="995506" y="15984"/>
                  <a:pt x="995487" y="10310"/>
                </a:cubicBezTo>
                <a:cubicBezTo>
                  <a:pt x="995468" y="4634"/>
                  <a:pt x="1000052" y="23"/>
                  <a:pt x="1005726" y="0"/>
                </a:cubicBezTo>
                <a:close/>
                <a:moveTo>
                  <a:pt x="895126" y="0"/>
                </a:moveTo>
                <a:cubicBezTo>
                  <a:pt x="900807" y="0"/>
                  <a:pt x="905418" y="4600"/>
                  <a:pt x="905435" y="10275"/>
                </a:cubicBezTo>
                <a:cubicBezTo>
                  <a:pt x="905435" y="15939"/>
                  <a:pt x="900856" y="20527"/>
                  <a:pt x="895195" y="20550"/>
                </a:cubicBezTo>
                <a:cubicBezTo>
                  <a:pt x="889521" y="20573"/>
                  <a:pt x="884905" y="15984"/>
                  <a:pt x="884886" y="10310"/>
                </a:cubicBezTo>
                <a:cubicBezTo>
                  <a:pt x="884866" y="4634"/>
                  <a:pt x="889452" y="23"/>
                  <a:pt x="895126" y="0"/>
                </a:cubicBezTo>
                <a:close/>
                <a:moveTo>
                  <a:pt x="784522" y="0"/>
                </a:moveTo>
                <a:cubicBezTo>
                  <a:pt x="790204" y="0"/>
                  <a:pt x="794815" y="4589"/>
                  <a:pt x="794832" y="10275"/>
                </a:cubicBezTo>
                <a:cubicBezTo>
                  <a:pt x="794832" y="15939"/>
                  <a:pt x="790254" y="20527"/>
                  <a:pt x="784593" y="20550"/>
                </a:cubicBezTo>
                <a:cubicBezTo>
                  <a:pt x="778918" y="20573"/>
                  <a:pt x="774302" y="15984"/>
                  <a:pt x="774283" y="10310"/>
                </a:cubicBezTo>
                <a:cubicBezTo>
                  <a:pt x="774263" y="4634"/>
                  <a:pt x="778847" y="23"/>
                  <a:pt x="784522" y="0"/>
                </a:cubicBezTo>
                <a:close/>
                <a:moveTo>
                  <a:pt x="673921" y="0"/>
                </a:moveTo>
                <a:lnTo>
                  <a:pt x="673926" y="0"/>
                </a:lnTo>
                <a:cubicBezTo>
                  <a:pt x="679607" y="0"/>
                  <a:pt x="684219" y="4589"/>
                  <a:pt x="684236" y="10275"/>
                </a:cubicBezTo>
                <a:cubicBezTo>
                  <a:pt x="684219" y="15961"/>
                  <a:pt x="679607" y="20550"/>
                  <a:pt x="673926" y="20550"/>
                </a:cubicBezTo>
                <a:cubicBezTo>
                  <a:pt x="668243" y="20550"/>
                  <a:pt x="663628" y="15961"/>
                  <a:pt x="663611" y="10275"/>
                </a:cubicBezTo>
                <a:cubicBezTo>
                  <a:pt x="663628" y="4589"/>
                  <a:pt x="668240" y="0"/>
                  <a:pt x="673921" y="0"/>
                </a:cubicBezTo>
                <a:close/>
                <a:moveTo>
                  <a:pt x="563320" y="0"/>
                </a:moveTo>
                <a:cubicBezTo>
                  <a:pt x="569001" y="0"/>
                  <a:pt x="573613" y="4589"/>
                  <a:pt x="573630" y="10275"/>
                </a:cubicBezTo>
                <a:cubicBezTo>
                  <a:pt x="573613" y="15961"/>
                  <a:pt x="569001" y="20550"/>
                  <a:pt x="563320" y="20550"/>
                </a:cubicBezTo>
                <a:cubicBezTo>
                  <a:pt x="557639" y="20550"/>
                  <a:pt x="553027" y="15961"/>
                  <a:pt x="553010" y="10275"/>
                </a:cubicBezTo>
                <a:cubicBezTo>
                  <a:pt x="553027" y="4589"/>
                  <a:pt x="557639" y="0"/>
                  <a:pt x="563320" y="0"/>
                </a:cubicBezTo>
                <a:close/>
                <a:moveTo>
                  <a:pt x="452717" y="0"/>
                </a:moveTo>
                <a:cubicBezTo>
                  <a:pt x="458398" y="0"/>
                  <a:pt x="463010" y="4589"/>
                  <a:pt x="463027" y="10275"/>
                </a:cubicBezTo>
                <a:cubicBezTo>
                  <a:pt x="463010" y="15961"/>
                  <a:pt x="458398" y="20550"/>
                  <a:pt x="452717" y="20550"/>
                </a:cubicBezTo>
                <a:cubicBezTo>
                  <a:pt x="447035" y="20550"/>
                  <a:pt x="442422" y="15961"/>
                  <a:pt x="442409" y="10275"/>
                </a:cubicBezTo>
                <a:cubicBezTo>
                  <a:pt x="442422" y="4589"/>
                  <a:pt x="447035" y="-12"/>
                  <a:pt x="452717" y="0"/>
                </a:cubicBezTo>
                <a:close/>
                <a:moveTo>
                  <a:pt x="342112" y="0"/>
                </a:moveTo>
                <a:lnTo>
                  <a:pt x="342115" y="0"/>
                </a:lnTo>
                <a:lnTo>
                  <a:pt x="342114" y="2"/>
                </a:lnTo>
                <a:close/>
                <a:moveTo>
                  <a:pt x="231515" y="0"/>
                </a:moveTo>
                <a:cubicBezTo>
                  <a:pt x="237196" y="0"/>
                  <a:pt x="241808" y="4589"/>
                  <a:pt x="241825" y="10275"/>
                </a:cubicBezTo>
                <a:cubicBezTo>
                  <a:pt x="241808" y="15961"/>
                  <a:pt x="237196" y="20550"/>
                  <a:pt x="231515" y="20550"/>
                </a:cubicBezTo>
                <a:cubicBezTo>
                  <a:pt x="225834" y="20550"/>
                  <a:pt x="221222" y="15961"/>
                  <a:pt x="221205" y="10275"/>
                </a:cubicBezTo>
                <a:cubicBezTo>
                  <a:pt x="221222" y="4589"/>
                  <a:pt x="225834" y="0"/>
                  <a:pt x="231515" y="0"/>
                </a:cubicBezTo>
                <a:close/>
                <a:moveTo>
                  <a:pt x="120913" y="0"/>
                </a:moveTo>
                <a:cubicBezTo>
                  <a:pt x="126595" y="-12"/>
                  <a:pt x="131209" y="4589"/>
                  <a:pt x="131221" y="10275"/>
                </a:cubicBezTo>
                <a:cubicBezTo>
                  <a:pt x="131209" y="15961"/>
                  <a:pt x="126595" y="20550"/>
                  <a:pt x="120913" y="20550"/>
                </a:cubicBezTo>
                <a:cubicBezTo>
                  <a:pt x="115232" y="20550"/>
                  <a:pt x="110620" y="15961"/>
                  <a:pt x="110603" y="10275"/>
                </a:cubicBezTo>
                <a:cubicBezTo>
                  <a:pt x="110620" y="4589"/>
                  <a:pt x="115232" y="0"/>
                  <a:pt x="120913" y="0"/>
                </a:cubicBezTo>
                <a:close/>
                <a:moveTo>
                  <a:pt x="10311" y="0"/>
                </a:moveTo>
                <a:cubicBezTo>
                  <a:pt x="15991" y="0"/>
                  <a:pt x="20604" y="4589"/>
                  <a:pt x="20621" y="10275"/>
                </a:cubicBezTo>
                <a:cubicBezTo>
                  <a:pt x="20604" y="15961"/>
                  <a:pt x="15991" y="20550"/>
                  <a:pt x="10311" y="20550"/>
                </a:cubicBezTo>
                <a:cubicBezTo>
                  <a:pt x="4630" y="20550"/>
                  <a:pt x="17" y="15961"/>
                  <a:pt x="0" y="10275"/>
                </a:cubicBezTo>
                <a:cubicBezTo>
                  <a:pt x="17" y="4589"/>
                  <a:pt x="4630" y="0"/>
                  <a:pt x="10311" y="0"/>
                </a:cubicBezTo>
                <a:close/>
              </a:path>
            </a:pathLst>
          </a:custGeom>
          <a:solidFill>
            <a:schemeClr val="bg1">
              <a:lumMod val="75000"/>
            </a:schemeClr>
          </a:solidFill>
          <a:ln w="3429" cap="flat">
            <a:noFill/>
            <a:miter/>
          </a:ln>
        </p:spPr>
        <p:txBody>
          <a:bodyPr vert="horz" wrap="square" lIns="91440" tIns="45720" rIns="91440" bIns="45720" rtlCol="0" anchor="ctr"/>
          <a:lstStyle/>
          <a:p>
            <a:pPr algn="l">
              <a:lnSpc>
                <a:spcPct val="100000"/>
              </a:lnSpc>
            </a:pPr>
            <a:endParaRPr kumimoji="1" lang="zh-CN" altLang="en-US"/>
          </a:p>
        </p:txBody>
      </p:sp>
      <p:cxnSp>
        <p:nvCxnSpPr>
          <p:cNvPr id="41" name="标题 1"/>
          <p:cNvCxnSpPr/>
          <p:nvPr/>
        </p:nvCxnSpPr>
        <p:spPr>
          <a:xfrm>
            <a:off x="6285751" y="3843412"/>
            <a:ext cx="4739452" cy="0"/>
          </a:xfrm>
          <a:prstGeom prst="line">
            <a:avLst/>
          </a:prstGeom>
          <a:noFill/>
          <a:ln w="6350" cap="flat">
            <a:solidFill>
              <a:schemeClr val="tx1">
                <a:lumMod val="65000"/>
                <a:lumOff val="35000"/>
              </a:schemeClr>
            </a:solidFill>
            <a:miter/>
          </a:ln>
        </p:spPr>
      </p:cxnSp>
      <p:sp>
        <p:nvSpPr>
          <p:cNvPr id="42" name="标题 1"/>
          <p:cNvSpPr txBox="1"/>
          <p:nvPr/>
        </p:nvSpPr>
        <p:spPr>
          <a:xfrm rot="16200000">
            <a:off x="9158795" y="5165259"/>
            <a:ext cx="367478" cy="896201"/>
          </a:xfrm>
          <a:custGeom>
            <a:avLst/>
            <a:gdLst>
              <a:gd name="connsiteX0" fmla="*/ 355627 w 367478"/>
              <a:gd name="connsiteY0" fmla="*/ 458156 h 896201"/>
              <a:gd name="connsiteX1" fmla="*/ 355627 w 367478"/>
              <a:gd name="connsiteY1" fmla="*/ 549644 h 896201"/>
              <a:gd name="connsiteX2" fmla="*/ 11941 w 367478"/>
              <a:gd name="connsiteY2" fmla="*/ 438135 h 896201"/>
              <a:gd name="connsiteX3" fmla="*/ 11941 w 367478"/>
              <a:gd name="connsiteY3" fmla="*/ 346558 h 896201"/>
              <a:gd name="connsiteX4" fmla="*/ 355627 w 367478"/>
              <a:gd name="connsiteY4" fmla="*/ 284788 h 896201"/>
              <a:gd name="connsiteX5" fmla="*/ 355627 w 367478"/>
              <a:gd name="connsiteY5" fmla="*/ 376366 h 896201"/>
              <a:gd name="connsiteX6" fmla="*/ 11941 w 367478"/>
              <a:gd name="connsiteY6" fmla="*/ 264766 h 896201"/>
              <a:gd name="connsiteX7" fmla="*/ 11941 w 367478"/>
              <a:gd name="connsiteY7" fmla="*/ 173278 h 896201"/>
              <a:gd name="connsiteX8" fmla="*/ 355627 w 367478"/>
              <a:gd name="connsiteY8" fmla="*/ 111509 h 896201"/>
              <a:gd name="connsiteX9" fmla="*/ 355627 w 367478"/>
              <a:gd name="connsiteY9" fmla="*/ 202997 h 896201"/>
              <a:gd name="connsiteX10" fmla="*/ 11941 w 367478"/>
              <a:gd name="connsiteY10" fmla="*/ 91487 h 896201"/>
              <a:gd name="connsiteX11" fmla="*/ 11941 w 367478"/>
              <a:gd name="connsiteY11" fmla="*/ 0 h 896201"/>
              <a:gd name="connsiteX12" fmla="*/ 367478 w 367478"/>
              <a:gd name="connsiteY12" fmla="*/ 798339 h 896201"/>
              <a:gd name="connsiteX13" fmla="*/ 367478 w 367478"/>
              <a:gd name="connsiteY13" fmla="*/ 896201 h 896201"/>
              <a:gd name="connsiteX14" fmla="*/ 0 w 367478"/>
              <a:gd name="connsiteY14" fmla="*/ 776970 h 896201"/>
              <a:gd name="connsiteX15" fmla="*/ 0 w 367478"/>
              <a:gd name="connsiteY15" fmla="*/ 679108 h 896201"/>
              <a:gd name="connsiteX16" fmla="*/ 367478 w 367478"/>
              <a:gd name="connsiteY16" fmla="*/ 613120 h 896201"/>
              <a:gd name="connsiteX17" fmla="*/ 367478 w 367478"/>
              <a:gd name="connsiteY17" fmla="*/ 710891 h 896201"/>
              <a:gd name="connsiteX18" fmla="*/ 0 w 367478"/>
              <a:gd name="connsiteY18" fmla="*/ 591661 h 896201"/>
              <a:gd name="connsiteX19" fmla="*/ 0 w 367478"/>
              <a:gd name="connsiteY19" fmla="*/ 493889 h 896201"/>
            </a:gdLst>
            <a:ahLst/>
            <a:cxnLst/>
            <a:rect l="l" t="t" r="r" b="b"/>
            <a:pathLst>
              <a:path w="367478" h="896201">
                <a:moveTo>
                  <a:pt x="355627" y="458156"/>
                </a:moveTo>
                <a:lnTo>
                  <a:pt x="355627" y="549644"/>
                </a:lnTo>
                <a:lnTo>
                  <a:pt x="11941" y="438135"/>
                </a:lnTo>
                <a:lnTo>
                  <a:pt x="11941" y="346558"/>
                </a:lnTo>
                <a:close/>
                <a:moveTo>
                  <a:pt x="355627" y="284788"/>
                </a:moveTo>
                <a:lnTo>
                  <a:pt x="355627" y="376366"/>
                </a:lnTo>
                <a:lnTo>
                  <a:pt x="11941" y="264766"/>
                </a:lnTo>
                <a:lnTo>
                  <a:pt x="11941" y="173278"/>
                </a:lnTo>
                <a:close/>
                <a:moveTo>
                  <a:pt x="355627" y="111509"/>
                </a:moveTo>
                <a:lnTo>
                  <a:pt x="355627" y="202997"/>
                </a:lnTo>
                <a:lnTo>
                  <a:pt x="11941" y="91487"/>
                </a:lnTo>
                <a:lnTo>
                  <a:pt x="11941" y="0"/>
                </a:lnTo>
                <a:close/>
                <a:moveTo>
                  <a:pt x="367478" y="798339"/>
                </a:moveTo>
                <a:lnTo>
                  <a:pt x="367478" y="896201"/>
                </a:lnTo>
                <a:lnTo>
                  <a:pt x="0" y="776970"/>
                </a:lnTo>
                <a:lnTo>
                  <a:pt x="0" y="679108"/>
                </a:lnTo>
                <a:close/>
                <a:moveTo>
                  <a:pt x="367478" y="613120"/>
                </a:moveTo>
                <a:lnTo>
                  <a:pt x="367478" y="710891"/>
                </a:lnTo>
                <a:lnTo>
                  <a:pt x="0" y="591661"/>
                </a:lnTo>
                <a:lnTo>
                  <a:pt x="0" y="493889"/>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3" name="标题 1"/>
          <p:cNvSpPr txBox="1"/>
          <p:nvPr/>
        </p:nvSpPr>
        <p:spPr>
          <a:xfrm>
            <a:off x="4822995" y="5435433"/>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2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60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2"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60"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4" name="标题 1"/>
          <p:cNvSpPr txBox="1"/>
          <p:nvPr/>
        </p:nvSpPr>
        <p:spPr>
          <a:xfrm>
            <a:off x="1087810" y="5435433"/>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1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59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1"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59"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pic>
        <p:nvPicPr>
          <p:cNvPr id="46" name="图片 45"/>
          <p:cNvPicPr>
            <a:picLocks noChangeAspect="1"/>
          </p:cNvPicPr>
          <p:nvPr/>
        </p:nvPicPr>
        <p:blipFill>
          <a:blip r:embed="rId1">
            <a:alphaModFix amt="100000"/>
          </a:blip>
          <a:srcRect/>
          <a:stretch>
            <a:fillRect/>
          </a:stretch>
        </p:blipFill>
        <p:spPr>
          <a:xfrm>
            <a:off x="1019108" y="2037363"/>
            <a:ext cx="4700423" cy="2634303"/>
          </a:xfrm>
          <a:prstGeom prst="rect">
            <a:avLst/>
          </a:prstGeom>
          <a:noFill/>
          <a:ln>
            <a:noFill/>
          </a:ln>
        </p:spPr>
      </p:pic>
      <p:sp>
        <p:nvSpPr>
          <p:cNvPr id="47" name="标题 1"/>
          <p:cNvSpPr txBox="1"/>
          <p:nvPr/>
        </p:nvSpPr>
        <p:spPr>
          <a:xfrm>
            <a:off x="6156465" y="1264480"/>
            <a:ext cx="5580830" cy="2515407"/>
          </a:xfrm>
          <a:prstGeom prst="rect">
            <a:avLst/>
          </a:prstGeom>
          <a:noFill/>
          <a:ln>
            <a:noFill/>
            <a:prstDash val="solid"/>
          </a:ln>
        </p:spPr>
        <p:txBody>
          <a:bodyPr vert="horz" wrap="square" lIns="91440" tIns="45720" rIns="91440" bIns="45720" rtlCol="0" anchor="b"/>
          <a:lstStyle/>
          <a:p>
            <a:pPr algn="ctr">
              <a:lnSpc>
                <a:spcPct val="130000"/>
              </a:lnSpc>
            </a:pPr>
            <a:r>
              <a:rPr kumimoji="1" lang="en-US" altLang="zh-CN" sz="66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rPr>
              <a:t>谢谢大家</a:t>
            </a:r>
            <a:endParaRPr kumimoji="1" lang="en-US" altLang="zh-CN" sz="66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endParaRPr>
          </a:p>
        </p:txBody>
      </p:sp>
      <p:pic>
        <p:nvPicPr>
          <p:cNvPr id="50" name="图片 49"/>
          <p:cNvPicPr>
            <a:picLocks noChangeAspect="1"/>
          </p:cNvPicPr>
          <p:nvPr>
            <p:custDataLst>
              <p:tags r:id="rId2"/>
            </p:custDataLst>
          </p:nvPr>
        </p:nvPicPr>
        <p:blipFill>
          <a:blip r:embed="rId3"/>
          <a:stretch>
            <a:fillRect/>
          </a:stretch>
        </p:blipFill>
        <p:spPr>
          <a:xfrm>
            <a:off x="1123950" y="215265"/>
            <a:ext cx="720000" cy="720000"/>
          </a:xfrm>
          <a:prstGeom prst="ellipse">
            <a:avLst/>
          </a:prstGeom>
        </p:spPr>
      </p:pic>
      <p:sp>
        <p:nvSpPr>
          <p:cNvPr id="51" name="文本框 50"/>
          <p:cNvSpPr txBox="1"/>
          <p:nvPr/>
        </p:nvSpPr>
        <p:spPr>
          <a:xfrm>
            <a:off x="1972945" y="359410"/>
            <a:ext cx="4064000" cy="368300"/>
          </a:xfrm>
          <a:prstGeom prst="rect">
            <a:avLst/>
          </a:prstGeom>
          <a:noFill/>
        </p:spPr>
        <p:txBody>
          <a:bodyPr wrap="square" rtlCol="0">
            <a:spAutoFit/>
          </a:bodyPr>
          <a:p>
            <a:r>
              <a:rPr lang="zh-CN" altLang="en-US" b="1">
                <a:solidFill>
                  <a:schemeClr val="tx1"/>
                </a:solidFill>
                <a:latin typeface="宋体" panose="02010600030101010101" pitchFamily="2" charset="-122"/>
                <a:ea typeface="宋体" panose="02010600030101010101" pitchFamily="2" charset="-122"/>
              </a:rPr>
              <a:t>浙江金融职业学院投资者教育基地</a:t>
            </a:r>
            <a:endParaRPr lang="zh-CN" altLang="en-US" b="1">
              <a:solidFill>
                <a:schemeClr val="tx1"/>
              </a:solidFill>
              <a:latin typeface="宋体" panose="02010600030101010101" pitchFamily="2" charset="-122"/>
              <a:ea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custDataLst>
              <p:tags r:id="rId1"/>
            </p:custDataLst>
          </p:nvPr>
        </p:nvSpPr>
        <p:spPr>
          <a:xfrm>
            <a:off x="4407037" y="2808892"/>
            <a:ext cx="1789113" cy="1495425"/>
          </a:xfrm>
          <a:custGeom>
            <a:avLst/>
            <a:gdLst>
              <a:gd name="T0" fmla="*/ 126 w 474"/>
              <a:gd name="T1" fmla="*/ 396 h 396"/>
              <a:gd name="T2" fmla="*/ 75 w 474"/>
              <a:gd name="T3" fmla="*/ 153 h 396"/>
              <a:gd name="T4" fmla="*/ 474 w 474"/>
              <a:gd name="T5" fmla="*/ 73 h 396"/>
              <a:gd name="T6" fmla="*/ 225 w 474"/>
              <a:gd name="T7" fmla="*/ 182 h 396"/>
              <a:gd name="T8" fmla="*/ 126 w 474"/>
              <a:gd name="T9" fmla="*/ 396 h 396"/>
            </a:gdLst>
            <a:ahLst/>
            <a:cxnLst/>
            <a:rect l="0" t="0" r="r" b="b"/>
            <a:pathLst>
              <a:path w="474" h="396">
                <a:moveTo>
                  <a:pt x="126" y="396"/>
                </a:moveTo>
                <a:cubicBezTo>
                  <a:pt x="126" y="396"/>
                  <a:pt x="0" y="278"/>
                  <a:pt x="75" y="153"/>
                </a:cubicBezTo>
                <a:cubicBezTo>
                  <a:pt x="168" y="0"/>
                  <a:pt x="474" y="73"/>
                  <a:pt x="474" y="73"/>
                </a:cubicBezTo>
                <a:cubicBezTo>
                  <a:pt x="474" y="73"/>
                  <a:pt x="318" y="69"/>
                  <a:pt x="225" y="182"/>
                </a:cubicBezTo>
                <a:cubicBezTo>
                  <a:pt x="160" y="261"/>
                  <a:pt x="126" y="396"/>
                  <a:pt x="126" y="396"/>
                </a:cubicBezTo>
                <a:close/>
              </a:path>
            </a:pathLst>
          </a:custGeom>
          <a:gradFill>
            <a:gsLst>
              <a:gs pos="0">
                <a:schemeClr val="accent1">
                  <a:lumMod val="40000"/>
                  <a:lumOff val="60000"/>
                </a:schemeClr>
              </a:gs>
              <a:gs pos="31000">
                <a:schemeClr val="accent1">
                  <a:lumMod val="60000"/>
                  <a:lumOff val="40000"/>
                </a:schemeClr>
              </a:gs>
              <a:gs pos="73000">
                <a:schemeClr val="accent1"/>
              </a:gs>
            </a:gsLst>
            <a:lin ang="16200000" scaled="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sz="1000" b="1">
              <a:latin typeface="宋体" panose="02010600030101010101" pitchFamily="2" charset="-122"/>
              <a:ea typeface="宋体" panose="02010600030101010101" pitchFamily="2" charset="-122"/>
            </a:endParaRPr>
          </a:p>
        </p:txBody>
      </p:sp>
      <p:sp>
        <p:nvSpPr>
          <p:cNvPr id="3" name="标题 1"/>
          <p:cNvSpPr txBox="1"/>
          <p:nvPr>
            <p:custDataLst>
              <p:tags r:id="rId2"/>
            </p:custDataLst>
          </p:nvPr>
        </p:nvSpPr>
        <p:spPr>
          <a:xfrm>
            <a:off x="5456375" y="2335817"/>
            <a:ext cx="1566863" cy="1470025"/>
          </a:xfrm>
          <a:custGeom>
            <a:avLst/>
            <a:gdLst>
              <a:gd name="T0" fmla="*/ 0 w 415"/>
              <a:gd name="T1" fmla="*/ 157 h 389"/>
              <a:gd name="T2" fmla="*/ 216 w 415"/>
              <a:gd name="T3" fmla="*/ 34 h 389"/>
              <a:gd name="T4" fmla="*/ 415 w 415"/>
              <a:gd name="T5" fmla="*/ 389 h 389"/>
              <a:gd name="T6" fmla="*/ 234 w 415"/>
              <a:gd name="T7" fmla="*/ 185 h 389"/>
              <a:gd name="T8" fmla="*/ 0 w 415"/>
              <a:gd name="T9" fmla="*/ 157 h 389"/>
            </a:gdLst>
            <a:ahLst/>
            <a:cxnLst/>
            <a:rect l="0" t="0" r="r" b="b"/>
            <a:pathLst>
              <a:path w="415" h="389">
                <a:moveTo>
                  <a:pt x="0" y="157"/>
                </a:moveTo>
                <a:cubicBezTo>
                  <a:pt x="0" y="157"/>
                  <a:pt x="74" y="0"/>
                  <a:pt x="216" y="34"/>
                </a:cubicBezTo>
                <a:cubicBezTo>
                  <a:pt x="390" y="74"/>
                  <a:pt x="415" y="389"/>
                  <a:pt x="415" y="389"/>
                </a:cubicBezTo>
                <a:cubicBezTo>
                  <a:pt x="415" y="389"/>
                  <a:pt x="370" y="238"/>
                  <a:pt x="234" y="185"/>
                </a:cubicBezTo>
                <a:cubicBezTo>
                  <a:pt x="139" y="147"/>
                  <a:pt x="0" y="157"/>
                  <a:pt x="0" y="157"/>
                </a:cubicBezTo>
                <a:close/>
              </a:path>
            </a:pathLst>
          </a:custGeom>
          <a:gradFill>
            <a:gsLst>
              <a:gs pos="0">
                <a:schemeClr val="accent1">
                  <a:lumMod val="40000"/>
                  <a:lumOff val="60000"/>
                </a:schemeClr>
              </a:gs>
              <a:gs pos="31000">
                <a:schemeClr val="accent1">
                  <a:lumMod val="60000"/>
                  <a:lumOff val="40000"/>
                </a:schemeClr>
              </a:gs>
              <a:gs pos="73000">
                <a:schemeClr val="accent1"/>
              </a:gs>
            </a:gsLst>
            <a:lin ang="0" scaled="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sz="1000" b="1">
              <a:latin typeface="宋体" panose="02010600030101010101" pitchFamily="2" charset="-122"/>
              <a:ea typeface="宋体" panose="02010600030101010101" pitchFamily="2" charset="-122"/>
            </a:endParaRPr>
          </a:p>
        </p:txBody>
      </p:sp>
      <p:sp>
        <p:nvSpPr>
          <p:cNvPr id="4" name="标题 1"/>
          <p:cNvSpPr txBox="1"/>
          <p:nvPr>
            <p:custDataLst>
              <p:tags r:id="rId3"/>
            </p:custDataLst>
          </p:nvPr>
        </p:nvSpPr>
        <p:spPr>
          <a:xfrm>
            <a:off x="6597787" y="3053367"/>
            <a:ext cx="1098550" cy="1757363"/>
          </a:xfrm>
          <a:custGeom>
            <a:avLst/>
            <a:gdLst>
              <a:gd name="T0" fmla="*/ 91 w 291"/>
              <a:gd name="T1" fmla="*/ 0 h 465"/>
              <a:gd name="T2" fmla="*/ 276 w 291"/>
              <a:gd name="T3" fmla="*/ 166 h 465"/>
              <a:gd name="T4" fmla="*/ 0 w 291"/>
              <a:gd name="T5" fmla="*/ 465 h 465"/>
              <a:gd name="T6" fmla="*/ 138 w 291"/>
              <a:gd name="T7" fmla="*/ 231 h 465"/>
              <a:gd name="T8" fmla="*/ 91 w 291"/>
              <a:gd name="T9" fmla="*/ 0 h 465"/>
            </a:gdLst>
            <a:ahLst/>
            <a:cxnLst/>
            <a:rect l="0" t="0" r="r" b="b"/>
            <a:pathLst>
              <a:path w="291" h="465">
                <a:moveTo>
                  <a:pt x="91" y="0"/>
                </a:moveTo>
                <a:cubicBezTo>
                  <a:pt x="91" y="0"/>
                  <a:pt x="263" y="21"/>
                  <a:pt x="276" y="166"/>
                </a:cubicBezTo>
                <a:cubicBezTo>
                  <a:pt x="291" y="344"/>
                  <a:pt x="0" y="465"/>
                  <a:pt x="0" y="465"/>
                </a:cubicBezTo>
                <a:cubicBezTo>
                  <a:pt x="0" y="465"/>
                  <a:pt x="129" y="376"/>
                  <a:pt x="138" y="231"/>
                </a:cubicBezTo>
                <a:cubicBezTo>
                  <a:pt x="144" y="129"/>
                  <a:pt x="91" y="0"/>
                  <a:pt x="91" y="0"/>
                </a:cubicBezTo>
                <a:close/>
              </a:path>
            </a:pathLst>
          </a:custGeom>
          <a:gradFill>
            <a:gsLst>
              <a:gs pos="0">
                <a:schemeClr val="accent1">
                  <a:lumMod val="40000"/>
                  <a:lumOff val="60000"/>
                </a:schemeClr>
              </a:gs>
              <a:gs pos="31000">
                <a:schemeClr val="accent1">
                  <a:lumMod val="60000"/>
                  <a:lumOff val="40000"/>
                </a:schemeClr>
              </a:gs>
              <a:gs pos="73000">
                <a:schemeClr val="accent1"/>
              </a:gs>
            </a:gsLst>
            <a:lin ang="5400000" scaled="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sz="1000" b="1">
              <a:latin typeface="宋体" panose="02010600030101010101" pitchFamily="2" charset="-122"/>
              <a:ea typeface="宋体" panose="02010600030101010101" pitchFamily="2" charset="-122"/>
            </a:endParaRPr>
          </a:p>
        </p:txBody>
      </p:sp>
      <p:sp>
        <p:nvSpPr>
          <p:cNvPr id="5" name="标题 1"/>
          <p:cNvSpPr txBox="1"/>
          <p:nvPr>
            <p:custDataLst>
              <p:tags r:id="rId4"/>
            </p:custDataLst>
          </p:nvPr>
        </p:nvSpPr>
        <p:spPr>
          <a:xfrm>
            <a:off x="5505587" y="4501167"/>
            <a:ext cx="1903413" cy="1117600"/>
          </a:xfrm>
          <a:custGeom>
            <a:avLst/>
            <a:gdLst>
              <a:gd name="T0" fmla="*/ 471 w 504"/>
              <a:gd name="T1" fmla="*/ 0 h 296"/>
              <a:gd name="T2" fmla="*/ 369 w 504"/>
              <a:gd name="T3" fmla="*/ 227 h 296"/>
              <a:gd name="T4" fmla="*/ 0 w 504"/>
              <a:gd name="T5" fmla="*/ 57 h 296"/>
              <a:gd name="T6" fmla="*/ 266 w 504"/>
              <a:gd name="T7" fmla="*/ 116 h 296"/>
              <a:gd name="T8" fmla="*/ 471 w 504"/>
              <a:gd name="T9" fmla="*/ 0 h 296"/>
            </a:gdLst>
            <a:ahLst/>
            <a:cxnLst/>
            <a:rect l="0" t="0" r="r" b="b"/>
            <a:pathLst>
              <a:path w="504" h="296">
                <a:moveTo>
                  <a:pt x="471" y="0"/>
                </a:moveTo>
                <a:cubicBezTo>
                  <a:pt x="471" y="0"/>
                  <a:pt x="504" y="170"/>
                  <a:pt x="369" y="227"/>
                </a:cubicBezTo>
                <a:cubicBezTo>
                  <a:pt x="205" y="296"/>
                  <a:pt x="0" y="57"/>
                  <a:pt x="0" y="57"/>
                </a:cubicBezTo>
                <a:cubicBezTo>
                  <a:pt x="0" y="57"/>
                  <a:pt x="124" y="152"/>
                  <a:pt x="266" y="116"/>
                </a:cubicBezTo>
                <a:cubicBezTo>
                  <a:pt x="365" y="90"/>
                  <a:pt x="471" y="0"/>
                  <a:pt x="471" y="0"/>
                </a:cubicBezTo>
                <a:close/>
              </a:path>
            </a:pathLst>
          </a:custGeom>
          <a:gradFill>
            <a:gsLst>
              <a:gs pos="0">
                <a:schemeClr val="accent1">
                  <a:lumMod val="40000"/>
                  <a:lumOff val="60000"/>
                </a:schemeClr>
              </a:gs>
              <a:gs pos="31000">
                <a:schemeClr val="accent1">
                  <a:lumMod val="60000"/>
                  <a:lumOff val="40000"/>
                </a:schemeClr>
              </a:gs>
              <a:gs pos="73000">
                <a:schemeClr val="accent1"/>
              </a:gs>
            </a:gsLst>
            <a:lin ang="10800000" scaled="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sz="1000" b="1">
              <a:latin typeface="宋体" panose="02010600030101010101" pitchFamily="2" charset="-122"/>
              <a:ea typeface="宋体" panose="02010600030101010101" pitchFamily="2" charset="-122"/>
            </a:endParaRPr>
          </a:p>
        </p:txBody>
      </p:sp>
      <p:sp>
        <p:nvSpPr>
          <p:cNvPr id="6" name="标题 1"/>
          <p:cNvSpPr txBox="1"/>
          <p:nvPr>
            <p:custDataLst>
              <p:tags r:id="rId5"/>
            </p:custDataLst>
          </p:nvPr>
        </p:nvSpPr>
        <p:spPr>
          <a:xfrm>
            <a:off x="4637225" y="3647092"/>
            <a:ext cx="1374775" cy="1944688"/>
          </a:xfrm>
          <a:custGeom>
            <a:avLst/>
            <a:gdLst>
              <a:gd name="T0" fmla="*/ 364 w 364"/>
              <a:gd name="T1" fmla="*/ 431 h 515"/>
              <a:gd name="T2" fmla="*/ 117 w 364"/>
              <a:gd name="T3" fmla="*/ 404 h 515"/>
              <a:gd name="T4" fmla="*/ 165 w 364"/>
              <a:gd name="T5" fmla="*/ 0 h 515"/>
              <a:gd name="T6" fmla="*/ 191 w 364"/>
              <a:gd name="T7" fmla="*/ 271 h 515"/>
              <a:gd name="T8" fmla="*/ 364 w 364"/>
              <a:gd name="T9" fmla="*/ 431 h 515"/>
            </a:gdLst>
            <a:ahLst/>
            <a:cxnLst/>
            <a:rect l="0" t="0" r="r" b="b"/>
            <a:pathLst>
              <a:path w="364" h="515">
                <a:moveTo>
                  <a:pt x="364" y="431"/>
                </a:moveTo>
                <a:cubicBezTo>
                  <a:pt x="364" y="431"/>
                  <a:pt x="213" y="515"/>
                  <a:pt x="117" y="404"/>
                </a:cubicBezTo>
                <a:cubicBezTo>
                  <a:pt x="0" y="269"/>
                  <a:pt x="165" y="0"/>
                  <a:pt x="165" y="0"/>
                </a:cubicBezTo>
                <a:cubicBezTo>
                  <a:pt x="165" y="0"/>
                  <a:pt x="113" y="148"/>
                  <a:pt x="191" y="271"/>
                </a:cubicBezTo>
                <a:cubicBezTo>
                  <a:pt x="246" y="358"/>
                  <a:pt x="364" y="431"/>
                  <a:pt x="364" y="431"/>
                </a:cubicBezTo>
                <a:close/>
              </a:path>
            </a:pathLst>
          </a:custGeom>
          <a:gradFill>
            <a:gsLst>
              <a:gs pos="0">
                <a:schemeClr val="accent1">
                  <a:lumMod val="40000"/>
                  <a:lumOff val="60000"/>
                </a:schemeClr>
              </a:gs>
              <a:gs pos="31000">
                <a:schemeClr val="accent1">
                  <a:lumMod val="60000"/>
                  <a:lumOff val="40000"/>
                </a:schemeClr>
              </a:gs>
              <a:gs pos="73000">
                <a:schemeClr val="accent1"/>
              </a:gs>
            </a:gsLst>
            <a:lin ang="13500000" scaled="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sz="1000" b="1">
              <a:latin typeface="宋体" panose="02010600030101010101" pitchFamily="2" charset="-122"/>
              <a:ea typeface="宋体" panose="02010600030101010101" pitchFamily="2" charset="-122"/>
            </a:endParaRPr>
          </a:p>
        </p:txBody>
      </p:sp>
      <p:sp>
        <p:nvSpPr>
          <p:cNvPr id="7" name="标题 1"/>
          <p:cNvSpPr txBox="1"/>
          <p:nvPr>
            <p:custDataLst>
              <p:tags r:id="rId6"/>
            </p:custDataLst>
          </p:nvPr>
        </p:nvSpPr>
        <p:spPr>
          <a:xfrm>
            <a:off x="564380" y="2712497"/>
            <a:ext cx="3600000" cy="625213"/>
          </a:xfrm>
          <a:prstGeom prst="rect">
            <a:avLst/>
          </a:prstGeom>
          <a:noFill/>
          <a:ln>
            <a:noFill/>
          </a:ln>
        </p:spPr>
        <p:txBody>
          <a:bodyPr vert="horz" wrap="square" lIns="0" tIns="36000" rIns="0" bIns="36000" rtlCol="0" anchor="b"/>
          <a:lstStyle/>
          <a:p>
            <a:pPr algn="r">
              <a:lnSpc>
                <a:spcPct val="120000"/>
              </a:lnSpc>
            </a:pPr>
            <a:r>
              <a:rPr kumimoji="1" lang="en-US" altLang="zh-CN" sz="1600" b="1">
                <a:ln w="12700">
                  <a:noFill/>
                </a:ln>
                <a:solidFill>
                  <a:srgbClr val="0086FF">
                    <a:alpha val="100000"/>
                  </a:srgbClr>
                </a:solidFill>
                <a:latin typeface="宋体" panose="02010600030101010101" pitchFamily="2" charset="-122"/>
                <a:ea typeface="宋体" panose="02010600030101010101" pitchFamily="2" charset="-122"/>
                <a:cs typeface="Source Han Sans CN Bold" panose="020B0800000000000000" charset="-122"/>
              </a:rPr>
              <a:t>绿色金融</a:t>
            </a:r>
            <a:endParaRPr kumimoji="1" lang="en-US" altLang="zh-CN" sz="1600" b="1">
              <a:ln w="12700">
                <a:noFill/>
              </a:ln>
              <a:solidFill>
                <a:srgbClr val="0086FF">
                  <a:alpha val="100000"/>
                </a:srgbClr>
              </a:solidFill>
              <a:latin typeface="宋体" panose="02010600030101010101" pitchFamily="2" charset="-122"/>
              <a:ea typeface="宋体" panose="02010600030101010101" pitchFamily="2" charset="-122"/>
              <a:cs typeface="Source Han Sans CN Bold" panose="020B0800000000000000" charset="-122"/>
            </a:endParaRPr>
          </a:p>
        </p:txBody>
      </p:sp>
      <p:sp>
        <p:nvSpPr>
          <p:cNvPr id="8" name="标题 1"/>
          <p:cNvSpPr txBox="1"/>
          <p:nvPr>
            <p:custDataLst>
              <p:tags r:id="rId7"/>
            </p:custDataLst>
          </p:nvPr>
        </p:nvSpPr>
        <p:spPr>
          <a:xfrm>
            <a:off x="564380" y="3360676"/>
            <a:ext cx="3600000" cy="864000"/>
          </a:xfrm>
          <a:prstGeom prst="rect">
            <a:avLst/>
          </a:prstGeom>
          <a:noFill/>
          <a:ln>
            <a:noFill/>
          </a:ln>
        </p:spPr>
        <p:txBody>
          <a:bodyPr vert="horz" wrap="square" lIns="0" tIns="36000" rIns="0" bIns="36000" rtlCol="0" anchor="t"/>
          <a:lstStyle/>
          <a:p>
            <a:pPr algn="l">
              <a:lnSpc>
                <a:spcPct val="130000"/>
              </a:lnSpc>
            </a:pPr>
            <a:r>
              <a:rPr kumimoji="1" lang="en-US" altLang="zh-CN" sz="10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绿色金融聚焦助力经济社会发展全面绿色转型，为碳达峰、碳中和目标提供金融支撑。
完善绿色金融体系，能够引导金融机构将绿色低碳转型因素纳入资产组合管理，支持生态环保项目，推动美丽中国建设。</a:t>
            </a:r>
            <a:endParaRPr kumimoji="1" lang="en-US" altLang="zh-CN" sz="10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9" name="标题 1"/>
          <p:cNvSpPr txBox="1"/>
          <p:nvPr>
            <p:custDataLst>
              <p:tags r:id="rId8"/>
            </p:custDataLst>
          </p:nvPr>
        </p:nvSpPr>
        <p:spPr>
          <a:xfrm>
            <a:off x="825637" y="4453274"/>
            <a:ext cx="3600000" cy="625213"/>
          </a:xfrm>
          <a:prstGeom prst="rect">
            <a:avLst/>
          </a:prstGeom>
          <a:noFill/>
          <a:ln>
            <a:noFill/>
          </a:ln>
        </p:spPr>
        <p:txBody>
          <a:bodyPr vert="horz" wrap="square" lIns="0" tIns="36000" rIns="0" bIns="36000" rtlCol="0" anchor="b"/>
          <a:lstStyle/>
          <a:p>
            <a:pPr algn="r">
              <a:lnSpc>
                <a:spcPct val="120000"/>
              </a:lnSpc>
            </a:pPr>
            <a:r>
              <a:rPr kumimoji="1" lang="en-US" altLang="zh-CN" sz="1600" b="1">
                <a:ln w="12700">
                  <a:noFill/>
                </a:ln>
                <a:solidFill>
                  <a:srgbClr val="0086FF">
                    <a:alpha val="100000"/>
                  </a:srgbClr>
                </a:solidFill>
                <a:latin typeface="宋体" panose="02010600030101010101" pitchFamily="2" charset="-122"/>
                <a:ea typeface="宋体" panose="02010600030101010101" pitchFamily="2" charset="-122"/>
                <a:cs typeface="Source Han Sans CN Bold" panose="020B0800000000000000" charset="-122"/>
              </a:rPr>
              <a:t>养老金融</a:t>
            </a:r>
            <a:endParaRPr kumimoji="1" lang="en-US" altLang="zh-CN" sz="1600" b="1">
              <a:ln w="12700">
                <a:noFill/>
              </a:ln>
              <a:solidFill>
                <a:srgbClr val="0086FF">
                  <a:alpha val="100000"/>
                </a:srgbClr>
              </a:solidFill>
              <a:latin typeface="宋体" panose="02010600030101010101" pitchFamily="2" charset="-122"/>
              <a:ea typeface="宋体" panose="02010600030101010101" pitchFamily="2" charset="-122"/>
              <a:cs typeface="Source Han Sans CN Bold" panose="020B0800000000000000" charset="-122"/>
            </a:endParaRPr>
          </a:p>
        </p:txBody>
      </p:sp>
      <p:sp>
        <p:nvSpPr>
          <p:cNvPr id="10" name="标题 1"/>
          <p:cNvSpPr txBox="1"/>
          <p:nvPr>
            <p:custDataLst>
              <p:tags r:id="rId9"/>
            </p:custDataLst>
          </p:nvPr>
        </p:nvSpPr>
        <p:spPr>
          <a:xfrm>
            <a:off x="825637" y="5101453"/>
            <a:ext cx="3600000" cy="864000"/>
          </a:xfrm>
          <a:prstGeom prst="rect">
            <a:avLst/>
          </a:prstGeom>
          <a:noFill/>
          <a:ln>
            <a:noFill/>
          </a:ln>
        </p:spPr>
        <p:txBody>
          <a:bodyPr vert="horz" wrap="square" lIns="0" tIns="36000" rIns="0" bIns="36000" rtlCol="0" anchor="t"/>
          <a:lstStyle/>
          <a:p>
            <a:pPr algn="l">
              <a:lnSpc>
                <a:spcPct val="130000"/>
              </a:lnSpc>
            </a:pPr>
            <a:r>
              <a:rPr kumimoji="1" lang="en-US" altLang="zh-CN" sz="10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养老金融针对人口老龄化问题，强化银发经济金融支持，推动中国式养老事业高质量发展。
为养老资金提供稳健增值的投资管理，发展商业保险年金，以及金融产品创新，满足老年人的养老需求。</a:t>
            </a:r>
            <a:endParaRPr kumimoji="1" lang="en-US" altLang="zh-CN" sz="10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1" name="标题 1"/>
          <p:cNvSpPr txBox="1"/>
          <p:nvPr>
            <p:custDataLst>
              <p:tags r:id="rId10"/>
            </p:custDataLst>
          </p:nvPr>
        </p:nvSpPr>
        <p:spPr>
          <a:xfrm>
            <a:off x="8027621" y="2712497"/>
            <a:ext cx="3600000" cy="625213"/>
          </a:xfrm>
          <a:prstGeom prst="rect">
            <a:avLst/>
          </a:prstGeom>
          <a:noFill/>
          <a:ln>
            <a:noFill/>
          </a:ln>
        </p:spPr>
        <p:txBody>
          <a:bodyPr vert="horz" wrap="square" lIns="0" tIns="36000" rIns="0" bIns="36000" rtlCol="0" anchor="b"/>
          <a:lstStyle/>
          <a:p>
            <a:pPr algn="l">
              <a:lnSpc>
                <a:spcPct val="120000"/>
              </a:lnSpc>
            </a:pPr>
            <a:r>
              <a:rPr kumimoji="1" lang="en-US" altLang="zh-CN" sz="1600" b="1">
                <a:ln w="12700">
                  <a:noFill/>
                </a:ln>
                <a:solidFill>
                  <a:srgbClr val="0086FF">
                    <a:alpha val="100000"/>
                  </a:srgbClr>
                </a:solidFill>
                <a:latin typeface="宋体" panose="02010600030101010101" pitchFamily="2" charset="-122"/>
                <a:ea typeface="宋体" panose="02010600030101010101" pitchFamily="2" charset="-122"/>
                <a:cs typeface="Source Han Sans CN Bold" panose="020B0800000000000000" charset="-122"/>
              </a:rPr>
              <a:t>普惠金融</a:t>
            </a:r>
            <a:endParaRPr kumimoji="1" lang="en-US" altLang="zh-CN" sz="1600" b="1">
              <a:ln w="12700">
                <a:noFill/>
              </a:ln>
              <a:solidFill>
                <a:srgbClr val="0086FF">
                  <a:alpha val="100000"/>
                </a:srgbClr>
              </a:solidFill>
              <a:latin typeface="宋体" panose="02010600030101010101" pitchFamily="2" charset="-122"/>
              <a:ea typeface="宋体" panose="02010600030101010101" pitchFamily="2" charset="-122"/>
              <a:cs typeface="Source Han Sans CN Bold" panose="020B0800000000000000" charset="-122"/>
            </a:endParaRPr>
          </a:p>
        </p:txBody>
      </p:sp>
      <p:sp>
        <p:nvSpPr>
          <p:cNvPr id="12" name="标题 1"/>
          <p:cNvSpPr txBox="1"/>
          <p:nvPr>
            <p:custDataLst>
              <p:tags r:id="rId11"/>
            </p:custDataLst>
          </p:nvPr>
        </p:nvSpPr>
        <p:spPr>
          <a:xfrm>
            <a:off x="8027621" y="3360675"/>
            <a:ext cx="3600000" cy="864000"/>
          </a:xfrm>
          <a:prstGeom prst="rect">
            <a:avLst/>
          </a:prstGeom>
          <a:noFill/>
          <a:ln>
            <a:noFill/>
          </a:ln>
        </p:spPr>
        <p:txBody>
          <a:bodyPr vert="horz" wrap="square" lIns="0" tIns="36000" rIns="0" bIns="36000" rtlCol="0" anchor="t"/>
          <a:lstStyle/>
          <a:p>
            <a:pPr algn="l">
              <a:lnSpc>
                <a:spcPct val="130000"/>
              </a:lnSpc>
            </a:pPr>
            <a:r>
              <a:rPr kumimoji="1" lang="en-US" altLang="zh-CN" sz="10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普惠金融致力于完善多层次、广覆盖、可持续的服务体系，解决中小微企业、弱势群体的融资难题。
通过“信易贷”、特色农产品保险等措施，提升金融服务的公平性和可及性，促进乡村振兴和社会稳定。</a:t>
            </a:r>
            <a:endParaRPr kumimoji="1" lang="en-US" altLang="zh-CN" sz="10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3" name="标题 1"/>
          <p:cNvSpPr txBox="1"/>
          <p:nvPr>
            <p:custDataLst>
              <p:tags r:id="rId12"/>
            </p:custDataLst>
          </p:nvPr>
        </p:nvSpPr>
        <p:spPr>
          <a:xfrm>
            <a:off x="7627323" y="4453274"/>
            <a:ext cx="3600000" cy="625213"/>
          </a:xfrm>
          <a:prstGeom prst="rect">
            <a:avLst/>
          </a:prstGeom>
          <a:noFill/>
          <a:ln>
            <a:noFill/>
          </a:ln>
        </p:spPr>
        <p:txBody>
          <a:bodyPr vert="horz" wrap="square" lIns="0" tIns="36000" rIns="0" bIns="36000" rtlCol="0" anchor="b"/>
          <a:lstStyle/>
          <a:p>
            <a:pPr algn="l">
              <a:lnSpc>
                <a:spcPct val="120000"/>
              </a:lnSpc>
            </a:pPr>
            <a:r>
              <a:rPr kumimoji="1" lang="en-US" altLang="zh-CN" sz="1600" b="1">
                <a:ln w="12700">
                  <a:noFill/>
                </a:ln>
                <a:solidFill>
                  <a:srgbClr val="0086FF">
                    <a:alpha val="100000"/>
                  </a:srgbClr>
                </a:solidFill>
                <a:latin typeface="宋体" panose="02010600030101010101" pitchFamily="2" charset="-122"/>
                <a:ea typeface="宋体" panose="02010600030101010101" pitchFamily="2" charset="-122"/>
                <a:cs typeface="Source Han Sans CN Bold" panose="020B0800000000000000" charset="-122"/>
              </a:rPr>
              <a:t>数字金融</a:t>
            </a:r>
            <a:endParaRPr kumimoji="1" lang="en-US" altLang="zh-CN" sz="1600" b="1">
              <a:ln w="12700">
                <a:noFill/>
              </a:ln>
              <a:solidFill>
                <a:srgbClr val="0086FF">
                  <a:alpha val="100000"/>
                </a:srgbClr>
              </a:solidFill>
              <a:latin typeface="宋体" panose="02010600030101010101" pitchFamily="2" charset="-122"/>
              <a:ea typeface="宋体" panose="02010600030101010101" pitchFamily="2" charset="-122"/>
              <a:cs typeface="Source Han Sans CN Bold" panose="020B0800000000000000" charset="-122"/>
            </a:endParaRPr>
          </a:p>
        </p:txBody>
      </p:sp>
      <p:sp>
        <p:nvSpPr>
          <p:cNvPr id="14" name="标题 1"/>
          <p:cNvSpPr txBox="1"/>
          <p:nvPr>
            <p:custDataLst>
              <p:tags r:id="rId13"/>
            </p:custDataLst>
          </p:nvPr>
        </p:nvSpPr>
        <p:spPr>
          <a:xfrm>
            <a:off x="7627323" y="5101453"/>
            <a:ext cx="3600000" cy="864000"/>
          </a:xfrm>
          <a:prstGeom prst="rect">
            <a:avLst/>
          </a:prstGeom>
          <a:noFill/>
          <a:ln>
            <a:noFill/>
          </a:ln>
        </p:spPr>
        <p:txBody>
          <a:bodyPr vert="horz" wrap="square" lIns="0" tIns="36000" rIns="0" bIns="36000" rtlCol="0" anchor="t"/>
          <a:lstStyle/>
          <a:p>
            <a:pPr algn="l">
              <a:lnSpc>
                <a:spcPct val="130000"/>
              </a:lnSpc>
            </a:pPr>
            <a:r>
              <a:rPr kumimoji="1" lang="en-US" altLang="zh-CN" sz="10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数字金融是金融与科技深度融合的产物，推动金融机构数字化转型，提升金融服务效率和安全性。
包括数字支付体系、数字人民币研发应用、金融数据共享流通等，增强金融监管能力与消费者保护。</a:t>
            </a:r>
            <a:endParaRPr kumimoji="1" lang="en-US" altLang="zh-CN" sz="10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5" name="标题 1"/>
          <p:cNvSpPr txBox="1"/>
          <p:nvPr>
            <p:custDataLst>
              <p:tags r:id="rId14"/>
            </p:custDataLst>
          </p:nvPr>
        </p:nvSpPr>
        <p:spPr>
          <a:xfrm>
            <a:off x="4358053" y="885049"/>
            <a:ext cx="3600000" cy="625213"/>
          </a:xfrm>
          <a:prstGeom prst="rect">
            <a:avLst/>
          </a:prstGeom>
          <a:noFill/>
          <a:ln>
            <a:noFill/>
          </a:ln>
        </p:spPr>
        <p:txBody>
          <a:bodyPr vert="horz" wrap="square" lIns="0" tIns="36000" rIns="0" bIns="36000" rtlCol="0" anchor="b"/>
          <a:lstStyle/>
          <a:p>
            <a:pPr algn="ctr">
              <a:lnSpc>
                <a:spcPct val="120000"/>
              </a:lnSpc>
            </a:pPr>
            <a:r>
              <a:rPr kumimoji="1" lang="en-US" altLang="zh-CN" sz="1600" b="1">
                <a:ln w="12700">
                  <a:noFill/>
                </a:ln>
                <a:solidFill>
                  <a:srgbClr val="0086FF">
                    <a:alpha val="100000"/>
                  </a:srgbClr>
                </a:solidFill>
                <a:latin typeface="宋体" panose="02010600030101010101" pitchFamily="2" charset="-122"/>
                <a:ea typeface="宋体" panose="02010600030101010101" pitchFamily="2" charset="-122"/>
                <a:cs typeface="Source Han Sans CN Bold" panose="020B0800000000000000" charset="-122"/>
              </a:rPr>
              <a:t>科技金融</a:t>
            </a:r>
            <a:endParaRPr kumimoji="1" lang="en-US" altLang="zh-CN" sz="1600" b="1">
              <a:ln w="12700">
                <a:noFill/>
              </a:ln>
              <a:solidFill>
                <a:srgbClr val="0086FF">
                  <a:alpha val="100000"/>
                </a:srgbClr>
              </a:solidFill>
              <a:latin typeface="宋体" panose="02010600030101010101" pitchFamily="2" charset="-122"/>
              <a:ea typeface="宋体" panose="02010600030101010101" pitchFamily="2" charset="-122"/>
              <a:cs typeface="Source Han Sans CN Bold" panose="020B0800000000000000" charset="-122"/>
            </a:endParaRPr>
          </a:p>
        </p:txBody>
      </p:sp>
      <p:sp>
        <p:nvSpPr>
          <p:cNvPr id="16" name="标题 1"/>
          <p:cNvSpPr txBox="1"/>
          <p:nvPr>
            <p:custDataLst>
              <p:tags r:id="rId15"/>
            </p:custDataLst>
          </p:nvPr>
        </p:nvSpPr>
        <p:spPr>
          <a:xfrm>
            <a:off x="3711575" y="1556385"/>
            <a:ext cx="4864735" cy="864235"/>
          </a:xfrm>
          <a:prstGeom prst="rect">
            <a:avLst/>
          </a:prstGeom>
          <a:noFill/>
          <a:ln>
            <a:noFill/>
          </a:ln>
        </p:spPr>
        <p:txBody>
          <a:bodyPr vert="horz" wrap="square" lIns="0" tIns="36000" rIns="0" bIns="36000" rtlCol="0" anchor="t"/>
          <a:lstStyle/>
          <a:p>
            <a:pPr algn="ctr">
              <a:lnSpc>
                <a:spcPct val="130000"/>
              </a:lnSpc>
            </a:pPr>
            <a:r>
              <a:rPr kumimoji="1" lang="en-US" altLang="zh-CN" sz="10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科技金融是推动科技创新与产业升级的关键力量。通过金融支持，为科技型企业提供全链条、全生命周期的金融服务，助力科技成果转化和企业成长。
例如，国家重大科技任务和科技型中小企业的融资支持，能够加速科技创新步伐，推动实现高水平科技自立自强。</a:t>
            </a:r>
            <a:endParaRPr kumimoji="1" lang="en-US" altLang="zh-CN" sz="10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7" name="标题 1"/>
          <p:cNvSpPr txBox="1"/>
          <p:nvPr>
            <p:custDataLst>
              <p:tags r:id="rId16"/>
            </p:custDataLst>
          </p:nvPr>
        </p:nvSpPr>
        <p:spPr>
          <a:xfrm>
            <a:off x="7245543" y="3536090"/>
            <a:ext cx="274200" cy="285123"/>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sz="1000" b="1">
              <a:latin typeface="宋体" panose="02010600030101010101" pitchFamily="2" charset="-122"/>
              <a:ea typeface="宋体" panose="02010600030101010101" pitchFamily="2" charset="-122"/>
            </a:endParaRPr>
          </a:p>
        </p:txBody>
      </p:sp>
      <p:sp>
        <p:nvSpPr>
          <p:cNvPr id="18" name="标题 1"/>
          <p:cNvSpPr txBox="1"/>
          <p:nvPr>
            <p:custDataLst>
              <p:tags r:id="rId17"/>
            </p:custDataLst>
          </p:nvPr>
        </p:nvSpPr>
        <p:spPr>
          <a:xfrm>
            <a:off x="6000364" y="2553381"/>
            <a:ext cx="314492" cy="285124"/>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sz="1000" b="1">
              <a:latin typeface="宋体" panose="02010600030101010101" pitchFamily="2" charset="-122"/>
              <a:ea typeface="宋体" panose="02010600030101010101" pitchFamily="2" charset="-122"/>
            </a:endParaRPr>
          </a:p>
        </p:txBody>
      </p:sp>
      <p:sp>
        <p:nvSpPr>
          <p:cNvPr id="19" name="标题 1"/>
          <p:cNvSpPr txBox="1"/>
          <p:nvPr>
            <p:custDataLst>
              <p:tags r:id="rId18"/>
            </p:custDataLst>
          </p:nvPr>
        </p:nvSpPr>
        <p:spPr>
          <a:xfrm>
            <a:off x="6694053" y="4926564"/>
            <a:ext cx="285081" cy="285123"/>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ahLst/>
            <a:cxn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sz="1000" b="1">
              <a:latin typeface="宋体" panose="02010600030101010101" pitchFamily="2" charset="-122"/>
              <a:ea typeface="宋体" panose="02010600030101010101" pitchFamily="2" charset="-122"/>
            </a:endParaRPr>
          </a:p>
        </p:txBody>
      </p:sp>
      <p:sp>
        <p:nvSpPr>
          <p:cNvPr id="20" name="标题 1"/>
          <p:cNvSpPr txBox="1"/>
          <p:nvPr>
            <p:custDataLst>
              <p:tags r:id="rId19"/>
            </p:custDataLst>
          </p:nvPr>
        </p:nvSpPr>
        <p:spPr>
          <a:xfrm>
            <a:off x="5153864" y="4872163"/>
            <a:ext cx="302511" cy="285123"/>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ahLst/>
            <a:cxn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sz="1000" b="1">
              <a:latin typeface="宋体" panose="02010600030101010101" pitchFamily="2" charset="-122"/>
              <a:ea typeface="宋体" panose="02010600030101010101" pitchFamily="2" charset="-122"/>
            </a:endParaRPr>
          </a:p>
        </p:txBody>
      </p:sp>
      <p:sp>
        <p:nvSpPr>
          <p:cNvPr id="21" name="标题 1"/>
          <p:cNvSpPr txBox="1"/>
          <p:nvPr>
            <p:custDataLst>
              <p:tags r:id="rId20"/>
            </p:custDataLst>
          </p:nvPr>
        </p:nvSpPr>
        <p:spPr>
          <a:xfrm>
            <a:off x="4760111" y="3384967"/>
            <a:ext cx="294628" cy="285123"/>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sz="1000" b="1">
              <a:latin typeface="宋体" panose="02010600030101010101" pitchFamily="2" charset="-122"/>
              <a:ea typeface="宋体" panose="02010600030101010101" pitchFamily="2" charset="-122"/>
            </a:endParaRPr>
          </a:p>
        </p:txBody>
      </p:sp>
      <p:sp>
        <p:nvSpPr>
          <p:cNvPr id="22"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金融“五篇大文章”内涵</a:t>
            </a:r>
            <a:endParaRPr kumimoji="1" lang="zh-CN" altLang="en-US"/>
          </a:p>
        </p:txBody>
      </p:sp>
      <p:sp>
        <p:nvSpPr>
          <p:cNvPr id="23"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4" name="标题 1"/>
          <p:cNvCxnSpPr/>
          <p:nvPr/>
        </p:nvCxnSpPr>
        <p:spPr>
          <a:xfrm rot="4260000">
            <a:off x="66419" y="317500"/>
            <a:ext cx="702020" cy="709440"/>
          </a:xfrm>
          <a:prstGeom prst="line">
            <a:avLst/>
          </a:prstGeom>
          <a:noFill/>
          <a:ln w="15875" cap="sq">
            <a:solidFill>
              <a:schemeClr val="accent1"/>
            </a:solidFill>
            <a:miter/>
          </a:ln>
        </p:spPr>
      </p:cxnSp>
      <p:cxnSp>
        <p:nvCxnSpPr>
          <p:cNvPr id="25"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326" y="2385853"/>
            <a:ext cx="12189349" cy="2893464"/>
          </a:xfrm>
          <a:custGeom>
            <a:avLst/>
            <a:gdLst>
              <a:gd name="connsiteX0" fmla="*/ 0 w 10982426"/>
              <a:gd name="connsiteY0" fmla="*/ 1512066 h 2700646"/>
              <a:gd name="connsiteX1" fmla="*/ 1867301 w 10982426"/>
              <a:gd name="connsiteY1" fmla="*/ 2647847 h 2700646"/>
              <a:gd name="connsiteX2" fmla="*/ 5082139 w 10982426"/>
              <a:gd name="connsiteY2" fmla="*/ 900 h 2700646"/>
              <a:gd name="connsiteX3" fmla="*/ 8200725 w 10982426"/>
              <a:gd name="connsiteY3" fmla="*/ 2339838 h 2700646"/>
              <a:gd name="connsiteX4" fmla="*/ 10982426 w 10982426"/>
              <a:gd name="connsiteY4" fmla="*/ 1377312 h 2700646"/>
            </a:gdLst>
            <a:ahLst/>
            <a:cxnLst/>
            <a:rect l="l" t="t" r="r" b="b"/>
            <a:pathLst>
              <a:path w="10982426" h="2700646">
                <a:moveTo>
                  <a:pt x="0" y="1512066"/>
                </a:moveTo>
                <a:cubicBezTo>
                  <a:pt x="510139" y="2205887"/>
                  <a:pt x="1020278" y="2899708"/>
                  <a:pt x="1867301" y="2647847"/>
                </a:cubicBezTo>
                <a:cubicBezTo>
                  <a:pt x="2714324" y="2395986"/>
                  <a:pt x="4026568" y="52235"/>
                  <a:pt x="5082139" y="900"/>
                </a:cubicBezTo>
                <a:cubicBezTo>
                  <a:pt x="6137710" y="-50435"/>
                  <a:pt x="7217344" y="2110436"/>
                  <a:pt x="8200725" y="2339838"/>
                </a:cubicBezTo>
                <a:cubicBezTo>
                  <a:pt x="9184106" y="2569240"/>
                  <a:pt x="10083266" y="1973276"/>
                  <a:pt x="10982426" y="1377312"/>
                </a:cubicBezTo>
              </a:path>
            </a:pathLst>
          </a:cu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flipH="1">
            <a:off x="1416789" y="1990671"/>
            <a:ext cx="2700000" cy="4320000"/>
          </a:xfrm>
          <a:prstGeom prst="round2SameRect">
            <a:avLst>
              <a:gd name="adj1" fmla="val 32135"/>
              <a:gd name="adj2" fmla="val 0"/>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111050" y="1549907"/>
            <a:ext cx="1311478" cy="131147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615772" y="3627323"/>
            <a:ext cx="2302035" cy="2475519"/>
          </a:xfrm>
          <a:prstGeom prst="rect">
            <a:avLst/>
          </a:prstGeom>
          <a:noFill/>
          <a:ln>
            <a:noFill/>
          </a:ln>
        </p:spPr>
        <p:txBody>
          <a:bodyPr vert="horz" wrap="square" lIns="0" tIns="0" rIns="0" bIns="0" rtlCol="0" anchor="t"/>
          <a:lstStyle/>
          <a:p>
            <a:pPr algn="ctr">
              <a:lnSpc>
                <a:spcPct val="13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金融“五篇大文章”紧密围绕国家重大战略需求，为科技、绿色、民生等领域提供精准金融服务，提升经济发展的创新性和可持续性。
以绿色金融支持新能源产业发展为例，助力产业结构优化，推动经济向绿色低碳转型。</a:t>
            </a:r>
            <a:endParaRPr kumimoji="1" lang="zh-CN" altLang="en-US"/>
          </a:p>
        </p:txBody>
      </p:sp>
      <p:sp>
        <p:nvSpPr>
          <p:cNvPr id="6" name="标题 1"/>
          <p:cNvSpPr txBox="1"/>
          <p:nvPr/>
        </p:nvSpPr>
        <p:spPr>
          <a:xfrm>
            <a:off x="2237159" y="1775094"/>
            <a:ext cx="1059260" cy="861105"/>
          </a:xfrm>
          <a:prstGeom prst="rect">
            <a:avLst/>
          </a:prstGeom>
          <a:noFill/>
          <a:ln>
            <a:noFill/>
          </a:ln>
        </p:spPr>
        <p:txBody>
          <a:bodyPr vert="horz" wrap="square" lIns="91440" tIns="45720" rIns="91440" bIns="45720" rtlCol="0" anchor="ctr"/>
          <a:lstStyle/>
          <a:p>
            <a:pPr algn="ctr">
              <a:lnSpc>
                <a:spcPct val="100000"/>
              </a:lnSpc>
            </a:pPr>
            <a:r>
              <a:rPr kumimoji="1" lang="en-US" altLang="zh-CN" sz="36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7" name="标题 1"/>
          <p:cNvSpPr txBox="1"/>
          <p:nvPr/>
        </p:nvSpPr>
        <p:spPr>
          <a:xfrm rot="900000" flipH="1">
            <a:off x="3258682" y="2153190"/>
            <a:ext cx="246112" cy="345659"/>
          </a:xfrm>
          <a:prstGeom prst="star4">
            <a:avLst>
              <a:gd name="adj" fmla="val 16686"/>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7281750" y="1"/>
            <a:ext cx="1811096" cy="474813"/>
          </a:xfrm>
          <a:custGeom>
            <a:avLst/>
            <a:gdLst>
              <a:gd name="connsiteX0" fmla="*/ 0 w 1811096"/>
              <a:gd name="connsiteY0" fmla="*/ 0 h 474813"/>
              <a:gd name="connsiteX1" fmla="*/ 1811096 w 1811096"/>
              <a:gd name="connsiteY1" fmla="*/ 0 h 474813"/>
              <a:gd name="connsiteX2" fmla="*/ 1686099 w 1811096"/>
              <a:gd name="connsiteY2" fmla="*/ 151498 h 474813"/>
              <a:gd name="connsiteX3" fmla="*/ 905548 w 1811096"/>
              <a:gd name="connsiteY3" fmla="*/ 474813 h 474813"/>
              <a:gd name="connsiteX4" fmla="*/ 124997 w 1811096"/>
              <a:gd name="connsiteY4" fmla="*/ 151498 h 474813"/>
            </a:gdLst>
            <a:ahLst/>
            <a:cxnLst/>
            <a:rect l="l" t="t" r="r" b="b"/>
            <a:pathLst>
              <a:path w="1811096" h="474813">
                <a:moveTo>
                  <a:pt x="0" y="0"/>
                </a:moveTo>
                <a:lnTo>
                  <a:pt x="1811096" y="0"/>
                </a:lnTo>
                <a:lnTo>
                  <a:pt x="1686099" y="151498"/>
                </a:lnTo>
                <a:cubicBezTo>
                  <a:pt x="1486339" y="351259"/>
                  <a:pt x="1210372" y="474813"/>
                  <a:pt x="905548" y="474813"/>
                </a:cubicBezTo>
                <a:cubicBezTo>
                  <a:pt x="600724" y="474813"/>
                  <a:pt x="324758" y="351259"/>
                  <a:pt x="124997" y="151498"/>
                </a:cubicBez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706712" y="6584154"/>
            <a:ext cx="940085" cy="273846"/>
          </a:xfrm>
          <a:custGeom>
            <a:avLst/>
            <a:gdLst>
              <a:gd name="connsiteX0" fmla="*/ 470042 w 940085"/>
              <a:gd name="connsiteY0" fmla="*/ 0 h 273846"/>
              <a:gd name="connsiteX1" fmla="*/ 921830 w 940085"/>
              <a:gd name="connsiteY1" fmla="*/ 240214 h 273846"/>
              <a:gd name="connsiteX2" fmla="*/ 940085 w 940085"/>
              <a:gd name="connsiteY2" fmla="*/ 273846 h 273846"/>
              <a:gd name="connsiteX3" fmla="*/ 0 w 940085"/>
              <a:gd name="connsiteY3" fmla="*/ 273846 h 273846"/>
              <a:gd name="connsiteX4" fmla="*/ 18255 w 940085"/>
              <a:gd name="connsiteY4" fmla="*/ 240214 h 273846"/>
              <a:gd name="connsiteX5" fmla="*/ 470042 w 940085"/>
              <a:gd name="connsiteY5" fmla="*/ 0 h 273846"/>
            </a:gdLst>
            <a:ahLst/>
            <a:cxnLst/>
            <a:rect l="l" t="t" r="r" b="b"/>
            <a:pathLst>
              <a:path w="940085" h="273846">
                <a:moveTo>
                  <a:pt x="470042" y="0"/>
                </a:moveTo>
                <a:cubicBezTo>
                  <a:pt x="658108" y="0"/>
                  <a:pt x="823918" y="95286"/>
                  <a:pt x="921830" y="240214"/>
                </a:cubicBezTo>
                <a:lnTo>
                  <a:pt x="940085" y="273846"/>
                </a:lnTo>
                <a:lnTo>
                  <a:pt x="0" y="273846"/>
                </a:lnTo>
                <a:lnTo>
                  <a:pt x="18255" y="240214"/>
                </a:lnTo>
                <a:cubicBezTo>
                  <a:pt x="116166" y="95286"/>
                  <a:pt x="281977" y="0"/>
                  <a:pt x="470042" y="0"/>
                </a:cubicBez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flipH="1">
            <a:off x="4845038" y="1543676"/>
            <a:ext cx="2700000" cy="4320000"/>
          </a:xfrm>
          <a:prstGeom prst="round2SameRect">
            <a:avLst>
              <a:gd name="adj1" fmla="val 32135"/>
              <a:gd name="adj2" fmla="val 0"/>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5539299" y="1107145"/>
            <a:ext cx="1311478" cy="1311478"/>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044021" y="3247784"/>
            <a:ext cx="2302035" cy="2503070"/>
          </a:xfrm>
          <a:prstGeom prst="rect">
            <a:avLst/>
          </a:prstGeom>
          <a:noFill/>
          <a:ln>
            <a:noFill/>
          </a:ln>
        </p:spPr>
        <p:txBody>
          <a:bodyPr vert="horz" wrap="square" lIns="0" tIns="0" rIns="0" bIns="0" rtlCol="0" anchor="t"/>
          <a:lstStyle/>
          <a:p>
            <a:pPr algn="ctr">
              <a:lnSpc>
                <a:spcPct val="13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通过深化金融供给侧结构性改革，强化金融政策与科技、产业、财税等政策的衔接配合，使金融服务更加贴合实体经济发展的实际需求。
普惠金融支持中小微企业，提升了实体经济的活力和韧性，促进了经济的稳定运行。</a:t>
            </a:r>
            <a:endParaRPr kumimoji="1" lang="zh-CN" altLang="en-US"/>
          </a:p>
        </p:txBody>
      </p:sp>
      <p:sp>
        <p:nvSpPr>
          <p:cNvPr id="13" name="标题 1"/>
          <p:cNvSpPr txBox="1"/>
          <p:nvPr/>
        </p:nvSpPr>
        <p:spPr>
          <a:xfrm>
            <a:off x="5665408" y="1332332"/>
            <a:ext cx="1059260" cy="861105"/>
          </a:xfrm>
          <a:prstGeom prst="rect">
            <a:avLst/>
          </a:prstGeom>
          <a:noFill/>
          <a:ln>
            <a:noFill/>
          </a:ln>
        </p:spPr>
        <p:txBody>
          <a:bodyPr vert="horz" wrap="square" lIns="91440" tIns="45720" rIns="91440" bIns="45720" rtlCol="0" anchor="ctr"/>
          <a:lstStyle/>
          <a:p>
            <a:pPr algn="ctr">
              <a:lnSpc>
                <a:spcPct val="100000"/>
              </a:lnSpc>
            </a:pPr>
            <a:r>
              <a:rPr kumimoji="1" lang="en-US" altLang="zh-CN" sz="36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4" name="标题 1"/>
          <p:cNvSpPr txBox="1"/>
          <p:nvPr/>
        </p:nvSpPr>
        <p:spPr>
          <a:xfrm rot="900000" flipH="1">
            <a:off x="6684270" y="1766286"/>
            <a:ext cx="246112" cy="345659"/>
          </a:xfrm>
          <a:prstGeom prst="star4">
            <a:avLst>
              <a:gd name="adj" fmla="val 16686"/>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8273286" y="1990671"/>
            <a:ext cx="2700000" cy="4320000"/>
          </a:xfrm>
          <a:prstGeom prst="round2SameRect">
            <a:avLst>
              <a:gd name="adj1" fmla="val 32135"/>
              <a:gd name="adj2" fmla="val 0"/>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8967547" y="1549907"/>
            <a:ext cx="1311478" cy="131147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8472269" y="3627323"/>
            <a:ext cx="2302035" cy="2475519"/>
          </a:xfrm>
          <a:prstGeom prst="rect">
            <a:avLst/>
          </a:prstGeom>
          <a:noFill/>
          <a:ln>
            <a:noFill/>
          </a:ln>
        </p:spPr>
        <p:txBody>
          <a:bodyPr vert="horz" wrap="square" lIns="0" tIns="0" rIns="0" bIns="0" rtlCol="0" anchor="t"/>
          <a:lstStyle/>
          <a:p>
            <a:pPr algn="ctr">
              <a:lnSpc>
                <a:spcPct val="13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积极推动金融创新，加强金融科技应用，提升金融机构的数字化水平，在国际金融舞台上展现中国金融的创新能力和竞争力。
数字人民币的研发与应用，为人民币国际化提供了新的技术支撑和竞争优势。</a:t>
            </a:r>
            <a:endParaRPr kumimoji="1" lang="zh-CN" altLang="en-US"/>
          </a:p>
        </p:txBody>
      </p:sp>
      <p:sp>
        <p:nvSpPr>
          <p:cNvPr id="18" name="标题 1"/>
          <p:cNvSpPr txBox="1"/>
          <p:nvPr/>
        </p:nvSpPr>
        <p:spPr>
          <a:xfrm>
            <a:off x="9093656" y="1775094"/>
            <a:ext cx="1059260" cy="861105"/>
          </a:xfrm>
          <a:prstGeom prst="rect">
            <a:avLst/>
          </a:prstGeom>
          <a:noFill/>
          <a:ln>
            <a:noFill/>
          </a:ln>
        </p:spPr>
        <p:txBody>
          <a:bodyPr vert="horz" wrap="square" lIns="91440" tIns="45720" rIns="91440" bIns="45720" rtlCol="0" anchor="ctr"/>
          <a:lstStyle/>
          <a:p>
            <a:pPr algn="ctr">
              <a:lnSpc>
                <a:spcPct val="100000"/>
              </a:lnSpc>
            </a:pPr>
            <a:r>
              <a:rPr kumimoji="1" lang="en-US" altLang="zh-CN" sz="36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19" name="标题 1"/>
          <p:cNvSpPr txBox="1"/>
          <p:nvPr/>
        </p:nvSpPr>
        <p:spPr>
          <a:xfrm rot="900000" flipH="1">
            <a:off x="10115179" y="2153190"/>
            <a:ext cx="246112" cy="345659"/>
          </a:xfrm>
          <a:prstGeom prst="star4">
            <a:avLst>
              <a:gd name="adj" fmla="val 16686"/>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615772" y="2902130"/>
            <a:ext cx="2304000" cy="622119"/>
          </a:xfrm>
          <a:prstGeom prst="rect">
            <a:avLst/>
          </a:prstGeom>
          <a:noFill/>
          <a:ln>
            <a:noFill/>
          </a:ln>
        </p:spPr>
        <p:txBody>
          <a:bodyPr vert="horz" wrap="square" lIns="0" tIns="0" rIns="0" bIns="0" rtlCol="0" anchor="b"/>
          <a:lstStyle/>
          <a:p>
            <a:pPr algn="ctr">
              <a:lnSpc>
                <a:spcPct val="11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推动经济高质量发展</a:t>
            </a:r>
            <a:endParaRPr kumimoji="1" lang="zh-CN" altLang="en-US"/>
          </a:p>
        </p:txBody>
      </p:sp>
      <p:sp>
        <p:nvSpPr>
          <p:cNvPr id="21" name="标题 1"/>
          <p:cNvSpPr txBox="1"/>
          <p:nvPr/>
        </p:nvSpPr>
        <p:spPr>
          <a:xfrm>
            <a:off x="5044021" y="2502745"/>
            <a:ext cx="2304000" cy="622119"/>
          </a:xfrm>
          <a:prstGeom prst="rect">
            <a:avLst/>
          </a:prstGeom>
          <a:noFill/>
          <a:ln>
            <a:noFill/>
          </a:ln>
        </p:spPr>
        <p:txBody>
          <a:bodyPr vert="horz" wrap="square" lIns="0" tIns="0" rIns="0" bIns="0" rtlCol="0" anchor="b"/>
          <a:lstStyle/>
          <a:p>
            <a:pPr algn="ctr">
              <a:lnSpc>
                <a:spcPct val="11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增强金融服务实体经济能力</a:t>
            </a:r>
            <a:endParaRPr kumimoji="1" lang="zh-CN" altLang="en-US"/>
          </a:p>
        </p:txBody>
      </p:sp>
      <p:sp>
        <p:nvSpPr>
          <p:cNvPr id="22" name="标题 1"/>
          <p:cNvSpPr txBox="1"/>
          <p:nvPr/>
        </p:nvSpPr>
        <p:spPr>
          <a:xfrm>
            <a:off x="8472269" y="2919992"/>
            <a:ext cx="2304000" cy="622119"/>
          </a:xfrm>
          <a:prstGeom prst="rect">
            <a:avLst/>
          </a:prstGeom>
          <a:noFill/>
          <a:ln>
            <a:noFill/>
          </a:ln>
        </p:spPr>
        <p:txBody>
          <a:bodyPr vert="horz" wrap="square" lIns="0" tIns="0" rIns="0" bIns="0" rtlCol="0" anchor="b"/>
          <a:lstStyle/>
          <a:p>
            <a:pPr algn="ctr">
              <a:lnSpc>
                <a:spcPct val="11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提升国家金融竞争力</a:t>
            </a:r>
            <a:endParaRPr kumimoji="1" lang="zh-CN" altLang="en-US"/>
          </a:p>
        </p:txBody>
      </p:sp>
      <p:sp>
        <p:nvSpPr>
          <p:cNvPr id="23"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发展“五篇大文章”的战略意义</a:t>
            </a:r>
            <a:endParaRPr kumimoji="1" lang="zh-CN" altLang="en-US"/>
          </a:p>
        </p:txBody>
      </p:sp>
      <p:sp>
        <p:nvSpPr>
          <p:cNvPr id="24"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5" name="标题 1"/>
          <p:cNvCxnSpPr/>
          <p:nvPr/>
        </p:nvCxnSpPr>
        <p:spPr>
          <a:xfrm rot="4260000">
            <a:off x="66419" y="317500"/>
            <a:ext cx="702020" cy="709440"/>
          </a:xfrm>
          <a:prstGeom prst="line">
            <a:avLst/>
          </a:prstGeom>
          <a:noFill/>
          <a:ln w="15875" cap="sq">
            <a:solidFill>
              <a:schemeClr val="accent1"/>
            </a:solidFill>
            <a:miter/>
          </a:ln>
        </p:spPr>
      </p:cxnSp>
      <p:cxnSp>
        <p:nvCxnSpPr>
          <p:cNvPr id="26"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18890779">
            <a:off x="7725830" y="1569128"/>
            <a:ext cx="1502146" cy="1502146"/>
          </a:xfrm>
          <a:prstGeom prst="roundRect">
            <a:avLst>
              <a:gd name="adj" fmla="val 3487"/>
            </a:avLst>
          </a:prstGeom>
          <a:no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18890779">
            <a:off x="2923495" y="1615000"/>
            <a:ext cx="1502145" cy="1502145"/>
          </a:xfrm>
          <a:prstGeom prst="roundRect">
            <a:avLst>
              <a:gd name="adj" fmla="val 3487"/>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0800000" flipV="1">
            <a:off x="1725972" y="3564146"/>
            <a:ext cx="3897191" cy="490655"/>
          </a:xfrm>
          <a:prstGeom prst="round2DiagRect">
            <a:avLst>
              <a:gd name="adj1" fmla="val 0"/>
              <a:gd name="adj2" fmla="val 50000"/>
            </a:avLst>
          </a:prstGeom>
          <a:solidFill>
            <a:schemeClr val="accent1"/>
          </a:solidFill>
          <a:ln cap="sq">
            <a:noFill/>
            <a:prstDash val="solid"/>
            <a:miter/>
          </a:ln>
        </p:spPr>
        <p:txBody>
          <a:bodyPr vert="horz" wrap="square" lIns="0" tIns="0" rIns="0" bIns="0" rtlCol="0" anchor="ctr"/>
          <a:lstStyle/>
          <a:p>
            <a:pPr algn="ctr">
              <a:lnSpc>
                <a:spcPct val="110000"/>
              </a:lnSpc>
            </a:pPr>
            <a:endParaRPr kumimoji="1" lang="zh-CN" altLang="en-US"/>
          </a:p>
        </p:txBody>
      </p:sp>
      <p:sp>
        <p:nvSpPr>
          <p:cNvPr id="5" name="标题 1"/>
          <p:cNvSpPr txBox="1"/>
          <p:nvPr/>
        </p:nvSpPr>
        <p:spPr>
          <a:xfrm rot="18890779">
            <a:off x="3006712" y="1698217"/>
            <a:ext cx="1335712" cy="1335712"/>
          </a:xfrm>
          <a:prstGeom prst="roundRect">
            <a:avLst>
              <a:gd name="adj" fmla="val 3487"/>
            </a:avLst>
          </a:prstGeom>
          <a:gradFill>
            <a:gsLst>
              <a:gs pos="0">
                <a:schemeClr val="accent1"/>
              </a:gs>
              <a:gs pos="100000">
                <a:schemeClr val="accent1">
                  <a:lumMod val="60000"/>
                  <a:lumOff val="40000"/>
                  <a:alpha val="100000"/>
                </a:schemeClr>
              </a:gs>
            </a:gsLst>
            <a:lin ang="16200000" scaled="0"/>
          </a:gradFill>
          <a:ln cap="sq">
            <a:noFill/>
            <a:prstDash val="solid"/>
            <a:miter/>
          </a:ln>
          <a:effectLst>
            <a:outerShdw blurRad="330200" dist="3810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6" name="标题 1"/>
          <p:cNvSpPr txBox="1"/>
          <p:nvPr/>
        </p:nvSpPr>
        <p:spPr>
          <a:xfrm rot="10800000" flipV="1">
            <a:off x="6541007" y="3564147"/>
            <a:ext cx="3871791" cy="490653"/>
          </a:xfrm>
          <a:prstGeom prst="round2DiagRect">
            <a:avLst>
              <a:gd name="adj1" fmla="val 0"/>
              <a:gd name="adj2" fmla="val 50000"/>
            </a:avLst>
          </a:prstGeom>
          <a:solidFill>
            <a:schemeClr val="accent2"/>
          </a:solidFill>
          <a:ln cap="sq">
            <a:noFill/>
            <a:prstDash val="solid"/>
            <a:miter/>
          </a:ln>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rot="18890779">
            <a:off x="7809046" y="1652345"/>
            <a:ext cx="1335713" cy="1335713"/>
          </a:xfrm>
          <a:prstGeom prst="roundRect">
            <a:avLst>
              <a:gd name="adj" fmla="val 3487"/>
            </a:avLst>
          </a:prstGeom>
          <a:gradFill>
            <a:gsLst>
              <a:gs pos="0">
                <a:schemeClr val="accent2"/>
              </a:gs>
              <a:gs pos="100000">
                <a:schemeClr val="accent2">
                  <a:lumMod val="60000"/>
                  <a:lumOff val="40000"/>
                  <a:alpha val="100000"/>
                </a:schemeClr>
              </a:gs>
            </a:gsLst>
            <a:lin ang="16200000" scaled="0"/>
          </a:gradFill>
          <a:ln cap="sq">
            <a:noFill/>
            <a:prstDash val="solid"/>
            <a:miter/>
          </a:ln>
          <a:effectLst>
            <a:outerShdw blurRad="330200" dist="381000" dir="5400000" sx="90000" sy="90000" algn="t" rotWithShape="0">
              <a:schemeClr val="accent2">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8" name="标题 1"/>
          <p:cNvSpPr txBox="1"/>
          <p:nvPr/>
        </p:nvSpPr>
        <p:spPr>
          <a:xfrm>
            <a:off x="3211631" y="1860725"/>
            <a:ext cx="929215" cy="922829"/>
          </a:xfrm>
          <a:prstGeom prst="rect">
            <a:avLst/>
          </a:prstGeom>
          <a:noFill/>
          <a:ln>
            <a:noFill/>
          </a:ln>
        </p:spPr>
        <p:txBody>
          <a:bodyPr vert="horz" wrap="square" lIns="0" tIns="0" rIns="0" bIns="0" rtlCol="0" anchor="ctr"/>
          <a:lstStyle/>
          <a:p>
            <a:pPr algn="ctr">
              <a:lnSpc>
                <a:spcPct val="150000"/>
              </a:lnSpc>
            </a:pPr>
            <a:r>
              <a:rPr kumimoji="1" lang="en-US" altLang="zh-CN" sz="4200">
                <a:ln w="12700">
                  <a:noFill/>
                </a:ln>
                <a:solidFill>
                  <a:srgbClr val="FFFFFF">
                    <a:alpha val="100000"/>
                  </a:srgbClr>
                </a:solidFill>
                <a:latin typeface="OPPOSans B" panose="00020600040101010101" charset="-122"/>
                <a:ea typeface="OPPOSans B" panose="00020600040101010101" charset="-122"/>
                <a:cs typeface="OPPOSans B" panose="00020600040101010101" charset="-122"/>
              </a:rPr>
              <a:t>01</a:t>
            </a:r>
            <a:endParaRPr kumimoji="1" lang="zh-CN" altLang="en-US"/>
          </a:p>
        </p:txBody>
      </p:sp>
      <p:sp>
        <p:nvSpPr>
          <p:cNvPr id="9" name="标题 1"/>
          <p:cNvSpPr txBox="1"/>
          <p:nvPr/>
        </p:nvSpPr>
        <p:spPr>
          <a:xfrm>
            <a:off x="1827331" y="3626025"/>
            <a:ext cx="3659715" cy="351329"/>
          </a:xfrm>
          <a:prstGeom prst="rect">
            <a:avLst/>
          </a:prstGeom>
          <a:noFill/>
          <a:ln>
            <a:noFill/>
          </a:ln>
        </p:spPr>
        <p:txBody>
          <a:bodyPr vert="horz" wrap="square" lIns="0" tIns="0" rIns="0" bIns="0" rtlCol="0" anchor="ctr"/>
          <a:lstStyle/>
          <a:p>
            <a:pPr algn="ctr">
              <a:lnSpc>
                <a:spcPct val="15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2027年发展目标</a:t>
            </a:r>
            <a:endParaRPr kumimoji="1" lang="zh-CN" altLang="en-US"/>
          </a:p>
        </p:txBody>
      </p:sp>
      <p:sp>
        <p:nvSpPr>
          <p:cNvPr id="10" name="标题 1"/>
          <p:cNvSpPr txBox="1"/>
          <p:nvPr/>
        </p:nvSpPr>
        <p:spPr>
          <a:xfrm>
            <a:off x="1827331" y="4146725"/>
            <a:ext cx="3672415" cy="1621329"/>
          </a:xfrm>
          <a:prstGeom prst="rect">
            <a:avLst/>
          </a:prstGeom>
          <a:noFill/>
          <a:ln>
            <a:noFill/>
          </a:ln>
        </p:spPr>
        <p:txBody>
          <a:bodyPr vert="horz" wrap="square" lIns="0" tIns="0" rIns="0" bIns="0" rtlCol="0" anchor="t"/>
          <a:lstStyle/>
          <a:p>
            <a:pPr algn="ctr">
              <a:lnSpc>
                <a:spcPct val="150000"/>
              </a:lnSpc>
            </a:pPr>
            <a:r>
              <a:rPr kumimoji="1" lang="en-US" altLang="zh-CN" sz="119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到2027年，金融“五篇大文章”发展取得显著成效。重大战略、重点领域和薄弱环节的融资可得性提升，金融产品服务供需适配度增强，相关金融管理和配套制度机制健全。
例如，科技金融体系与实现高水平科技自立自强目标需求更相适应，为科技创新提供有力支撑。</a:t>
            </a:r>
            <a:endParaRPr kumimoji="1" lang="zh-CN" altLang="en-US"/>
          </a:p>
        </p:txBody>
      </p:sp>
      <p:sp>
        <p:nvSpPr>
          <p:cNvPr id="11" name="标题 1"/>
          <p:cNvSpPr txBox="1"/>
          <p:nvPr/>
        </p:nvSpPr>
        <p:spPr>
          <a:xfrm>
            <a:off x="8012231" y="1860725"/>
            <a:ext cx="929215" cy="922829"/>
          </a:xfrm>
          <a:prstGeom prst="rect">
            <a:avLst/>
          </a:prstGeom>
          <a:noFill/>
          <a:ln>
            <a:noFill/>
          </a:ln>
        </p:spPr>
        <p:txBody>
          <a:bodyPr vert="horz" wrap="square" lIns="0" tIns="0" rIns="0" bIns="0" rtlCol="0" anchor="ctr"/>
          <a:lstStyle/>
          <a:p>
            <a:pPr algn="ctr">
              <a:lnSpc>
                <a:spcPct val="150000"/>
              </a:lnSpc>
            </a:pPr>
            <a:r>
              <a:rPr kumimoji="1" lang="en-US" altLang="zh-CN" sz="4200">
                <a:ln w="12700">
                  <a:noFill/>
                </a:ln>
                <a:solidFill>
                  <a:srgbClr val="FFFFFF">
                    <a:alpha val="100000"/>
                  </a:srgbClr>
                </a:solidFill>
                <a:latin typeface="OPPOSans B" panose="00020600040101010101" charset="-122"/>
                <a:ea typeface="OPPOSans B" panose="00020600040101010101" charset="-122"/>
                <a:cs typeface="OPPOSans B" panose="00020600040101010101" charset="-122"/>
              </a:rPr>
              <a:t>02</a:t>
            </a:r>
            <a:endParaRPr kumimoji="1" lang="zh-CN" altLang="en-US"/>
          </a:p>
        </p:txBody>
      </p:sp>
      <p:sp>
        <p:nvSpPr>
          <p:cNvPr id="12" name="标题 1"/>
          <p:cNvSpPr txBox="1"/>
          <p:nvPr/>
        </p:nvSpPr>
        <p:spPr>
          <a:xfrm>
            <a:off x="6640631" y="4146725"/>
            <a:ext cx="3672415" cy="1621329"/>
          </a:xfrm>
          <a:prstGeom prst="rect">
            <a:avLst/>
          </a:prstGeom>
          <a:noFill/>
          <a:ln>
            <a:noFill/>
          </a:ln>
        </p:spPr>
        <p:txBody>
          <a:bodyPr vert="horz" wrap="square" lIns="0" tIns="0" rIns="0" bIns="0" rtlCol="0" anchor="t"/>
          <a:lstStyle/>
          <a:p>
            <a:pPr algn="ctr">
              <a:lnSpc>
                <a:spcPct val="150000"/>
              </a:lnSpc>
            </a:pPr>
            <a:r>
              <a:rPr kumimoji="1" lang="en-US" altLang="zh-CN" sz="119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经济转型加速：通过金融支持，推动传统产业向高端化、智能化、绿色化转型，经济结构调整加快。
社会民生改善：普惠金融、养老金融的发展，使金融服务更广泛地惠及人民群众，提升民生福祉。
金融体系完善：金融机构服务能力和风险管理能力提升，金融市场体系更加健全，金融风险得到有效防控。</a:t>
            </a:r>
            <a:endParaRPr kumimoji="1" lang="zh-CN" altLang="en-US"/>
          </a:p>
        </p:txBody>
      </p:sp>
      <p:sp>
        <p:nvSpPr>
          <p:cNvPr id="13" name="标题 1"/>
          <p:cNvSpPr txBox="1"/>
          <p:nvPr/>
        </p:nvSpPr>
        <p:spPr>
          <a:xfrm>
            <a:off x="6640631" y="3626025"/>
            <a:ext cx="3659715" cy="351329"/>
          </a:xfrm>
          <a:prstGeom prst="rect">
            <a:avLst/>
          </a:prstGeom>
          <a:noFill/>
          <a:ln>
            <a:noFill/>
          </a:ln>
        </p:spPr>
        <p:txBody>
          <a:bodyPr vert="horz" wrap="square" lIns="0" tIns="0" rIns="0" bIns="0" rtlCol="0" anchor="ctr"/>
          <a:lstStyle/>
          <a:p>
            <a:pPr algn="ctr">
              <a:lnSpc>
                <a:spcPct val="15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预期成效</a:t>
            </a:r>
            <a:endParaRPr kumimoji="1" lang="zh-CN" altLang="en-US"/>
          </a:p>
        </p:txBody>
      </p:sp>
      <p:sp>
        <p:nvSpPr>
          <p:cNvPr id="14"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目标与预期成效</a:t>
            </a:r>
            <a:endParaRPr kumimoji="1" lang="zh-CN" altLang="en-US"/>
          </a:p>
        </p:txBody>
      </p:sp>
      <p:sp>
        <p:nvSpPr>
          <p:cNvPr id="15"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6" name="标题 1"/>
          <p:cNvCxnSpPr/>
          <p:nvPr/>
        </p:nvCxnSpPr>
        <p:spPr>
          <a:xfrm rot="4260000">
            <a:off x="66419" y="317500"/>
            <a:ext cx="702020" cy="709440"/>
          </a:xfrm>
          <a:prstGeom prst="line">
            <a:avLst/>
          </a:prstGeom>
          <a:noFill/>
          <a:ln w="15875" cap="sq">
            <a:solidFill>
              <a:schemeClr val="accent1"/>
            </a:solidFill>
            <a:miter/>
          </a:ln>
        </p:spPr>
      </p:cxnSp>
      <p:cxnSp>
        <p:nvCxnSpPr>
          <p:cNvPr id="17"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1277329"/>
            <a:ext cx="4272417" cy="1892900"/>
          </a:xfrm>
          <a:custGeom>
            <a:avLst/>
            <a:gdLst>
              <a:gd name="connsiteX0" fmla="*/ 0 w 4272417"/>
              <a:gd name="connsiteY0" fmla="*/ 0 h 1892900"/>
              <a:gd name="connsiteX1" fmla="*/ 4272417 w 4272417"/>
              <a:gd name="connsiteY1" fmla="*/ 0 h 1892900"/>
              <a:gd name="connsiteX2" fmla="*/ 4272417 w 4272417"/>
              <a:gd name="connsiteY2" fmla="*/ 1892900 h 1892900"/>
              <a:gd name="connsiteX3" fmla="*/ 0 w 4272417"/>
              <a:gd name="connsiteY3" fmla="*/ 1892900 h 1892900"/>
            </a:gdLst>
            <a:ahLst/>
            <a:cxnLst/>
            <a:rect l="l" t="t" r="r" b="b"/>
            <a:pathLst>
              <a:path w="4272417" h="1892900">
                <a:moveTo>
                  <a:pt x="0" y="0"/>
                </a:moveTo>
                <a:lnTo>
                  <a:pt x="4272417" y="0"/>
                </a:lnTo>
                <a:lnTo>
                  <a:pt x="4272417" y="1892900"/>
                </a:lnTo>
                <a:lnTo>
                  <a:pt x="0" y="189290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 name="标题 1"/>
          <p:cNvSpPr txBox="1"/>
          <p:nvPr/>
        </p:nvSpPr>
        <p:spPr>
          <a:xfrm>
            <a:off x="5482" y="6073620"/>
            <a:ext cx="12186518" cy="784380"/>
          </a:xfrm>
          <a:custGeom>
            <a:avLst/>
            <a:gdLst>
              <a:gd name="connsiteX0" fmla="*/ 0 w 12186518"/>
              <a:gd name="connsiteY0" fmla="*/ 0 h 784380"/>
              <a:gd name="connsiteX1" fmla="*/ 12186518 w 12186518"/>
              <a:gd name="connsiteY1" fmla="*/ 0 h 784380"/>
              <a:gd name="connsiteX2" fmla="*/ 12186518 w 12186518"/>
              <a:gd name="connsiteY2" fmla="*/ 784380 h 784380"/>
              <a:gd name="connsiteX3" fmla="*/ 0 w 12186518"/>
              <a:gd name="connsiteY3" fmla="*/ 784380 h 784380"/>
            </a:gdLst>
            <a:ahLst/>
            <a:cxnLst/>
            <a:rect l="l" t="t" r="r" b="b"/>
            <a:pathLst>
              <a:path w="12186518" h="784380">
                <a:moveTo>
                  <a:pt x="0" y="0"/>
                </a:moveTo>
                <a:lnTo>
                  <a:pt x="12186518" y="0"/>
                </a:lnTo>
                <a:lnTo>
                  <a:pt x="12186518" y="784380"/>
                </a:lnTo>
                <a:lnTo>
                  <a:pt x="0" y="784380"/>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4023912" y="900743"/>
            <a:ext cx="904196" cy="74597"/>
          </a:xfrm>
          <a:custGeom>
            <a:avLst/>
            <a:gdLst>
              <a:gd name="connsiteX0" fmla="*/ 866812 w 904196"/>
              <a:gd name="connsiteY0" fmla="*/ 0 h 74597"/>
              <a:gd name="connsiteX1" fmla="*/ 866986 w 904196"/>
              <a:gd name="connsiteY1" fmla="*/ 0 h 74597"/>
              <a:gd name="connsiteX2" fmla="*/ 904196 w 904196"/>
              <a:gd name="connsiteY2" fmla="*/ 37212 h 74597"/>
              <a:gd name="connsiteX3" fmla="*/ 866986 w 904196"/>
              <a:gd name="connsiteY3" fmla="*/ 74597 h 74597"/>
              <a:gd name="connsiteX4" fmla="*/ 829600 w 904196"/>
              <a:gd name="connsiteY4" fmla="*/ 37385 h 74597"/>
              <a:gd name="connsiteX5" fmla="*/ 866812 w 904196"/>
              <a:gd name="connsiteY5" fmla="*/ 0 h 74597"/>
              <a:gd name="connsiteX6" fmla="*/ 590249 w 904196"/>
              <a:gd name="connsiteY6" fmla="*/ 0 h 74597"/>
              <a:gd name="connsiteX7" fmla="*/ 590336 w 904196"/>
              <a:gd name="connsiteY7" fmla="*/ 0 h 74597"/>
              <a:gd name="connsiteX8" fmla="*/ 627634 w 904196"/>
              <a:gd name="connsiteY8" fmla="*/ 37212 h 74597"/>
              <a:gd name="connsiteX9" fmla="*/ 590423 w 904196"/>
              <a:gd name="connsiteY9" fmla="*/ 74597 h 74597"/>
              <a:gd name="connsiteX10" fmla="*/ 553038 w 904196"/>
              <a:gd name="connsiteY10" fmla="*/ 37385 h 74597"/>
              <a:gd name="connsiteX11" fmla="*/ 590249 w 904196"/>
              <a:gd name="connsiteY11" fmla="*/ 0 h 74597"/>
              <a:gd name="connsiteX12" fmla="*/ 313774 w 904196"/>
              <a:gd name="connsiteY12" fmla="*/ 0 h 74597"/>
              <a:gd name="connsiteX13" fmla="*/ 350986 w 904196"/>
              <a:gd name="connsiteY13" fmla="*/ 37212 h 74597"/>
              <a:gd name="connsiteX14" fmla="*/ 313774 w 904196"/>
              <a:gd name="connsiteY14" fmla="*/ 74423 h 74597"/>
              <a:gd name="connsiteX15" fmla="*/ 276563 w 904196"/>
              <a:gd name="connsiteY15" fmla="*/ 37212 h 74597"/>
              <a:gd name="connsiteX16" fmla="*/ 313774 w 904196"/>
              <a:gd name="connsiteY16" fmla="*/ 0 h 74597"/>
              <a:gd name="connsiteX17" fmla="*/ 37211 w 904196"/>
              <a:gd name="connsiteY17" fmla="*/ 0 h 74597"/>
              <a:gd name="connsiteX18" fmla="*/ 74423 w 904196"/>
              <a:gd name="connsiteY18" fmla="*/ 37212 h 74597"/>
              <a:gd name="connsiteX19" fmla="*/ 37211 w 904196"/>
              <a:gd name="connsiteY19" fmla="*/ 74423 h 74597"/>
              <a:gd name="connsiteX20" fmla="*/ 0 w 904196"/>
              <a:gd name="connsiteY20" fmla="*/ 37212 h 74597"/>
              <a:gd name="connsiteX21" fmla="*/ 37211 w 904196"/>
              <a:gd name="connsiteY21" fmla="*/ 0 h 74597"/>
            </a:gdLst>
            <a:ahLst/>
            <a:cxnLst/>
            <a:rect l="l" t="t" r="r" b="b"/>
            <a:pathLst>
              <a:path w="904196" h="74597">
                <a:moveTo>
                  <a:pt x="866812" y="0"/>
                </a:moveTo>
                <a:cubicBezTo>
                  <a:pt x="866872" y="0"/>
                  <a:pt x="866924" y="0"/>
                  <a:pt x="866986" y="0"/>
                </a:cubicBezTo>
                <a:cubicBezTo>
                  <a:pt x="887539" y="0"/>
                  <a:pt x="904196" y="16659"/>
                  <a:pt x="904196" y="37212"/>
                </a:cubicBezTo>
                <a:cubicBezTo>
                  <a:pt x="904240" y="57808"/>
                  <a:pt x="887583" y="74544"/>
                  <a:pt x="866986" y="74597"/>
                </a:cubicBezTo>
                <a:cubicBezTo>
                  <a:pt x="846389" y="74640"/>
                  <a:pt x="829652" y="57982"/>
                  <a:pt x="829600" y="37385"/>
                </a:cubicBezTo>
                <a:cubicBezTo>
                  <a:pt x="829547" y="16788"/>
                  <a:pt x="846215" y="52"/>
                  <a:pt x="866812" y="0"/>
                </a:cubicBezTo>
                <a:close/>
                <a:moveTo>
                  <a:pt x="590249" y="0"/>
                </a:moveTo>
                <a:cubicBezTo>
                  <a:pt x="590275" y="0"/>
                  <a:pt x="590310" y="0"/>
                  <a:pt x="590336" y="0"/>
                </a:cubicBezTo>
                <a:cubicBezTo>
                  <a:pt x="610898" y="0"/>
                  <a:pt x="627582" y="16650"/>
                  <a:pt x="627634" y="37212"/>
                </a:cubicBezTo>
                <a:cubicBezTo>
                  <a:pt x="627678" y="57808"/>
                  <a:pt x="611020" y="74544"/>
                  <a:pt x="590423" y="74597"/>
                </a:cubicBezTo>
                <a:cubicBezTo>
                  <a:pt x="569826" y="74649"/>
                  <a:pt x="553090" y="57982"/>
                  <a:pt x="553038" y="37385"/>
                </a:cubicBezTo>
                <a:cubicBezTo>
                  <a:pt x="552995" y="16788"/>
                  <a:pt x="569652" y="52"/>
                  <a:pt x="590249" y="0"/>
                </a:cubicBezTo>
                <a:close/>
                <a:moveTo>
                  <a:pt x="313774" y="0"/>
                </a:moveTo>
                <a:cubicBezTo>
                  <a:pt x="334327" y="0"/>
                  <a:pt x="350986" y="16658"/>
                  <a:pt x="350986" y="37212"/>
                </a:cubicBezTo>
                <a:cubicBezTo>
                  <a:pt x="350986" y="57765"/>
                  <a:pt x="334327" y="74423"/>
                  <a:pt x="313774" y="74423"/>
                </a:cubicBezTo>
                <a:cubicBezTo>
                  <a:pt x="293221" y="74423"/>
                  <a:pt x="276563" y="57765"/>
                  <a:pt x="276563" y="37212"/>
                </a:cubicBezTo>
                <a:cubicBezTo>
                  <a:pt x="276563" y="16658"/>
                  <a:pt x="293221" y="0"/>
                  <a:pt x="313774" y="0"/>
                </a:cubicBezTo>
                <a:close/>
                <a:moveTo>
                  <a:pt x="37211" y="0"/>
                </a:moveTo>
                <a:cubicBezTo>
                  <a:pt x="57764" y="0"/>
                  <a:pt x="74423" y="16658"/>
                  <a:pt x="74423" y="37212"/>
                </a:cubicBezTo>
                <a:cubicBezTo>
                  <a:pt x="74423" y="57765"/>
                  <a:pt x="57764" y="74423"/>
                  <a:pt x="37211" y="74423"/>
                </a:cubicBezTo>
                <a:cubicBezTo>
                  <a:pt x="16658" y="74423"/>
                  <a:pt x="0" y="57765"/>
                  <a:pt x="0" y="37212"/>
                </a:cubicBezTo>
                <a:cubicBezTo>
                  <a:pt x="0" y="16658"/>
                  <a:pt x="16658" y="0"/>
                  <a:pt x="37211" y="0"/>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470904" y="436271"/>
            <a:ext cx="329770" cy="329770"/>
          </a:xfrm>
          <a:custGeom>
            <a:avLst/>
            <a:gdLst>
              <a:gd name="connsiteX0" fmla="*/ 0 w 337681"/>
              <a:gd name="connsiteY0" fmla="*/ 0 h 337681"/>
              <a:gd name="connsiteX1" fmla="*/ 337681 w 337681"/>
              <a:gd name="connsiteY1" fmla="*/ 0 h 337681"/>
              <a:gd name="connsiteX2" fmla="*/ 337681 w 337681"/>
              <a:gd name="connsiteY2" fmla="*/ 337681 h 337681"/>
              <a:gd name="connsiteX3" fmla="*/ 0 w 337681"/>
              <a:gd name="connsiteY3" fmla="*/ 337681 h 337681"/>
            </a:gdLst>
            <a:ahLst/>
            <a:cxnLst/>
            <a:rect l="l" t="t" r="r" b="b"/>
            <a:pathLst>
              <a:path w="337681" h="337681">
                <a:moveTo>
                  <a:pt x="0" y="0"/>
                </a:moveTo>
                <a:lnTo>
                  <a:pt x="337681" y="0"/>
                </a:lnTo>
                <a:lnTo>
                  <a:pt x="337681" y="337681"/>
                </a:lnTo>
                <a:lnTo>
                  <a:pt x="0" y="337681"/>
                </a:lnTo>
                <a:close/>
              </a:path>
            </a:pathLst>
          </a:custGeom>
          <a:gradFill>
            <a:gsLst>
              <a:gs pos="0">
                <a:schemeClr val="accent1"/>
              </a:gs>
              <a:gs pos="100000">
                <a:schemeClr val="accent2"/>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642874" y="386627"/>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34528" y="378280"/>
            <a:ext cx="190316" cy="190316"/>
          </a:xfrm>
          <a:custGeom>
            <a:avLst/>
            <a:gdLst>
              <a:gd name="connsiteX0" fmla="*/ 194881 w 194881"/>
              <a:gd name="connsiteY0" fmla="*/ 194881 h 194881"/>
              <a:gd name="connsiteX1" fmla="*/ 0 w 194881"/>
              <a:gd name="connsiteY1" fmla="*/ 194881 h 194881"/>
              <a:gd name="connsiteX2" fmla="*/ 0 w 194881"/>
              <a:gd name="connsiteY2" fmla="*/ 0 h 194881"/>
              <a:gd name="connsiteX3" fmla="*/ 194881 w 194881"/>
              <a:gd name="connsiteY3" fmla="*/ 0 h 194881"/>
              <a:gd name="connsiteX4" fmla="*/ 16826 w 194881"/>
              <a:gd name="connsiteY4" fmla="*/ 177966 h 194881"/>
              <a:gd name="connsiteX5" fmla="*/ 177788 w 194881"/>
              <a:gd name="connsiteY5" fmla="*/ 177966 h 194881"/>
              <a:gd name="connsiteX6" fmla="*/ 177788 w 194881"/>
              <a:gd name="connsiteY6" fmla="*/ 17004 h 194881"/>
              <a:gd name="connsiteX7" fmla="*/ 17004 w 194881"/>
              <a:gd name="connsiteY7" fmla="*/ 17004 h 194881"/>
            </a:gdLst>
            <a:ahLst/>
            <a:cxnLst/>
            <a:rect l="l" t="t" r="r" b="b"/>
            <a:pathLst>
              <a:path w="194881" h="194881">
                <a:moveTo>
                  <a:pt x="194881" y="194881"/>
                </a:moveTo>
                <a:lnTo>
                  <a:pt x="0" y="194881"/>
                </a:lnTo>
                <a:lnTo>
                  <a:pt x="0" y="0"/>
                </a:lnTo>
                <a:lnTo>
                  <a:pt x="194881" y="0"/>
                </a:lnTo>
                <a:close/>
                <a:moveTo>
                  <a:pt x="16826" y="177966"/>
                </a:moveTo>
                <a:lnTo>
                  <a:pt x="177788" y="177966"/>
                </a:lnTo>
                <a:lnTo>
                  <a:pt x="177788" y="17004"/>
                </a:lnTo>
                <a:lnTo>
                  <a:pt x="17004" y="1700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29730" y="628585"/>
            <a:ext cx="173710" cy="173710"/>
          </a:xfrm>
          <a:custGeom>
            <a:avLst/>
            <a:gdLst>
              <a:gd name="connsiteX0" fmla="*/ 0 w 177877"/>
              <a:gd name="connsiteY0" fmla="*/ 0 h 177877"/>
              <a:gd name="connsiteX1" fmla="*/ 177877 w 177877"/>
              <a:gd name="connsiteY1" fmla="*/ 0 h 177877"/>
              <a:gd name="connsiteX2" fmla="*/ 177877 w 177877"/>
              <a:gd name="connsiteY2" fmla="*/ 177877 h 177877"/>
              <a:gd name="connsiteX3" fmla="*/ 0 w 177877"/>
              <a:gd name="connsiteY3" fmla="*/ 177877 h 177877"/>
            </a:gdLst>
            <a:ahLst/>
            <a:cxnLst/>
            <a:rect l="l" t="t" r="r" b="b"/>
            <a:pathLst>
              <a:path w="177877" h="177877">
                <a:moveTo>
                  <a:pt x="0" y="0"/>
                </a:moveTo>
                <a:lnTo>
                  <a:pt x="177877" y="0"/>
                </a:lnTo>
                <a:lnTo>
                  <a:pt x="177877" y="177877"/>
                </a:lnTo>
                <a:lnTo>
                  <a:pt x="0" y="177877"/>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721470" y="620327"/>
            <a:ext cx="190229" cy="190316"/>
          </a:xfrm>
          <a:custGeom>
            <a:avLst/>
            <a:gdLst>
              <a:gd name="connsiteX0" fmla="*/ 194792 w 194792"/>
              <a:gd name="connsiteY0" fmla="*/ 194881 h 194881"/>
              <a:gd name="connsiteX1" fmla="*/ 0 w 194792"/>
              <a:gd name="connsiteY1" fmla="*/ 194881 h 194881"/>
              <a:gd name="connsiteX2" fmla="*/ 0 w 194792"/>
              <a:gd name="connsiteY2" fmla="*/ 0 h 194881"/>
              <a:gd name="connsiteX3" fmla="*/ 194792 w 194792"/>
              <a:gd name="connsiteY3" fmla="*/ 0 h 194881"/>
              <a:gd name="connsiteX4" fmla="*/ 16737 w 194792"/>
              <a:gd name="connsiteY4" fmla="*/ 177877 h 194881"/>
              <a:gd name="connsiteX5" fmla="*/ 177877 w 194792"/>
              <a:gd name="connsiteY5" fmla="*/ 177877 h 194881"/>
              <a:gd name="connsiteX6" fmla="*/ 177877 w 194792"/>
              <a:gd name="connsiteY6" fmla="*/ 16915 h 194881"/>
              <a:gd name="connsiteX7" fmla="*/ 16915 w 194792"/>
              <a:gd name="connsiteY7" fmla="*/ 16915 h 194881"/>
            </a:gdLst>
            <a:ahLst/>
            <a:cxnLst/>
            <a:rect l="l" t="t" r="r" b="b"/>
            <a:pathLst>
              <a:path w="194792" h="194881">
                <a:moveTo>
                  <a:pt x="194792" y="194881"/>
                </a:moveTo>
                <a:lnTo>
                  <a:pt x="0" y="194881"/>
                </a:lnTo>
                <a:lnTo>
                  <a:pt x="0" y="0"/>
                </a:lnTo>
                <a:lnTo>
                  <a:pt x="194792" y="0"/>
                </a:lnTo>
                <a:close/>
                <a:moveTo>
                  <a:pt x="16737" y="177877"/>
                </a:moveTo>
                <a:lnTo>
                  <a:pt x="177877" y="177877"/>
                </a:lnTo>
                <a:lnTo>
                  <a:pt x="177877" y="16915"/>
                </a:lnTo>
                <a:lnTo>
                  <a:pt x="16915" y="16915"/>
                </a:lnTo>
                <a:close/>
              </a:path>
            </a:pathLst>
          </a:custGeom>
          <a:solidFill>
            <a:schemeClr val="tx1">
              <a:lumMod val="65000"/>
              <a:lumOff val="3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454009"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523771" y="6388013"/>
            <a:ext cx="116695" cy="155582"/>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831591" y="6337698"/>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881899" y="6388103"/>
            <a:ext cx="155583" cy="155405"/>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209174" y="6337707"/>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259494" y="6401671"/>
            <a:ext cx="155583" cy="128288"/>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586756" y="6337696"/>
            <a:ext cx="256219" cy="256217"/>
          </a:xfrm>
          <a:prstGeom prst="ellipse">
            <a:avLst/>
          </a:prstGeom>
          <a:solidFill>
            <a:srgbClr val="FFFFFF">
              <a:alpha val="100000"/>
            </a:srgb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653555" y="6388024"/>
            <a:ext cx="122627" cy="155582"/>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gradFill>
            <a:gsLst>
              <a:gs pos="0">
                <a:schemeClr val="accent1"/>
              </a:gs>
              <a:gs pos="100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1367325" y="2163465"/>
            <a:ext cx="4528149" cy="2696026"/>
          </a:xfrm>
          <a:custGeom>
            <a:avLst/>
            <a:gdLst>
              <a:gd name="connsiteX0" fmla="*/ 0 w 5120775"/>
              <a:gd name="connsiteY0" fmla="*/ 0 h 2995954"/>
              <a:gd name="connsiteX1" fmla="*/ 5120776 w 5120775"/>
              <a:gd name="connsiteY1" fmla="*/ 0 h 2995954"/>
              <a:gd name="connsiteX2" fmla="*/ 5120776 w 5120775"/>
              <a:gd name="connsiteY2" fmla="*/ 2995955 h 2995954"/>
              <a:gd name="connsiteX3" fmla="*/ 0 w 5120775"/>
              <a:gd name="connsiteY3" fmla="*/ 2995955 h 2995954"/>
            </a:gdLst>
            <a:ahLst/>
            <a:cxnLst/>
            <a:rect l="l" t="t" r="r" b="b"/>
            <a:pathLst>
              <a:path w="5120775" h="2995954">
                <a:moveTo>
                  <a:pt x="0" y="0"/>
                </a:moveTo>
                <a:lnTo>
                  <a:pt x="5120776" y="0"/>
                </a:lnTo>
                <a:lnTo>
                  <a:pt x="5120776" y="2995955"/>
                </a:lnTo>
                <a:lnTo>
                  <a:pt x="0" y="2995955"/>
                </a:lnTo>
                <a:close/>
              </a:path>
            </a:pathLst>
          </a:custGeom>
          <a:noFill/>
          <a:ln w="7673" cap="flat">
            <a:solidFill>
              <a:schemeClr val="accent3"/>
            </a:solid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18622801">
            <a:off x="592023" y="4724109"/>
            <a:ext cx="198401" cy="198401"/>
          </a:xfrm>
          <a:custGeom>
            <a:avLst/>
            <a:gdLst>
              <a:gd name="connsiteX0" fmla="*/ 203161 w 203160"/>
              <a:gd name="connsiteY0" fmla="*/ 101581 h 203160"/>
              <a:gd name="connsiteX1" fmla="*/ 101580 w 203160"/>
              <a:gd name="connsiteY1" fmla="*/ 203161 h 203160"/>
              <a:gd name="connsiteX2" fmla="*/ 0 w 203160"/>
              <a:gd name="connsiteY2" fmla="*/ 101581 h 203160"/>
              <a:gd name="connsiteX3" fmla="*/ 101580 w 203160"/>
              <a:gd name="connsiteY3" fmla="*/ 0 h 203160"/>
              <a:gd name="connsiteX4" fmla="*/ 203161 w 203160"/>
              <a:gd name="connsiteY4" fmla="*/ 101581 h 203160"/>
            </a:gdLst>
            <a:ahLst/>
            <a:cxnLst/>
            <a:rect l="l" t="t" r="r" b="b"/>
            <a:pathLst>
              <a:path w="203160" h="203160">
                <a:moveTo>
                  <a:pt x="203161" y="101581"/>
                </a:moveTo>
                <a:cubicBezTo>
                  <a:pt x="203161" y="157682"/>
                  <a:pt x="157682" y="203161"/>
                  <a:pt x="101580" y="203161"/>
                </a:cubicBezTo>
                <a:cubicBezTo>
                  <a:pt x="45479" y="203161"/>
                  <a:pt x="0" y="157681"/>
                  <a:pt x="0" y="101581"/>
                </a:cubicBezTo>
                <a:cubicBezTo>
                  <a:pt x="0" y="45479"/>
                  <a:pt x="45479" y="0"/>
                  <a:pt x="101580" y="0"/>
                </a:cubicBezTo>
                <a:cubicBezTo>
                  <a:pt x="157682" y="0"/>
                  <a:pt x="203161" y="45480"/>
                  <a:pt x="203161" y="101581"/>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31207" y="4823309"/>
            <a:ext cx="300294" cy="300298"/>
          </a:xfrm>
          <a:custGeom>
            <a:avLst/>
            <a:gdLst>
              <a:gd name="connsiteX0" fmla="*/ 150053 w 307498"/>
              <a:gd name="connsiteY0" fmla="*/ 45 h 307502"/>
              <a:gd name="connsiteX1" fmla="*/ 307453 w 307498"/>
              <a:gd name="connsiteY1" fmla="*/ 150057 h 307502"/>
              <a:gd name="connsiteX2" fmla="*/ 157442 w 307498"/>
              <a:gd name="connsiteY2" fmla="*/ 307458 h 307502"/>
              <a:gd name="connsiteX3" fmla="*/ 41 w 307498"/>
              <a:gd name="connsiteY3" fmla="*/ 157446 h 307502"/>
              <a:gd name="connsiteX4" fmla="*/ 150053 w 307498"/>
              <a:gd name="connsiteY4" fmla="*/ 45 h 307502"/>
              <a:gd name="connsiteX5" fmla="*/ 156997 w 307498"/>
              <a:gd name="connsiteY5" fmla="*/ 286002 h 307502"/>
              <a:gd name="connsiteX6" fmla="*/ 285926 w 307498"/>
              <a:gd name="connsiteY6" fmla="*/ 150591 h 307502"/>
              <a:gd name="connsiteX7" fmla="*/ 150515 w 307498"/>
              <a:gd name="connsiteY7" fmla="*/ 21670 h 307502"/>
              <a:gd name="connsiteX8" fmla="*/ 21586 w 307498"/>
              <a:gd name="connsiteY8" fmla="*/ 156912 h 307502"/>
              <a:gd name="connsiteX9" fmla="*/ 156925 w 307498"/>
              <a:gd name="connsiteY9" fmla="*/ 286269 h 307502"/>
              <a:gd name="connsiteX10" fmla="*/ 156997 w 307498"/>
              <a:gd name="connsiteY10" fmla="*/ 286269 h 307502"/>
            </a:gdLst>
            <a:ahLst/>
            <a:cxnLst/>
            <a:rect l="l" t="t" r="r" b="b"/>
            <a:pathLst>
              <a:path w="307498" h="307502">
                <a:moveTo>
                  <a:pt x="150053" y="45"/>
                </a:moveTo>
                <a:cubicBezTo>
                  <a:pt x="234940" y="-1994"/>
                  <a:pt x="305415" y="65169"/>
                  <a:pt x="307453" y="150057"/>
                </a:cubicBezTo>
                <a:cubicBezTo>
                  <a:pt x="309492" y="234944"/>
                  <a:pt x="242330" y="305419"/>
                  <a:pt x="157442" y="307458"/>
                </a:cubicBezTo>
                <a:cubicBezTo>
                  <a:pt x="72554" y="309496"/>
                  <a:pt x="2080" y="242334"/>
                  <a:pt x="41" y="157446"/>
                </a:cubicBezTo>
                <a:cubicBezTo>
                  <a:pt x="-1900" y="72594"/>
                  <a:pt x="65209" y="2182"/>
                  <a:pt x="150053" y="45"/>
                </a:cubicBezTo>
                <a:close/>
                <a:moveTo>
                  <a:pt x="156997" y="286002"/>
                </a:moveTo>
                <a:cubicBezTo>
                  <a:pt x="229990" y="284212"/>
                  <a:pt x="287716" y="223585"/>
                  <a:pt x="285926" y="150591"/>
                </a:cubicBezTo>
                <a:cubicBezTo>
                  <a:pt x="284128" y="77597"/>
                  <a:pt x="223509" y="19881"/>
                  <a:pt x="150515" y="21670"/>
                </a:cubicBezTo>
                <a:cubicBezTo>
                  <a:pt x="77584" y="23460"/>
                  <a:pt x="19885" y="83981"/>
                  <a:pt x="21586" y="156912"/>
                </a:cubicBezTo>
                <a:cubicBezTo>
                  <a:pt x="23242" y="230004"/>
                  <a:pt x="83834" y="287925"/>
                  <a:pt x="156925" y="286269"/>
                </a:cubicBezTo>
                <a:cubicBezTo>
                  <a:pt x="156952" y="286269"/>
                  <a:pt x="156970" y="286269"/>
                  <a:pt x="156997" y="286269"/>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rot="5400000">
            <a:off x="1044957" y="1489262"/>
            <a:ext cx="129070" cy="129070"/>
          </a:xfrm>
          <a:custGeom>
            <a:avLst/>
            <a:gdLst>
              <a:gd name="connsiteX0" fmla="*/ 0 w 196038"/>
              <a:gd name="connsiteY0" fmla="*/ 0 h 196038"/>
              <a:gd name="connsiteX1" fmla="*/ 196038 w 196038"/>
              <a:gd name="connsiteY1" fmla="*/ 0 h 196038"/>
              <a:gd name="connsiteX2" fmla="*/ 196038 w 196038"/>
              <a:gd name="connsiteY2" fmla="*/ 196039 h 196038"/>
              <a:gd name="connsiteX3" fmla="*/ 0 w 196038"/>
              <a:gd name="connsiteY3" fmla="*/ 196039 h 196038"/>
            </a:gdLst>
            <a:ahLst/>
            <a:cxnLst/>
            <a:rect l="l" t="t" r="r" b="b"/>
            <a:pathLst>
              <a:path w="196038" h="196038">
                <a:moveTo>
                  <a:pt x="0" y="0"/>
                </a:moveTo>
                <a:lnTo>
                  <a:pt x="196038" y="0"/>
                </a:lnTo>
                <a:lnTo>
                  <a:pt x="196038"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5400000">
            <a:off x="453104" y="1489262"/>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rot="5400000">
            <a:off x="453104" y="2021695"/>
            <a:ext cx="129070" cy="129070"/>
          </a:xfrm>
          <a:custGeom>
            <a:avLst/>
            <a:gdLst>
              <a:gd name="connsiteX0" fmla="*/ 0 w 196038"/>
              <a:gd name="connsiteY0" fmla="*/ 0 h 196038"/>
              <a:gd name="connsiteX1" fmla="*/ 196039 w 196038"/>
              <a:gd name="connsiteY1" fmla="*/ 0 h 196038"/>
              <a:gd name="connsiteX2" fmla="*/ 196039 w 196038"/>
              <a:gd name="connsiteY2" fmla="*/ 196039 h 196038"/>
              <a:gd name="connsiteX3" fmla="*/ 0 w 196038"/>
              <a:gd name="connsiteY3" fmla="*/ 196039 h 196038"/>
            </a:gdLst>
            <a:ahLst/>
            <a:cxnLst/>
            <a:rect l="l" t="t" r="r" b="b"/>
            <a:pathLst>
              <a:path w="196038" h="196038">
                <a:moveTo>
                  <a:pt x="0" y="0"/>
                </a:moveTo>
                <a:lnTo>
                  <a:pt x="196039" y="0"/>
                </a:lnTo>
                <a:lnTo>
                  <a:pt x="196039" y="196039"/>
                </a:lnTo>
                <a:lnTo>
                  <a:pt x="0" y="196039"/>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a:off x="4822995"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2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60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2"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60"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a:off x="1087810" y="5377377"/>
            <a:ext cx="867854" cy="355853"/>
          </a:xfrm>
          <a:custGeom>
            <a:avLst/>
            <a:gdLst>
              <a:gd name="connsiteX0" fmla="*/ 779261 w 867854"/>
              <a:gd name="connsiteY0" fmla="*/ 11564 h 355853"/>
              <a:gd name="connsiteX1" fmla="*/ 867854 w 867854"/>
              <a:gd name="connsiteY1" fmla="*/ 11564 h 355853"/>
              <a:gd name="connsiteX2" fmla="*/ 759873 w 867854"/>
              <a:gd name="connsiteY2" fmla="*/ 344378 h 355853"/>
              <a:gd name="connsiteX3" fmla="*/ 671279 w 867854"/>
              <a:gd name="connsiteY3" fmla="*/ 344378 h 355853"/>
              <a:gd name="connsiteX4" fmla="*/ 611461 w 867854"/>
              <a:gd name="connsiteY4" fmla="*/ 11564 h 355853"/>
              <a:gd name="connsiteX5" fmla="*/ 700055 w 867854"/>
              <a:gd name="connsiteY5" fmla="*/ 11564 h 355853"/>
              <a:gd name="connsiteX6" fmla="*/ 592074 w 867854"/>
              <a:gd name="connsiteY6" fmla="*/ 344378 h 355853"/>
              <a:gd name="connsiteX7" fmla="*/ 503393 w 867854"/>
              <a:gd name="connsiteY7" fmla="*/ 344378 h 355853"/>
              <a:gd name="connsiteX8" fmla="*/ 443577 w 867854"/>
              <a:gd name="connsiteY8" fmla="*/ 11564 h 355853"/>
              <a:gd name="connsiteX9" fmla="*/ 532257 w 867854"/>
              <a:gd name="connsiteY9" fmla="*/ 11564 h 355853"/>
              <a:gd name="connsiteX10" fmla="*/ 424189 w 867854"/>
              <a:gd name="connsiteY10" fmla="*/ 344378 h 355853"/>
              <a:gd name="connsiteX11" fmla="*/ 335595 w 867854"/>
              <a:gd name="connsiteY11" fmla="*/ 344378 h 355853"/>
              <a:gd name="connsiteX12" fmla="*/ 294907 w 867854"/>
              <a:gd name="connsiteY12" fmla="*/ 0 h 355853"/>
              <a:gd name="connsiteX13" fmla="*/ 389587 w 867854"/>
              <a:gd name="connsiteY13" fmla="*/ 0 h 355853"/>
              <a:gd name="connsiteX14" fmla="*/ 274128 w 867854"/>
              <a:gd name="connsiteY14" fmla="*/ 355853 h 355853"/>
              <a:gd name="connsiteX15" fmla="*/ 179361 w 867854"/>
              <a:gd name="connsiteY15" fmla="*/ 355853 h 355853"/>
              <a:gd name="connsiteX16" fmla="*/ 115459 w 867854"/>
              <a:gd name="connsiteY16" fmla="*/ 0 h 355853"/>
              <a:gd name="connsiteX17" fmla="*/ 210226 w 867854"/>
              <a:gd name="connsiteY17" fmla="*/ 0 h 355853"/>
              <a:gd name="connsiteX18" fmla="*/ 94680 w 867854"/>
              <a:gd name="connsiteY18" fmla="*/ 355853 h 355853"/>
              <a:gd name="connsiteX19" fmla="*/ 0 w 867854"/>
              <a:gd name="connsiteY19" fmla="*/ 355853 h 355853"/>
            </a:gdLst>
            <a:ahLst/>
            <a:cxnLst/>
            <a:rect l="l" t="t" r="r" b="b"/>
            <a:pathLst>
              <a:path w="867854" h="355853">
                <a:moveTo>
                  <a:pt x="779261" y="11564"/>
                </a:moveTo>
                <a:lnTo>
                  <a:pt x="867854" y="11564"/>
                </a:lnTo>
                <a:lnTo>
                  <a:pt x="759873" y="344378"/>
                </a:lnTo>
                <a:lnTo>
                  <a:pt x="671279" y="344378"/>
                </a:lnTo>
                <a:close/>
                <a:moveTo>
                  <a:pt x="611461" y="11564"/>
                </a:moveTo>
                <a:lnTo>
                  <a:pt x="700055" y="11564"/>
                </a:lnTo>
                <a:lnTo>
                  <a:pt x="592074" y="344378"/>
                </a:lnTo>
                <a:lnTo>
                  <a:pt x="503393" y="344378"/>
                </a:lnTo>
                <a:close/>
                <a:moveTo>
                  <a:pt x="443577" y="11564"/>
                </a:moveTo>
                <a:lnTo>
                  <a:pt x="532257" y="11564"/>
                </a:lnTo>
                <a:lnTo>
                  <a:pt x="424189" y="344378"/>
                </a:lnTo>
                <a:lnTo>
                  <a:pt x="335595" y="344378"/>
                </a:lnTo>
                <a:close/>
                <a:moveTo>
                  <a:pt x="294907" y="0"/>
                </a:moveTo>
                <a:lnTo>
                  <a:pt x="389587" y="0"/>
                </a:lnTo>
                <a:lnTo>
                  <a:pt x="274128" y="355853"/>
                </a:lnTo>
                <a:lnTo>
                  <a:pt x="179361" y="355853"/>
                </a:lnTo>
                <a:close/>
                <a:moveTo>
                  <a:pt x="115459" y="0"/>
                </a:moveTo>
                <a:lnTo>
                  <a:pt x="210226" y="0"/>
                </a:lnTo>
                <a:lnTo>
                  <a:pt x="94680" y="355853"/>
                </a:lnTo>
                <a:lnTo>
                  <a:pt x="0" y="355853"/>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a:off x="6575220" y="2038438"/>
            <a:ext cx="360000" cy="360000"/>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4718593" y="2031822"/>
            <a:ext cx="3413056" cy="707886"/>
          </a:xfrm>
          <a:prstGeom prst="rect">
            <a:avLst/>
          </a:prstGeom>
          <a:noFill/>
          <a:ln>
            <a:noFill/>
          </a:ln>
        </p:spPr>
        <p:txBody>
          <a:bodyPr vert="horz" wrap="square" lIns="91440" tIns="45720" rIns="91440" bIns="45720" rtlCol="0" anchor="b"/>
          <a:lstStyle/>
          <a:p>
            <a:pPr algn="r">
              <a:lnSpc>
                <a:spcPct val="100000"/>
              </a:lnSpc>
            </a:pPr>
            <a:r>
              <a:rPr kumimoji="1" lang="en-US" altLang="zh-CN" sz="40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PART</a:t>
            </a:r>
            <a:endParaRPr kumimoji="1" lang="zh-CN" altLang="en-US"/>
          </a:p>
        </p:txBody>
      </p:sp>
      <p:cxnSp>
        <p:nvCxnSpPr>
          <p:cNvPr id="28" name="标题 1"/>
          <p:cNvCxnSpPr/>
          <p:nvPr/>
        </p:nvCxnSpPr>
        <p:spPr>
          <a:xfrm>
            <a:off x="6683484" y="2954831"/>
            <a:ext cx="4740133" cy="0"/>
          </a:xfrm>
          <a:prstGeom prst="line">
            <a:avLst/>
          </a:prstGeom>
          <a:noFill/>
          <a:ln w="6350" cap="sq">
            <a:solidFill>
              <a:schemeClr val="tx1">
                <a:lumMod val="65000"/>
                <a:lumOff val="35000"/>
              </a:schemeClr>
            </a:solidFill>
            <a:miter/>
          </a:ln>
        </p:spPr>
      </p:cxnSp>
      <p:sp>
        <p:nvSpPr>
          <p:cNvPr id="29" name="标题 1"/>
          <p:cNvSpPr txBox="1"/>
          <p:nvPr/>
        </p:nvSpPr>
        <p:spPr>
          <a:xfrm>
            <a:off x="6575220" y="2943340"/>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30" name="标题 1"/>
          <p:cNvCxnSpPr/>
          <p:nvPr/>
        </p:nvCxnSpPr>
        <p:spPr>
          <a:xfrm flipV="1">
            <a:off x="6544047" y="4718245"/>
            <a:ext cx="4848397" cy="1"/>
          </a:xfrm>
          <a:prstGeom prst="line">
            <a:avLst/>
          </a:prstGeom>
          <a:noFill/>
          <a:ln w="6350" cap="sq">
            <a:solidFill>
              <a:schemeClr val="tx1">
                <a:lumMod val="65000"/>
                <a:lumOff val="35000"/>
              </a:schemeClr>
            </a:solidFill>
            <a:miter/>
          </a:ln>
        </p:spPr>
      </p:cxnSp>
      <p:sp>
        <p:nvSpPr>
          <p:cNvPr id="31" name="标题 1"/>
          <p:cNvSpPr txBox="1"/>
          <p:nvPr/>
        </p:nvSpPr>
        <p:spPr>
          <a:xfrm>
            <a:off x="10317366" y="4692183"/>
            <a:ext cx="1086199" cy="36453"/>
          </a:xfrm>
          <a:prstGeom prst="rect">
            <a:avLst/>
          </a:pr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32" name="标题 1"/>
          <p:cNvSpPr txBox="1"/>
          <p:nvPr/>
        </p:nvSpPr>
        <p:spPr>
          <a:xfrm>
            <a:off x="11705572" y="0"/>
            <a:ext cx="486428" cy="2709314"/>
          </a:xfrm>
          <a:custGeom>
            <a:avLst/>
            <a:gdLst>
              <a:gd name="connsiteX0" fmla="*/ 0 w 486428"/>
              <a:gd name="connsiteY0" fmla="*/ 0 h 2709314"/>
              <a:gd name="connsiteX1" fmla="*/ 486428 w 486428"/>
              <a:gd name="connsiteY1" fmla="*/ 0 h 2709314"/>
              <a:gd name="connsiteX2" fmla="*/ 486428 w 486428"/>
              <a:gd name="connsiteY2" fmla="*/ 2709314 h 2709314"/>
              <a:gd name="connsiteX3" fmla="*/ 0 w 486428"/>
              <a:gd name="connsiteY3" fmla="*/ 2709314 h 2709314"/>
            </a:gdLst>
            <a:ahLst/>
            <a:cxnLst/>
            <a:rect l="l" t="t" r="r" b="b"/>
            <a:pathLst>
              <a:path w="486428" h="2709314">
                <a:moveTo>
                  <a:pt x="0" y="0"/>
                </a:moveTo>
                <a:lnTo>
                  <a:pt x="486428" y="0"/>
                </a:lnTo>
                <a:lnTo>
                  <a:pt x="486428" y="2709314"/>
                </a:lnTo>
                <a:lnTo>
                  <a:pt x="0" y="2709314"/>
                </a:lnTo>
                <a:close/>
              </a:path>
            </a:pathLst>
          </a:custGeom>
          <a:solidFill>
            <a:schemeClr val="accent3">
              <a:alpha val="2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3" name="标题 1"/>
          <p:cNvSpPr txBox="1"/>
          <p:nvPr/>
        </p:nvSpPr>
        <p:spPr>
          <a:xfrm>
            <a:off x="9884086" y="2230167"/>
            <a:ext cx="902718" cy="150497"/>
          </a:xfrm>
          <a:custGeom>
            <a:avLst/>
            <a:gdLst>
              <a:gd name="connsiteX0" fmla="*/ 781957 w 902718"/>
              <a:gd name="connsiteY0" fmla="*/ 0 h 150497"/>
              <a:gd name="connsiteX1" fmla="*/ 827949 w 902718"/>
              <a:gd name="connsiteY1" fmla="*/ 47818 h 150497"/>
              <a:gd name="connsiteX2" fmla="*/ 875766 w 902718"/>
              <a:gd name="connsiteY2" fmla="*/ 1738 h 150497"/>
              <a:gd name="connsiteX3" fmla="*/ 902718 w 902718"/>
              <a:gd name="connsiteY3" fmla="*/ 29734 h 150497"/>
              <a:gd name="connsiteX4" fmla="*/ 854987 w 902718"/>
              <a:gd name="connsiteY4" fmla="*/ 75814 h 150497"/>
              <a:gd name="connsiteX5" fmla="*/ 900980 w 902718"/>
              <a:gd name="connsiteY5" fmla="*/ 123545 h 150497"/>
              <a:gd name="connsiteX6" fmla="*/ 872984 w 902718"/>
              <a:gd name="connsiteY6" fmla="*/ 150497 h 150497"/>
              <a:gd name="connsiteX7" fmla="*/ 826991 w 902718"/>
              <a:gd name="connsiteY7" fmla="*/ 102765 h 150497"/>
              <a:gd name="connsiteX8" fmla="*/ 779174 w 902718"/>
              <a:gd name="connsiteY8" fmla="*/ 148758 h 150497"/>
              <a:gd name="connsiteX9" fmla="*/ 752222 w 902718"/>
              <a:gd name="connsiteY9" fmla="*/ 120762 h 150497"/>
              <a:gd name="connsiteX10" fmla="*/ 799953 w 902718"/>
              <a:gd name="connsiteY10" fmla="*/ 74771 h 150497"/>
              <a:gd name="connsiteX11" fmla="*/ 753960 w 902718"/>
              <a:gd name="connsiteY11" fmla="*/ 27039 h 150497"/>
              <a:gd name="connsiteX12" fmla="*/ 405845 w 902718"/>
              <a:gd name="connsiteY12" fmla="*/ 0 h 150497"/>
              <a:gd name="connsiteX13" fmla="*/ 451838 w 902718"/>
              <a:gd name="connsiteY13" fmla="*/ 47818 h 150497"/>
              <a:gd name="connsiteX14" fmla="*/ 499569 w 902718"/>
              <a:gd name="connsiteY14" fmla="*/ 1738 h 150497"/>
              <a:gd name="connsiteX15" fmla="*/ 526608 w 902718"/>
              <a:gd name="connsiteY15" fmla="*/ 29734 h 150497"/>
              <a:gd name="connsiteX16" fmla="*/ 478790 w 902718"/>
              <a:gd name="connsiteY16" fmla="*/ 75814 h 150497"/>
              <a:gd name="connsiteX17" fmla="*/ 524869 w 902718"/>
              <a:gd name="connsiteY17" fmla="*/ 123545 h 150497"/>
              <a:gd name="connsiteX18" fmla="*/ 496873 w 902718"/>
              <a:gd name="connsiteY18" fmla="*/ 150497 h 150497"/>
              <a:gd name="connsiteX19" fmla="*/ 450794 w 902718"/>
              <a:gd name="connsiteY19" fmla="*/ 102765 h 150497"/>
              <a:gd name="connsiteX20" fmla="*/ 403063 w 902718"/>
              <a:gd name="connsiteY20" fmla="*/ 148758 h 150497"/>
              <a:gd name="connsiteX21" fmla="*/ 376111 w 902718"/>
              <a:gd name="connsiteY21" fmla="*/ 120762 h 150497"/>
              <a:gd name="connsiteX22" fmla="*/ 423842 w 902718"/>
              <a:gd name="connsiteY22" fmla="*/ 74771 h 150497"/>
              <a:gd name="connsiteX23" fmla="*/ 377850 w 902718"/>
              <a:gd name="connsiteY23" fmla="*/ 27039 h 150497"/>
              <a:gd name="connsiteX24" fmla="*/ 29648 w 902718"/>
              <a:gd name="connsiteY24" fmla="*/ 0 h 150497"/>
              <a:gd name="connsiteX25" fmla="*/ 75726 w 902718"/>
              <a:gd name="connsiteY25" fmla="*/ 47818 h 150497"/>
              <a:gd name="connsiteX26" fmla="*/ 123458 w 902718"/>
              <a:gd name="connsiteY26" fmla="*/ 1738 h 150497"/>
              <a:gd name="connsiteX27" fmla="*/ 150410 w 902718"/>
              <a:gd name="connsiteY27" fmla="*/ 29734 h 150497"/>
              <a:gd name="connsiteX28" fmla="*/ 102679 w 902718"/>
              <a:gd name="connsiteY28" fmla="*/ 75814 h 150497"/>
              <a:gd name="connsiteX29" fmla="*/ 148758 w 902718"/>
              <a:gd name="connsiteY29" fmla="*/ 123545 h 150497"/>
              <a:gd name="connsiteX30" fmla="*/ 120762 w 902718"/>
              <a:gd name="connsiteY30" fmla="*/ 150497 h 150497"/>
              <a:gd name="connsiteX31" fmla="*/ 74684 w 902718"/>
              <a:gd name="connsiteY31" fmla="*/ 102765 h 150497"/>
              <a:gd name="connsiteX32" fmla="*/ 26951 w 902718"/>
              <a:gd name="connsiteY32" fmla="*/ 148758 h 150497"/>
              <a:gd name="connsiteX33" fmla="*/ 0 w 902718"/>
              <a:gd name="connsiteY33" fmla="*/ 120762 h 150497"/>
              <a:gd name="connsiteX34" fmla="*/ 47731 w 902718"/>
              <a:gd name="connsiteY34" fmla="*/ 74771 h 150497"/>
              <a:gd name="connsiteX35" fmla="*/ 1652 w 902718"/>
              <a:gd name="connsiteY35" fmla="*/ 27039 h 150497"/>
            </a:gdLst>
            <a:ahLst/>
            <a:cxnLst/>
            <a:rect l="l" t="t" r="r" b="b"/>
            <a:pathLst>
              <a:path w="902718" h="150497">
                <a:moveTo>
                  <a:pt x="781957" y="0"/>
                </a:moveTo>
                <a:lnTo>
                  <a:pt x="827949" y="47818"/>
                </a:lnTo>
                <a:lnTo>
                  <a:pt x="875766" y="1738"/>
                </a:lnTo>
                <a:lnTo>
                  <a:pt x="902718" y="29734"/>
                </a:lnTo>
                <a:lnTo>
                  <a:pt x="854987" y="75814"/>
                </a:lnTo>
                <a:lnTo>
                  <a:pt x="900980" y="123545"/>
                </a:lnTo>
                <a:lnTo>
                  <a:pt x="872984" y="150497"/>
                </a:lnTo>
                <a:lnTo>
                  <a:pt x="826991" y="102765"/>
                </a:lnTo>
                <a:lnTo>
                  <a:pt x="779174" y="148758"/>
                </a:lnTo>
                <a:lnTo>
                  <a:pt x="752222" y="120762"/>
                </a:lnTo>
                <a:lnTo>
                  <a:pt x="799953" y="74771"/>
                </a:lnTo>
                <a:lnTo>
                  <a:pt x="753960" y="27039"/>
                </a:lnTo>
                <a:close/>
                <a:moveTo>
                  <a:pt x="405845" y="0"/>
                </a:moveTo>
                <a:lnTo>
                  <a:pt x="451838" y="47818"/>
                </a:lnTo>
                <a:lnTo>
                  <a:pt x="499569" y="1738"/>
                </a:lnTo>
                <a:lnTo>
                  <a:pt x="526608" y="29734"/>
                </a:lnTo>
                <a:lnTo>
                  <a:pt x="478790" y="75814"/>
                </a:lnTo>
                <a:lnTo>
                  <a:pt x="524869" y="123545"/>
                </a:lnTo>
                <a:lnTo>
                  <a:pt x="496873" y="150497"/>
                </a:lnTo>
                <a:lnTo>
                  <a:pt x="450794" y="102765"/>
                </a:lnTo>
                <a:lnTo>
                  <a:pt x="403063" y="148758"/>
                </a:lnTo>
                <a:lnTo>
                  <a:pt x="376111" y="120762"/>
                </a:lnTo>
                <a:lnTo>
                  <a:pt x="423842" y="74771"/>
                </a:lnTo>
                <a:lnTo>
                  <a:pt x="377850" y="27039"/>
                </a:lnTo>
                <a:close/>
                <a:moveTo>
                  <a:pt x="29648" y="0"/>
                </a:moveTo>
                <a:lnTo>
                  <a:pt x="75726" y="47818"/>
                </a:lnTo>
                <a:lnTo>
                  <a:pt x="123458" y="1738"/>
                </a:lnTo>
                <a:lnTo>
                  <a:pt x="150410" y="29734"/>
                </a:lnTo>
                <a:lnTo>
                  <a:pt x="102679" y="75814"/>
                </a:lnTo>
                <a:lnTo>
                  <a:pt x="148758" y="123545"/>
                </a:lnTo>
                <a:lnTo>
                  <a:pt x="120762" y="150497"/>
                </a:lnTo>
                <a:lnTo>
                  <a:pt x="74684" y="102765"/>
                </a:lnTo>
                <a:lnTo>
                  <a:pt x="26951" y="148758"/>
                </a:lnTo>
                <a:lnTo>
                  <a:pt x="0" y="120762"/>
                </a:lnTo>
                <a:lnTo>
                  <a:pt x="47731" y="74771"/>
                </a:lnTo>
                <a:lnTo>
                  <a:pt x="1652" y="27039"/>
                </a:lnTo>
                <a:close/>
              </a:path>
            </a:pathLst>
          </a:custGeom>
          <a:solidFill>
            <a:schemeClr val="bg1">
              <a:lumMod val="95000"/>
            </a:scheme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4" name="标题 1"/>
          <p:cNvSpPr txBox="1"/>
          <p:nvPr/>
        </p:nvSpPr>
        <p:spPr>
          <a:xfrm rot="18900000">
            <a:off x="10192995" y="736588"/>
            <a:ext cx="156147" cy="156147"/>
          </a:xfrm>
          <a:custGeom>
            <a:avLst/>
            <a:gdLst>
              <a:gd name="connsiteX0" fmla="*/ 159894 w 159893"/>
              <a:gd name="connsiteY0" fmla="*/ 79947 h 159893"/>
              <a:gd name="connsiteX1" fmla="*/ 79947 w 159893"/>
              <a:gd name="connsiteY1" fmla="*/ 159893 h 159893"/>
              <a:gd name="connsiteX2" fmla="*/ 1 w 159893"/>
              <a:gd name="connsiteY2" fmla="*/ 79947 h 159893"/>
              <a:gd name="connsiteX3" fmla="*/ 79947 w 159893"/>
              <a:gd name="connsiteY3" fmla="*/ 0 h 159893"/>
              <a:gd name="connsiteX4" fmla="*/ 159894 w 159893"/>
              <a:gd name="connsiteY4" fmla="*/ 79947 h 159893"/>
            </a:gdLst>
            <a:ahLst/>
            <a:cxnLst/>
            <a:rect l="l" t="t" r="r" b="b"/>
            <a:pathLst>
              <a:path w="159893" h="159893">
                <a:moveTo>
                  <a:pt x="159894" y="79947"/>
                </a:moveTo>
                <a:cubicBezTo>
                  <a:pt x="159894" y="124100"/>
                  <a:pt x="124100" y="159893"/>
                  <a:pt x="79947" y="159893"/>
                </a:cubicBezTo>
                <a:cubicBezTo>
                  <a:pt x="35794" y="159893"/>
                  <a:pt x="1" y="124100"/>
                  <a:pt x="1" y="79947"/>
                </a:cubicBezTo>
                <a:cubicBezTo>
                  <a:pt x="1" y="35793"/>
                  <a:pt x="35794" y="0"/>
                  <a:pt x="79947" y="0"/>
                </a:cubicBezTo>
                <a:cubicBezTo>
                  <a:pt x="124100" y="0"/>
                  <a:pt x="159894" y="35793"/>
                  <a:pt x="159894" y="79947"/>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5" name="标题 1"/>
          <p:cNvSpPr txBox="1"/>
          <p:nvPr/>
        </p:nvSpPr>
        <p:spPr>
          <a:xfrm>
            <a:off x="10534734" y="0"/>
            <a:ext cx="1657266" cy="924474"/>
          </a:xfrm>
          <a:custGeom>
            <a:avLst/>
            <a:gdLst>
              <a:gd name="connsiteX0" fmla="*/ 1657266 w 1657266"/>
              <a:gd name="connsiteY0" fmla="*/ 259688 h 924474"/>
              <a:gd name="connsiteX1" fmla="*/ 1657266 w 1657266"/>
              <a:gd name="connsiteY1" fmla="*/ 279040 h 924474"/>
              <a:gd name="connsiteX2" fmla="*/ 1268885 w 1657266"/>
              <a:gd name="connsiteY2" fmla="*/ 814012 h 924474"/>
              <a:gd name="connsiteX3" fmla="*/ 1245462 w 1657266"/>
              <a:gd name="connsiteY3" fmla="*/ 826831 h 924474"/>
              <a:gd name="connsiteX4" fmla="*/ 1657266 w 1657266"/>
              <a:gd name="connsiteY4" fmla="*/ 111047 h 924474"/>
              <a:gd name="connsiteX5" fmla="*/ 1657266 w 1657266"/>
              <a:gd name="connsiteY5" fmla="*/ 130288 h 924474"/>
              <a:gd name="connsiteX6" fmla="*/ 1110259 w 1657266"/>
              <a:gd name="connsiteY6" fmla="*/ 883678 h 924474"/>
              <a:gd name="connsiteX7" fmla="*/ 1092288 w 1657266"/>
              <a:gd name="connsiteY7" fmla="*/ 889250 h 924474"/>
              <a:gd name="connsiteX8" fmla="*/ 227079 w 1657266"/>
              <a:gd name="connsiteY8" fmla="*/ 1 h 924474"/>
              <a:gd name="connsiteX9" fmla="*/ 241140 w 1657266"/>
              <a:gd name="connsiteY9" fmla="*/ 1 h 924474"/>
              <a:gd name="connsiteX10" fmla="*/ 27857 w 1657266"/>
              <a:gd name="connsiteY10" fmla="*/ 293746 h 924474"/>
              <a:gd name="connsiteX11" fmla="*/ 24203 w 1657266"/>
              <a:gd name="connsiteY11" fmla="*/ 279429 h 924474"/>
              <a:gd name="connsiteX12" fmla="*/ 766554 w 1657266"/>
              <a:gd name="connsiteY12" fmla="*/ 1 h 924474"/>
              <a:gd name="connsiteX13" fmla="*/ 780619 w 1657266"/>
              <a:gd name="connsiteY13" fmla="*/ 1 h 924474"/>
              <a:gd name="connsiteX14" fmla="*/ 272863 w 1657266"/>
              <a:gd name="connsiteY14" fmla="*/ 699176 h 924474"/>
              <a:gd name="connsiteX15" fmla="*/ 264596 w 1657266"/>
              <a:gd name="connsiteY15" fmla="*/ 691209 h 924474"/>
              <a:gd name="connsiteX16" fmla="*/ 658734 w 1657266"/>
              <a:gd name="connsiteY16" fmla="*/ 1 h 924474"/>
              <a:gd name="connsiteX17" fmla="*/ 672927 w 1657266"/>
              <a:gd name="connsiteY17" fmla="*/ 1 h 924474"/>
              <a:gd name="connsiteX18" fmla="*/ 211282 w 1657266"/>
              <a:gd name="connsiteY18" fmla="*/ 635738 h 924474"/>
              <a:gd name="connsiteX19" fmla="*/ 203614 w 1657266"/>
              <a:gd name="connsiteY19" fmla="*/ 626872 h 924474"/>
              <a:gd name="connsiteX20" fmla="*/ 119143 w 1657266"/>
              <a:gd name="connsiteY20" fmla="*/ 0 h 924474"/>
              <a:gd name="connsiteX21" fmla="*/ 133208 w 1657266"/>
              <a:gd name="connsiteY21" fmla="*/ 0 h 924474"/>
              <a:gd name="connsiteX22" fmla="*/ 5332 w 1657266"/>
              <a:gd name="connsiteY22" fmla="*/ 176154 h 924474"/>
              <a:gd name="connsiteX23" fmla="*/ 3295 w 1657266"/>
              <a:gd name="connsiteY23" fmla="*/ 159561 h 924474"/>
              <a:gd name="connsiteX24" fmla="*/ 11276 w 1657266"/>
              <a:gd name="connsiteY24" fmla="*/ 0 h 924474"/>
              <a:gd name="connsiteX25" fmla="*/ 25338 w 1657266"/>
              <a:gd name="connsiteY25" fmla="*/ 0 h 924474"/>
              <a:gd name="connsiteX26" fmla="*/ 0 w 1657266"/>
              <a:gd name="connsiteY26" fmla="*/ 34899 h 924474"/>
              <a:gd name="connsiteX27" fmla="*/ 1379 w 1657266"/>
              <a:gd name="connsiteY27" fmla="*/ 13633 h 924474"/>
              <a:gd name="connsiteX28" fmla="*/ 335116 w 1657266"/>
              <a:gd name="connsiteY28" fmla="*/ 0 h 924474"/>
              <a:gd name="connsiteX29" fmla="*/ 349297 w 1657266"/>
              <a:gd name="connsiteY29" fmla="*/ 0 h 924474"/>
              <a:gd name="connsiteX30" fmla="*/ 62061 w 1657266"/>
              <a:gd name="connsiteY30" fmla="*/ 395642 h 924474"/>
              <a:gd name="connsiteX31" fmla="*/ 57089 w 1657266"/>
              <a:gd name="connsiteY31" fmla="*/ 383062 h 924474"/>
              <a:gd name="connsiteX32" fmla="*/ 442954 w 1657266"/>
              <a:gd name="connsiteY32" fmla="*/ 0 h 924474"/>
              <a:gd name="connsiteX33" fmla="*/ 457053 w 1657266"/>
              <a:gd name="connsiteY33" fmla="*/ 0 h 924474"/>
              <a:gd name="connsiteX34" fmla="*/ 104952 w 1657266"/>
              <a:gd name="connsiteY34" fmla="*/ 484958 h 924474"/>
              <a:gd name="connsiteX35" fmla="*/ 98961 w 1657266"/>
              <a:gd name="connsiteY35" fmla="*/ 473816 h 924474"/>
              <a:gd name="connsiteX36" fmla="*/ 550827 w 1657266"/>
              <a:gd name="connsiteY36" fmla="*/ 0 h 924474"/>
              <a:gd name="connsiteX37" fmla="*/ 564949 w 1657266"/>
              <a:gd name="connsiteY37" fmla="*/ 0 h 924474"/>
              <a:gd name="connsiteX38" fmla="*/ 155031 w 1657266"/>
              <a:gd name="connsiteY38" fmla="*/ 564571 h 924474"/>
              <a:gd name="connsiteX39" fmla="*/ 148083 w 1657266"/>
              <a:gd name="connsiteY39" fmla="*/ 554747 h 924474"/>
              <a:gd name="connsiteX40" fmla="*/ 874651 w 1657266"/>
              <a:gd name="connsiteY40" fmla="*/ 0 h 924474"/>
              <a:gd name="connsiteX41" fmla="*/ 888883 w 1657266"/>
              <a:gd name="connsiteY41" fmla="*/ 0 h 924474"/>
              <a:gd name="connsiteX42" fmla="*/ 340374 w 1657266"/>
              <a:gd name="connsiteY42" fmla="*/ 755544 h 924474"/>
              <a:gd name="connsiteX43" fmla="*/ 331389 w 1657266"/>
              <a:gd name="connsiteY43" fmla="*/ 748476 h 924474"/>
              <a:gd name="connsiteX44" fmla="*/ 982485 w 1657266"/>
              <a:gd name="connsiteY44" fmla="*/ 0 h 924474"/>
              <a:gd name="connsiteX45" fmla="*/ 996719 w 1657266"/>
              <a:gd name="connsiteY45" fmla="*/ 0 h 924474"/>
              <a:gd name="connsiteX46" fmla="*/ 412917 w 1657266"/>
              <a:gd name="connsiteY46" fmla="*/ 803887 h 924474"/>
              <a:gd name="connsiteX47" fmla="*/ 403213 w 1657266"/>
              <a:gd name="connsiteY47" fmla="*/ 797897 h 924474"/>
              <a:gd name="connsiteX48" fmla="*/ 1090380 w 1657266"/>
              <a:gd name="connsiteY48" fmla="*/ 0 h 924474"/>
              <a:gd name="connsiteX49" fmla="*/ 1104440 w 1657266"/>
              <a:gd name="connsiteY49" fmla="*/ 0 h 924474"/>
              <a:gd name="connsiteX50" fmla="*/ 490793 w 1657266"/>
              <a:gd name="connsiteY50" fmla="*/ 845160 h 924474"/>
              <a:gd name="connsiteX51" fmla="*/ 480250 w 1657266"/>
              <a:gd name="connsiteY51" fmla="*/ 840308 h 924474"/>
              <a:gd name="connsiteX52" fmla="*/ 1198340 w 1657266"/>
              <a:gd name="connsiteY52" fmla="*/ 0 h 924474"/>
              <a:gd name="connsiteX53" fmla="*/ 1212398 w 1657266"/>
              <a:gd name="connsiteY53" fmla="*/ 0 h 924474"/>
              <a:gd name="connsiteX54" fmla="*/ 574419 w 1657266"/>
              <a:gd name="connsiteY54" fmla="*/ 878706 h 924474"/>
              <a:gd name="connsiteX55" fmla="*/ 563097 w 1657266"/>
              <a:gd name="connsiteY55" fmla="*/ 874873 h 924474"/>
              <a:gd name="connsiteX56" fmla="*/ 1306216 w 1657266"/>
              <a:gd name="connsiteY56" fmla="*/ 0 h 924474"/>
              <a:gd name="connsiteX57" fmla="*/ 1320097 w 1657266"/>
              <a:gd name="connsiteY57" fmla="*/ 0 h 924474"/>
              <a:gd name="connsiteX58" fmla="*/ 663916 w 1657266"/>
              <a:gd name="connsiteY58" fmla="*/ 903926 h 924474"/>
              <a:gd name="connsiteX59" fmla="*/ 651935 w 1657266"/>
              <a:gd name="connsiteY59" fmla="*/ 901171 h 924474"/>
              <a:gd name="connsiteX60" fmla="*/ 1414107 w 1657266"/>
              <a:gd name="connsiteY60" fmla="*/ 0 h 924474"/>
              <a:gd name="connsiteX61" fmla="*/ 1428199 w 1657266"/>
              <a:gd name="connsiteY61" fmla="*/ 0 h 924474"/>
              <a:gd name="connsiteX62" fmla="*/ 760360 w 1657266"/>
              <a:gd name="connsiteY62" fmla="*/ 919860 h 924474"/>
              <a:gd name="connsiteX63" fmla="*/ 747481 w 1657266"/>
              <a:gd name="connsiteY63" fmla="*/ 918182 h 924474"/>
              <a:gd name="connsiteX64" fmla="*/ 1522043 w 1657266"/>
              <a:gd name="connsiteY64" fmla="*/ 0 h 924474"/>
              <a:gd name="connsiteX65" fmla="*/ 1536109 w 1657266"/>
              <a:gd name="connsiteY65" fmla="*/ 0 h 924474"/>
              <a:gd name="connsiteX66" fmla="*/ 865192 w 1657266"/>
              <a:gd name="connsiteY66" fmla="*/ 924115 h 924474"/>
              <a:gd name="connsiteX67" fmla="*/ 850815 w 1657266"/>
              <a:gd name="connsiteY67" fmla="*/ 924474 h 924474"/>
              <a:gd name="connsiteX68" fmla="*/ 1629862 w 1657266"/>
              <a:gd name="connsiteY68" fmla="*/ 0 h 924474"/>
              <a:gd name="connsiteX69" fmla="*/ 1643728 w 1657266"/>
              <a:gd name="connsiteY69" fmla="*/ 0 h 924474"/>
              <a:gd name="connsiteX70" fmla="*/ 980029 w 1657266"/>
              <a:gd name="connsiteY70" fmla="*/ 914169 h 924474"/>
              <a:gd name="connsiteX71" fmla="*/ 964453 w 1657266"/>
              <a:gd name="connsiteY71" fmla="*/ 916206 h 924474"/>
            </a:gdLst>
            <a:ahLst/>
            <a:cxnLst/>
            <a:rect l="l" t="t" r="r" b="b"/>
            <a:pathLst>
              <a:path w="1657266" h="924474">
                <a:moveTo>
                  <a:pt x="1657266" y="259688"/>
                </a:moveTo>
                <a:lnTo>
                  <a:pt x="1657266" y="279040"/>
                </a:lnTo>
                <a:lnTo>
                  <a:pt x="1268885" y="814012"/>
                </a:lnTo>
                <a:cubicBezTo>
                  <a:pt x="1261157" y="818385"/>
                  <a:pt x="1253370" y="822698"/>
                  <a:pt x="1245462" y="826831"/>
                </a:cubicBezTo>
                <a:close/>
                <a:moveTo>
                  <a:pt x="1657266" y="111047"/>
                </a:moveTo>
                <a:lnTo>
                  <a:pt x="1657266" y="130288"/>
                </a:lnTo>
                <a:lnTo>
                  <a:pt x="1110259" y="883678"/>
                </a:lnTo>
                <a:cubicBezTo>
                  <a:pt x="1104269" y="885595"/>
                  <a:pt x="1098279" y="887453"/>
                  <a:pt x="1092288" y="889250"/>
                </a:cubicBezTo>
                <a:close/>
                <a:moveTo>
                  <a:pt x="227079" y="1"/>
                </a:moveTo>
                <a:lnTo>
                  <a:pt x="241140" y="1"/>
                </a:lnTo>
                <a:lnTo>
                  <a:pt x="27857" y="293746"/>
                </a:lnTo>
                <a:cubicBezTo>
                  <a:pt x="26599" y="289013"/>
                  <a:pt x="25401" y="284221"/>
                  <a:pt x="24203" y="279429"/>
                </a:cubicBezTo>
                <a:close/>
                <a:moveTo>
                  <a:pt x="766554" y="1"/>
                </a:moveTo>
                <a:lnTo>
                  <a:pt x="780619" y="1"/>
                </a:lnTo>
                <a:lnTo>
                  <a:pt x="272863" y="699176"/>
                </a:lnTo>
                <a:cubicBezTo>
                  <a:pt x="270048" y="696541"/>
                  <a:pt x="267351" y="693845"/>
                  <a:pt x="264596" y="691209"/>
                </a:cubicBezTo>
                <a:close/>
                <a:moveTo>
                  <a:pt x="658734" y="1"/>
                </a:moveTo>
                <a:lnTo>
                  <a:pt x="672927" y="1"/>
                </a:lnTo>
                <a:lnTo>
                  <a:pt x="211282" y="635738"/>
                </a:lnTo>
                <a:cubicBezTo>
                  <a:pt x="208706" y="632863"/>
                  <a:pt x="206131" y="629867"/>
                  <a:pt x="203614" y="626872"/>
                </a:cubicBezTo>
                <a:close/>
                <a:moveTo>
                  <a:pt x="119143" y="0"/>
                </a:moveTo>
                <a:lnTo>
                  <a:pt x="133208" y="0"/>
                </a:lnTo>
                <a:lnTo>
                  <a:pt x="5332" y="176154"/>
                </a:lnTo>
                <a:cubicBezTo>
                  <a:pt x="4672" y="170643"/>
                  <a:pt x="3894" y="165132"/>
                  <a:pt x="3295" y="159561"/>
                </a:cubicBezTo>
                <a:close/>
                <a:moveTo>
                  <a:pt x="11276" y="0"/>
                </a:moveTo>
                <a:lnTo>
                  <a:pt x="25338" y="0"/>
                </a:lnTo>
                <a:lnTo>
                  <a:pt x="0" y="34899"/>
                </a:lnTo>
                <a:cubicBezTo>
                  <a:pt x="300" y="27771"/>
                  <a:pt x="839" y="20702"/>
                  <a:pt x="1379" y="13633"/>
                </a:cubicBezTo>
                <a:close/>
                <a:moveTo>
                  <a:pt x="335116" y="0"/>
                </a:moveTo>
                <a:lnTo>
                  <a:pt x="349297" y="0"/>
                </a:lnTo>
                <a:lnTo>
                  <a:pt x="62061" y="395642"/>
                </a:lnTo>
                <a:lnTo>
                  <a:pt x="57089" y="383062"/>
                </a:lnTo>
                <a:close/>
                <a:moveTo>
                  <a:pt x="442954" y="0"/>
                </a:moveTo>
                <a:lnTo>
                  <a:pt x="457053" y="0"/>
                </a:lnTo>
                <a:lnTo>
                  <a:pt x="104952" y="484958"/>
                </a:lnTo>
                <a:cubicBezTo>
                  <a:pt x="102915" y="481244"/>
                  <a:pt x="100939" y="477530"/>
                  <a:pt x="98961" y="473816"/>
                </a:cubicBezTo>
                <a:close/>
                <a:moveTo>
                  <a:pt x="550827" y="0"/>
                </a:moveTo>
                <a:lnTo>
                  <a:pt x="564949" y="0"/>
                </a:lnTo>
                <a:lnTo>
                  <a:pt x="155031" y="564571"/>
                </a:lnTo>
                <a:cubicBezTo>
                  <a:pt x="152695" y="561276"/>
                  <a:pt x="150359" y="558041"/>
                  <a:pt x="148083" y="554747"/>
                </a:cubicBezTo>
                <a:close/>
                <a:moveTo>
                  <a:pt x="874651" y="0"/>
                </a:moveTo>
                <a:lnTo>
                  <a:pt x="888883" y="0"/>
                </a:lnTo>
                <a:lnTo>
                  <a:pt x="340374" y="755544"/>
                </a:lnTo>
                <a:cubicBezTo>
                  <a:pt x="337380" y="753208"/>
                  <a:pt x="334384" y="750812"/>
                  <a:pt x="331389" y="748476"/>
                </a:cubicBezTo>
                <a:close/>
                <a:moveTo>
                  <a:pt x="982485" y="0"/>
                </a:moveTo>
                <a:lnTo>
                  <a:pt x="996719" y="0"/>
                </a:lnTo>
                <a:lnTo>
                  <a:pt x="412917" y="803887"/>
                </a:lnTo>
                <a:lnTo>
                  <a:pt x="403213" y="797897"/>
                </a:lnTo>
                <a:close/>
                <a:moveTo>
                  <a:pt x="1090380" y="0"/>
                </a:moveTo>
                <a:lnTo>
                  <a:pt x="1104440" y="0"/>
                </a:lnTo>
                <a:lnTo>
                  <a:pt x="490793" y="845160"/>
                </a:lnTo>
                <a:cubicBezTo>
                  <a:pt x="487319" y="843483"/>
                  <a:pt x="483724" y="841986"/>
                  <a:pt x="480250" y="840308"/>
                </a:cubicBezTo>
                <a:close/>
                <a:moveTo>
                  <a:pt x="1198340" y="0"/>
                </a:moveTo>
                <a:lnTo>
                  <a:pt x="1212398" y="0"/>
                </a:lnTo>
                <a:lnTo>
                  <a:pt x="574419" y="878706"/>
                </a:lnTo>
                <a:cubicBezTo>
                  <a:pt x="570645" y="877448"/>
                  <a:pt x="566871" y="876250"/>
                  <a:pt x="563097" y="874873"/>
                </a:cubicBezTo>
                <a:close/>
                <a:moveTo>
                  <a:pt x="1306216" y="0"/>
                </a:moveTo>
                <a:lnTo>
                  <a:pt x="1320097" y="0"/>
                </a:lnTo>
                <a:lnTo>
                  <a:pt x="663916" y="903926"/>
                </a:lnTo>
                <a:lnTo>
                  <a:pt x="651935" y="901171"/>
                </a:lnTo>
                <a:close/>
                <a:moveTo>
                  <a:pt x="1414107" y="0"/>
                </a:moveTo>
                <a:lnTo>
                  <a:pt x="1428199" y="0"/>
                </a:lnTo>
                <a:lnTo>
                  <a:pt x="760360" y="919860"/>
                </a:lnTo>
                <a:cubicBezTo>
                  <a:pt x="756047" y="919381"/>
                  <a:pt x="751794" y="918722"/>
                  <a:pt x="747481" y="918182"/>
                </a:cubicBezTo>
                <a:close/>
                <a:moveTo>
                  <a:pt x="1522043" y="0"/>
                </a:moveTo>
                <a:lnTo>
                  <a:pt x="1536109" y="0"/>
                </a:lnTo>
                <a:lnTo>
                  <a:pt x="865192" y="924115"/>
                </a:lnTo>
                <a:cubicBezTo>
                  <a:pt x="860399" y="924474"/>
                  <a:pt x="855668" y="924474"/>
                  <a:pt x="850815" y="924474"/>
                </a:cubicBezTo>
                <a:close/>
                <a:moveTo>
                  <a:pt x="1629862" y="0"/>
                </a:moveTo>
                <a:lnTo>
                  <a:pt x="1643728" y="0"/>
                </a:lnTo>
                <a:lnTo>
                  <a:pt x="980029" y="914169"/>
                </a:lnTo>
                <a:cubicBezTo>
                  <a:pt x="974876" y="914949"/>
                  <a:pt x="969664" y="915488"/>
                  <a:pt x="964453" y="916206"/>
                </a:cubicBezTo>
                <a:close/>
              </a:path>
            </a:pathLst>
          </a:custGeom>
          <a:solidFill>
            <a:schemeClr val="accent3"/>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6" name="标题 1"/>
          <p:cNvSpPr txBox="1"/>
          <p:nvPr/>
        </p:nvSpPr>
        <p:spPr>
          <a:xfrm>
            <a:off x="10652857" y="6464454"/>
            <a:ext cx="360982" cy="302906"/>
          </a:xfrm>
          <a:custGeom>
            <a:avLst/>
            <a:gdLst>
              <a:gd name="connsiteX0" fmla="*/ 303673 w 369642"/>
              <a:gd name="connsiteY0" fmla="*/ 310172 h 310172"/>
              <a:gd name="connsiteX1" fmla="*/ 66414 w 369642"/>
              <a:gd name="connsiteY1" fmla="*/ 310172 h 310172"/>
              <a:gd name="connsiteX2" fmla="*/ 0 w 369642"/>
              <a:gd name="connsiteY2" fmla="*/ 243757 h 310172"/>
              <a:gd name="connsiteX3" fmla="*/ 0 w 369642"/>
              <a:gd name="connsiteY3" fmla="*/ 66326 h 310172"/>
              <a:gd name="connsiteX4" fmla="*/ 66414 w 369642"/>
              <a:gd name="connsiteY4" fmla="*/ 0 h 310172"/>
              <a:gd name="connsiteX5" fmla="*/ 303316 w 369642"/>
              <a:gd name="connsiteY5" fmla="*/ 0 h 310172"/>
              <a:gd name="connsiteX6" fmla="*/ 369643 w 369642"/>
              <a:gd name="connsiteY6" fmla="*/ 66326 h 310172"/>
              <a:gd name="connsiteX7" fmla="*/ 369643 w 369642"/>
              <a:gd name="connsiteY7" fmla="*/ 243757 h 310172"/>
              <a:gd name="connsiteX8" fmla="*/ 303673 w 369642"/>
              <a:gd name="connsiteY8" fmla="*/ 310172 h 310172"/>
              <a:gd name="connsiteX9" fmla="*/ 66414 w 369642"/>
              <a:gd name="connsiteY9" fmla="*/ 33385 h 310172"/>
              <a:gd name="connsiteX10" fmla="*/ 33385 w 369642"/>
              <a:gd name="connsiteY10" fmla="*/ 66326 h 310172"/>
              <a:gd name="connsiteX11" fmla="*/ 33385 w 369642"/>
              <a:gd name="connsiteY11" fmla="*/ 243757 h 310172"/>
              <a:gd name="connsiteX12" fmla="*/ 66414 w 369642"/>
              <a:gd name="connsiteY12" fmla="*/ 276698 h 310172"/>
              <a:gd name="connsiteX13" fmla="*/ 303316 w 369642"/>
              <a:gd name="connsiteY13" fmla="*/ 276698 h 310172"/>
              <a:gd name="connsiteX14" fmla="*/ 336257 w 369642"/>
              <a:gd name="connsiteY14" fmla="*/ 243757 h 310172"/>
              <a:gd name="connsiteX15" fmla="*/ 336257 w 369642"/>
              <a:gd name="connsiteY15" fmla="*/ 66326 h 310172"/>
              <a:gd name="connsiteX16" fmla="*/ 303316 w 369642"/>
              <a:gd name="connsiteY16" fmla="*/ 33385 h 310172"/>
            </a:gdLst>
            <a:ahLst/>
            <a:cxnLst/>
            <a:rect l="l" t="t" r="r" b="b"/>
            <a:pathLst>
              <a:path w="369642" h="310172">
                <a:moveTo>
                  <a:pt x="303673" y="310172"/>
                </a:moveTo>
                <a:lnTo>
                  <a:pt x="66414" y="310172"/>
                </a:lnTo>
                <a:cubicBezTo>
                  <a:pt x="29735" y="310128"/>
                  <a:pt x="89" y="280419"/>
                  <a:pt x="0" y="243757"/>
                </a:cubicBezTo>
                <a:lnTo>
                  <a:pt x="0" y="66326"/>
                </a:lnTo>
                <a:cubicBezTo>
                  <a:pt x="89" y="29682"/>
                  <a:pt x="29735" y="0"/>
                  <a:pt x="66414" y="0"/>
                </a:cubicBezTo>
                <a:lnTo>
                  <a:pt x="303316" y="0"/>
                </a:lnTo>
                <a:cubicBezTo>
                  <a:pt x="339907" y="45"/>
                  <a:pt x="369553" y="29718"/>
                  <a:pt x="369643" y="66326"/>
                </a:cubicBezTo>
                <a:lnTo>
                  <a:pt x="369643" y="243757"/>
                </a:lnTo>
                <a:cubicBezTo>
                  <a:pt x="369643" y="280268"/>
                  <a:pt x="340174" y="309923"/>
                  <a:pt x="303673" y="310172"/>
                </a:cubicBezTo>
                <a:close/>
                <a:moveTo>
                  <a:pt x="66414" y="33385"/>
                </a:moveTo>
                <a:cubicBezTo>
                  <a:pt x="48163" y="33385"/>
                  <a:pt x="33474" y="48120"/>
                  <a:pt x="33385" y="66326"/>
                </a:cubicBezTo>
                <a:lnTo>
                  <a:pt x="33385" y="243757"/>
                </a:lnTo>
                <a:cubicBezTo>
                  <a:pt x="33474" y="261963"/>
                  <a:pt x="48163" y="276698"/>
                  <a:pt x="66414" y="276698"/>
                </a:cubicBezTo>
                <a:lnTo>
                  <a:pt x="303316" y="276698"/>
                </a:lnTo>
                <a:cubicBezTo>
                  <a:pt x="321478" y="276698"/>
                  <a:pt x="336257" y="261946"/>
                  <a:pt x="336257" y="243757"/>
                </a:cubicBezTo>
                <a:lnTo>
                  <a:pt x="336257" y="66326"/>
                </a:lnTo>
                <a:cubicBezTo>
                  <a:pt x="336257" y="48137"/>
                  <a:pt x="321478" y="33385"/>
                  <a:pt x="303316" y="33385"/>
                </a:cubicBez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7" name="标题 1"/>
          <p:cNvSpPr txBox="1"/>
          <p:nvPr/>
        </p:nvSpPr>
        <p:spPr>
          <a:xfrm>
            <a:off x="11223978" y="6464454"/>
            <a:ext cx="360982" cy="119370"/>
          </a:xfrm>
          <a:custGeom>
            <a:avLst/>
            <a:gdLst>
              <a:gd name="connsiteX0" fmla="*/ 369643 w 369642"/>
              <a:gd name="connsiteY0" fmla="*/ 122235 h 122234"/>
              <a:gd name="connsiteX1" fmla="*/ 336257 w 369642"/>
              <a:gd name="connsiteY1" fmla="*/ 122235 h 122234"/>
              <a:gd name="connsiteX2" fmla="*/ 336257 w 369642"/>
              <a:gd name="connsiteY2" fmla="*/ 33385 h 122234"/>
              <a:gd name="connsiteX3" fmla="*/ 33474 w 369642"/>
              <a:gd name="connsiteY3" fmla="*/ 33385 h 122234"/>
              <a:gd name="connsiteX4" fmla="*/ 33474 w 369642"/>
              <a:gd name="connsiteY4" fmla="*/ 122235 h 122234"/>
              <a:gd name="connsiteX5" fmla="*/ 0 w 369642"/>
              <a:gd name="connsiteY5" fmla="*/ 122235 h 122234"/>
              <a:gd name="connsiteX6" fmla="*/ 0 w 369642"/>
              <a:gd name="connsiteY6" fmla="*/ 0 h 122234"/>
              <a:gd name="connsiteX7" fmla="*/ 369643 w 369642"/>
              <a:gd name="connsiteY7" fmla="*/ 0 h 122234"/>
              <a:gd name="connsiteX8" fmla="*/ 369643 w 369642"/>
              <a:gd name="connsiteY8" fmla="*/ 122235 h 122234"/>
            </a:gdLst>
            <a:ahLst/>
            <a:cxnLst/>
            <a:rect l="l" t="t" r="r" b="b"/>
            <a:pathLst>
              <a:path w="369642" h="122234">
                <a:moveTo>
                  <a:pt x="369643" y="122235"/>
                </a:moveTo>
                <a:lnTo>
                  <a:pt x="336257" y="122235"/>
                </a:lnTo>
                <a:lnTo>
                  <a:pt x="336257" y="33385"/>
                </a:lnTo>
                <a:lnTo>
                  <a:pt x="33474" y="33385"/>
                </a:lnTo>
                <a:lnTo>
                  <a:pt x="33474" y="122235"/>
                </a:lnTo>
                <a:lnTo>
                  <a:pt x="0" y="122235"/>
                </a:lnTo>
                <a:lnTo>
                  <a:pt x="0" y="0"/>
                </a:lnTo>
                <a:lnTo>
                  <a:pt x="369643" y="0"/>
                </a:lnTo>
                <a:lnTo>
                  <a:pt x="369643" y="122235"/>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8" name="标题 1"/>
          <p:cNvSpPr txBox="1"/>
          <p:nvPr/>
        </p:nvSpPr>
        <p:spPr>
          <a:xfrm>
            <a:off x="11223978" y="6652509"/>
            <a:ext cx="360982" cy="119457"/>
          </a:xfrm>
          <a:custGeom>
            <a:avLst/>
            <a:gdLst>
              <a:gd name="connsiteX0" fmla="*/ 369643 w 369642"/>
              <a:gd name="connsiteY0" fmla="*/ 122324 h 122323"/>
              <a:gd name="connsiteX1" fmla="*/ 0 w 369642"/>
              <a:gd name="connsiteY1" fmla="*/ 122324 h 122323"/>
              <a:gd name="connsiteX2" fmla="*/ 0 w 369642"/>
              <a:gd name="connsiteY2" fmla="*/ 0 h 122323"/>
              <a:gd name="connsiteX3" fmla="*/ 33474 w 369642"/>
              <a:gd name="connsiteY3" fmla="*/ 0 h 122323"/>
              <a:gd name="connsiteX4" fmla="*/ 33474 w 369642"/>
              <a:gd name="connsiteY4" fmla="*/ 88849 h 122323"/>
              <a:gd name="connsiteX5" fmla="*/ 336257 w 369642"/>
              <a:gd name="connsiteY5" fmla="*/ 88849 h 122323"/>
              <a:gd name="connsiteX6" fmla="*/ 336257 w 369642"/>
              <a:gd name="connsiteY6" fmla="*/ 0 h 122323"/>
              <a:gd name="connsiteX7" fmla="*/ 369643 w 369642"/>
              <a:gd name="connsiteY7" fmla="*/ 0 h 122323"/>
              <a:gd name="connsiteX8" fmla="*/ 369643 w 369642"/>
              <a:gd name="connsiteY8" fmla="*/ 122324 h 122323"/>
            </a:gdLst>
            <a:ahLst/>
            <a:cxnLst/>
            <a:rect l="l" t="t" r="r" b="b"/>
            <a:pathLst>
              <a:path w="369642" h="122323">
                <a:moveTo>
                  <a:pt x="369643" y="122324"/>
                </a:moveTo>
                <a:lnTo>
                  <a:pt x="0" y="122324"/>
                </a:lnTo>
                <a:lnTo>
                  <a:pt x="0" y="0"/>
                </a:lnTo>
                <a:lnTo>
                  <a:pt x="33474" y="0"/>
                </a:lnTo>
                <a:lnTo>
                  <a:pt x="33474" y="88849"/>
                </a:lnTo>
                <a:lnTo>
                  <a:pt x="336257" y="88849"/>
                </a:lnTo>
                <a:lnTo>
                  <a:pt x="336257" y="0"/>
                </a:lnTo>
                <a:lnTo>
                  <a:pt x="369643" y="0"/>
                </a:lnTo>
                <a:lnTo>
                  <a:pt x="369643" y="12232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39" name="标题 1"/>
          <p:cNvSpPr txBox="1"/>
          <p:nvPr/>
        </p:nvSpPr>
        <p:spPr>
          <a:xfrm>
            <a:off x="10817699" y="6598866"/>
            <a:ext cx="124153" cy="97113"/>
          </a:xfrm>
          <a:custGeom>
            <a:avLst/>
            <a:gdLst>
              <a:gd name="connsiteX0" fmla="*/ 0 w 127131"/>
              <a:gd name="connsiteY0" fmla="*/ 0 h 99443"/>
              <a:gd name="connsiteX1" fmla="*/ 127132 w 127131"/>
              <a:gd name="connsiteY1" fmla="*/ 0 h 99443"/>
              <a:gd name="connsiteX2" fmla="*/ 127132 w 127131"/>
              <a:gd name="connsiteY2" fmla="*/ 99444 h 99443"/>
              <a:gd name="connsiteX3" fmla="*/ 0 w 127131"/>
              <a:gd name="connsiteY3" fmla="*/ 99444 h 99443"/>
            </a:gdLst>
            <a:ahLst/>
            <a:cxnLst/>
            <a:rect l="l" t="t" r="r" b="b"/>
            <a:pathLst>
              <a:path w="127131" h="99443">
                <a:moveTo>
                  <a:pt x="0" y="0"/>
                </a:moveTo>
                <a:lnTo>
                  <a:pt x="127132" y="0"/>
                </a:lnTo>
                <a:lnTo>
                  <a:pt x="127132" y="99444"/>
                </a:lnTo>
                <a:lnTo>
                  <a:pt x="0" y="99444"/>
                </a:lnTo>
                <a:close/>
              </a:path>
            </a:pathLst>
          </a:custGeom>
          <a:solidFill>
            <a:srgbClr val="FFFFFF">
              <a:alpha val="100000"/>
            </a:srgbClr>
          </a:soli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0" name="标题 1"/>
          <p:cNvSpPr txBox="1"/>
          <p:nvPr/>
        </p:nvSpPr>
        <p:spPr>
          <a:xfrm rot="19654802">
            <a:off x="11419210" y="5030484"/>
            <a:ext cx="224484" cy="224484"/>
          </a:xfrm>
          <a:custGeom>
            <a:avLst/>
            <a:gdLst>
              <a:gd name="connsiteX0" fmla="*/ 229869 w 229869"/>
              <a:gd name="connsiteY0" fmla="*/ 114935 h 229869"/>
              <a:gd name="connsiteX1" fmla="*/ 114934 w 229869"/>
              <a:gd name="connsiteY1" fmla="*/ 229869 h 229869"/>
              <a:gd name="connsiteX2" fmla="*/ -1 w 229869"/>
              <a:gd name="connsiteY2" fmla="*/ 114935 h 229869"/>
              <a:gd name="connsiteX3" fmla="*/ 114934 w 229869"/>
              <a:gd name="connsiteY3" fmla="*/ 1 h 229869"/>
              <a:gd name="connsiteX4" fmla="*/ 229869 w 229869"/>
              <a:gd name="connsiteY4" fmla="*/ 114935 h 229869"/>
            </a:gdLst>
            <a:ahLst/>
            <a:cxnLst/>
            <a:rect l="l" t="t" r="r" b="b"/>
            <a:pathLst>
              <a:path w="229869" h="229869">
                <a:moveTo>
                  <a:pt x="229869" y="114935"/>
                </a:moveTo>
                <a:cubicBezTo>
                  <a:pt x="229869" y="178412"/>
                  <a:pt x="178410" y="229869"/>
                  <a:pt x="114934" y="229869"/>
                </a:cubicBezTo>
                <a:cubicBezTo>
                  <a:pt x="51457" y="229869"/>
                  <a:pt x="-1" y="178411"/>
                  <a:pt x="-1" y="114935"/>
                </a:cubicBezTo>
                <a:cubicBezTo>
                  <a:pt x="-1" y="51458"/>
                  <a:pt x="51457" y="1"/>
                  <a:pt x="114934" y="1"/>
                </a:cubicBezTo>
                <a:cubicBezTo>
                  <a:pt x="178410" y="1"/>
                  <a:pt x="229869" y="51459"/>
                  <a:pt x="229869" y="1149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1" name="标题 1"/>
          <p:cNvSpPr txBox="1"/>
          <p:nvPr/>
        </p:nvSpPr>
        <p:spPr>
          <a:xfrm>
            <a:off x="11476086" y="4883440"/>
            <a:ext cx="339768" cy="339768"/>
          </a:xfrm>
          <a:custGeom>
            <a:avLst/>
            <a:gdLst>
              <a:gd name="connsiteX0" fmla="*/ 173959 w 347919"/>
              <a:gd name="connsiteY0" fmla="*/ 347920 h 347919"/>
              <a:gd name="connsiteX1" fmla="*/ 0 w 347919"/>
              <a:gd name="connsiteY1" fmla="*/ 173960 h 347919"/>
              <a:gd name="connsiteX2" fmla="*/ 173959 w 347919"/>
              <a:gd name="connsiteY2" fmla="*/ 0 h 347919"/>
              <a:gd name="connsiteX3" fmla="*/ 347919 w 347919"/>
              <a:gd name="connsiteY3" fmla="*/ 173960 h 347919"/>
              <a:gd name="connsiteX4" fmla="*/ 347919 w 347919"/>
              <a:gd name="connsiteY4" fmla="*/ 174049 h 347919"/>
              <a:gd name="connsiteX5" fmla="*/ 173959 w 347919"/>
              <a:gd name="connsiteY5" fmla="*/ 347920 h 347919"/>
              <a:gd name="connsiteX6" fmla="*/ 173959 w 347919"/>
              <a:gd name="connsiteY6" fmla="*/ 24483 h 347919"/>
              <a:gd name="connsiteX7" fmla="*/ 24393 w 347919"/>
              <a:gd name="connsiteY7" fmla="*/ 174049 h 347919"/>
              <a:gd name="connsiteX8" fmla="*/ 173959 w 347919"/>
              <a:gd name="connsiteY8" fmla="*/ 323615 h 347919"/>
              <a:gd name="connsiteX9" fmla="*/ 323526 w 347919"/>
              <a:gd name="connsiteY9" fmla="*/ 174049 h 347919"/>
              <a:gd name="connsiteX10" fmla="*/ 173959 w 347919"/>
              <a:gd name="connsiteY10" fmla="*/ 24572 h 347919"/>
            </a:gdLst>
            <a:ahLst/>
            <a:cxnLst/>
            <a:rect l="l" t="t" r="r" b="b"/>
            <a:pathLst>
              <a:path w="347919" h="347919">
                <a:moveTo>
                  <a:pt x="173959" y="347920"/>
                </a:moveTo>
                <a:cubicBezTo>
                  <a:pt x="77899" y="347920"/>
                  <a:pt x="0" y="270039"/>
                  <a:pt x="0" y="173960"/>
                </a:cubicBezTo>
                <a:cubicBezTo>
                  <a:pt x="0" y="77881"/>
                  <a:pt x="77899" y="0"/>
                  <a:pt x="173959" y="0"/>
                </a:cubicBezTo>
                <a:cubicBezTo>
                  <a:pt x="270020" y="0"/>
                  <a:pt x="347919" y="77881"/>
                  <a:pt x="347919" y="173960"/>
                </a:cubicBezTo>
                <a:cubicBezTo>
                  <a:pt x="347919" y="173987"/>
                  <a:pt x="347919" y="174022"/>
                  <a:pt x="347919" y="174049"/>
                </a:cubicBezTo>
                <a:cubicBezTo>
                  <a:pt x="347830" y="270074"/>
                  <a:pt x="270020" y="347875"/>
                  <a:pt x="173959" y="347920"/>
                </a:cubicBezTo>
                <a:close/>
                <a:moveTo>
                  <a:pt x="173959" y="24483"/>
                </a:moveTo>
                <a:cubicBezTo>
                  <a:pt x="91342" y="24483"/>
                  <a:pt x="24393" y="91449"/>
                  <a:pt x="24393" y="174049"/>
                </a:cubicBezTo>
                <a:cubicBezTo>
                  <a:pt x="24393" y="256649"/>
                  <a:pt x="91342" y="323615"/>
                  <a:pt x="173959" y="323615"/>
                </a:cubicBezTo>
                <a:cubicBezTo>
                  <a:pt x="256577" y="323615"/>
                  <a:pt x="323526" y="256649"/>
                  <a:pt x="323526" y="174049"/>
                </a:cubicBezTo>
                <a:cubicBezTo>
                  <a:pt x="323348" y="91521"/>
                  <a:pt x="256488" y="24669"/>
                  <a:pt x="173959" y="24572"/>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2" name="标题 1"/>
          <p:cNvSpPr txBox="1"/>
          <p:nvPr/>
        </p:nvSpPr>
        <p:spPr>
          <a:xfrm>
            <a:off x="6696253" y="5018869"/>
            <a:ext cx="1016037" cy="349448"/>
          </a:xfrm>
          <a:custGeom>
            <a:avLst/>
            <a:gdLst>
              <a:gd name="connsiteX0" fmla="*/ 342114 w 1016037"/>
              <a:gd name="connsiteY0" fmla="*/ 328900 h 349448"/>
              <a:gd name="connsiteX1" fmla="*/ 352422 w 1016037"/>
              <a:gd name="connsiteY1" fmla="*/ 339174 h 349448"/>
              <a:gd name="connsiteX2" fmla="*/ 342112 w 1016037"/>
              <a:gd name="connsiteY2" fmla="*/ 349448 h 349448"/>
              <a:gd name="connsiteX3" fmla="*/ 331806 w 1016037"/>
              <a:gd name="connsiteY3" fmla="*/ 339174 h 349448"/>
              <a:gd name="connsiteX4" fmla="*/ 1005726 w 1016037"/>
              <a:gd name="connsiteY4" fmla="*/ 328899 h 349448"/>
              <a:gd name="connsiteX5" fmla="*/ 1016037 w 1016037"/>
              <a:gd name="connsiteY5" fmla="*/ 339174 h 349448"/>
              <a:gd name="connsiteX6" fmla="*/ 1005797 w 1016037"/>
              <a:gd name="connsiteY6" fmla="*/ 349448 h 349448"/>
              <a:gd name="connsiteX7" fmla="*/ 995487 w 1016037"/>
              <a:gd name="connsiteY7" fmla="*/ 339208 h 349448"/>
              <a:gd name="connsiteX8" fmla="*/ 1005726 w 1016037"/>
              <a:gd name="connsiteY8" fmla="*/ 328899 h 349448"/>
              <a:gd name="connsiteX9" fmla="*/ 895126 w 1016037"/>
              <a:gd name="connsiteY9" fmla="*/ 328899 h 349448"/>
              <a:gd name="connsiteX10" fmla="*/ 905435 w 1016037"/>
              <a:gd name="connsiteY10" fmla="*/ 339174 h 349448"/>
              <a:gd name="connsiteX11" fmla="*/ 895195 w 1016037"/>
              <a:gd name="connsiteY11" fmla="*/ 349448 h 349448"/>
              <a:gd name="connsiteX12" fmla="*/ 884886 w 1016037"/>
              <a:gd name="connsiteY12" fmla="*/ 339208 h 349448"/>
              <a:gd name="connsiteX13" fmla="*/ 895126 w 1016037"/>
              <a:gd name="connsiteY13" fmla="*/ 328899 h 349448"/>
              <a:gd name="connsiteX14" fmla="*/ 784522 w 1016037"/>
              <a:gd name="connsiteY14" fmla="*/ 328899 h 349448"/>
              <a:gd name="connsiteX15" fmla="*/ 794832 w 1016037"/>
              <a:gd name="connsiteY15" fmla="*/ 339174 h 349448"/>
              <a:gd name="connsiteX16" fmla="*/ 784593 w 1016037"/>
              <a:gd name="connsiteY16" fmla="*/ 349448 h 349448"/>
              <a:gd name="connsiteX17" fmla="*/ 774283 w 1016037"/>
              <a:gd name="connsiteY17" fmla="*/ 339208 h 349448"/>
              <a:gd name="connsiteX18" fmla="*/ 784522 w 1016037"/>
              <a:gd name="connsiteY18" fmla="*/ 328899 h 349448"/>
              <a:gd name="connsiteX19" fmla="*/ 673921 w 1016037"/>
              <a:gd name="connsiteY19" fmla="*/ 328899 h 349448"/>
              <a:gd name="connsiteX20" fmla="*/ 673926 w 1016037"/>
              <a:gd name="connsiteY20" fmla="*/ 328899 h 349448"/>
              <a:gd name="connsiteX21" fmla="*/ 684236 w 1016037"/>
              <a:gd name="connsiteY21" fmla="*/ 339174 h 349448"/>
              <a:gd name="connsiteX22" fmla="*/ 673926 w 1016037"/>
              <a:gd name="connsiteY22" fmla="*/ 349448 h 349448"/>
              <a:gd name="connsiteX23" fmla="*/ 663611 w 1016037"/>
              <a:gd name="connsiteY23" fmla="*/ 339174 h 349448"/>
              <a:gd name="connsiteX24" fmla="*/ 673921 w 1016037"/>
              <a:gd name="connsiteY24" fmla="*/ 328899 h 349448"/>
              <a:gd name="connsiteX25" fmla="*/ 563320 w 1016037"/>
              <a:gd name="connsiteY25" fmla="*/ 328899 h 349448"/>
              <a:gd name="connsiteX26" fmla="*/ 573630 w 1016037"/>
              <a:gd name="connsiteY26" fmla="*/ 339174 h 349448"/>
              <a:gd name="connsiteX27" fmla="*/ 563320 w 1016037"/>
              <a:gd name="connsiteY27" fmla="*/ 349448 h 349448"/>
              <a:gd name="connsiteX28" fmla="*/ 553010 w 1016037"/>
              <a:gd name="connsiteY28" fmla="*/ 339174 h 349448"/>
              <a:gd name="connsiteX29" fmla="*/ 563320 w 1016037"/>
              <a:gd name="connsiteY29" fmla="*/ 328899 h 349448"/>
              <a:gd name="connsiteX30" fmla="*/ 452717 w 1016037"/>
              <a:gd name="connsiteY30" fmla="*/ 328899 h 349448"/>
              <a:gd name="connsiteX31" fmla="*/ 463027 w 1016037"/>
              <a:gd name="connsiteY31" fmla="*/ 339174 h 349448"/>
              <a:gd name="connsiteX32" fmla="*/ 452717 w 1016037"/>
              <a:gd name="connsiteY32" fmla="*/ 349448 h 349448"/>
              <a:gd name="connsiteX33" fmla="*/ 442409 w 1016037"/>
              <a:gd name="connsiteY33" fmla="*/ 339174 h 349448"/>
              <a:gd name="connsiteX34" fmla="*/ 452717 w 1016037"/>
              <a:gd name="connsiteY34" fmla="*/ 328899 h 349448"/>
              <a:gd name="connsiteX35" fmla="*/ 342112 w 1016037"/>
              <a:gd name="connsiteY35" fmla="*/ 328899 h 349448"/>
              <a:gd name="connsiteX36" fmla="*/ 342115 w 1016037"/>
              <a:gd name="connsiteY36" fmla="*/ 328899 h 349448"/>
              <a:gd name="connsiteX37" fmla="*/ 342114 w 1016037"/>
              <a:gd name="connsiteY37" fmla="*/ 328900 h 349448"/>
              <a:gd name="connsiteX38" fmla="*/ 231515 w 1016037"/>
              <a:gd name="connsiteY38" fmla="*/ 328899 h 349448"/>
              <a:gd name="connsiteX39" fmla="*/ 241825 w 1016037"/>
              <a:gd name="connsiteY39" fmla="*/ 339174 h 349448"/>
              <a:gd name="connsiteX40" fmla="*/ 231515 w 1016037"/>
              <a:gd name="connsiteY40" fmla="*/ 349448 h 349448"/>
              <a:gd name="connsiteX41" fmla="*/ 221205 w 1016037"/>
              <a:gd name="connsiteY41" fmla="*/ 339174 h 349448"/>
              <a:gd name="connsiteX42" fmla="*/ 231515 w 1016037"/>
              <a:gd name="connsiteY42" fmla="*/ 328899 h 349448"/>
              <a:gd name="connsiteX43" fmla="*/ 120913 w 1016037"/>
              <a:gd name="connsiteY43" fmla="*/ 328899 h 349448"/>
              <a:gd name="connsiteX44" fmla="*/ 131221 w 1016037"/>
              <a:gd name="connsiteY44" fmla="*/ 339174 h 349448"/>
              <a:gd name="connsiteX45" fmla="*/ 120913 w 1016037"/>
              <a:gd name="connsiteY45" fmla="*/ 349448 h 349448"/>
              <a:gd name="connsiteX46" fmla="*/ 110603 w 1016037"/>
              <a:gd name="connsiteY46" fmla="*/ 339174 h 349448"/>
              <a:gd name="connsiteX47" fmla="*/ 120913 w 1016037"/>
              <a:gd name="connsiteY47" fmla="*/ 328899 h 349448"/>
              <a:gd name="connsiteX48" fmla="*/ 10311 w 1016037"/>
              <a:gd name="connsiteY48" fmla="*/ 328899 h 349448"/>
              <a:gd name="connsiteX49" fmla="*/ 20621 w 1016037"/>
              <a:gd name="connsiteY49" fmla="*/ 339174 h 349448"/>
              <a:gd name="connsiteX50" fmla="*/ 10311 w 1016037"/>
              <a:gd name="connsiteY50" fmla="*/ 349448 h 349448"/>
              <a:gd name="connsiteX51" fmla="*/ 0 w 1016037"/>
              <a:gd name="connsiteY51" fmla="*/ 339174 h 349448"/>
              <a:gd name="connsiteX52" fmla="*/ 10311 w 1016037"/>
              <a:gd name="connsiteY52" fmla="*/ 328899 h 349448"/>
              <a:gd name="connsiteX53" fmla="*/ 342114 w 1016037"/>
              <a:gd name="connsiteY53" fmla="*/ 215569 h 349448"/>
              <a:gd name="connsiteX54" fmla="*/ 352426 w 1016037"/>
              <a:gd name="connsiteY54" fmla="*/ 225842 h 349448"/>
              <a:gd name="connsiteX55" fmla="*/ 342115 w 1016037"/>
              <a:gd name="connsiteY55" fmla="*/ 236117 h 349448"/>
              <a:gd name="connsiteX56" fmla="*/ 331806 w 1016037"/>
              <a:gd name="connsiteY56" fmla="*/ 225842 h 349448"/>
              <a:gd name="connsiteX57" fmla="*/ 1005726 w 1016037"/>
              <a:gd name="connsiteY57" fmla="*/ 215567 h 349448"/>
              <a:gd name="connsiteX58" fmla="*/ 1016037 w 1016037"/>
              <a:gd name="connsiteY58" fmla="*/ 225842 h 349448"/>
              <a:gd name="connsiteX59" fmla="*/ 1005797 w 1016037"/>
              <a:gd name="connsiteY59" fmla="*/ 236117 h 349448"/>
              <a:gd name="connsiteX60" fmla="*/ 995487 w 1016037"/>
              <a:gd name="connsiteY60" fmla="*/ 225877 h 349448"/>
              <a:gd name="connsiteX61" fmla="*/ 1005726 w 1016037"/>
              <a:gd name="connsiteY61" fmla="*/ 215567 h 349448"/>
              <a:gd name="connsiteX62" fmla="*/ 895126 w 1016037"/>
              <a:gd name="connsiteY62" fmla="*/ 215567 h 349448"/>
              <a:gd name="connsiteX63" fmla="*/ 905435 w 1016037"/>
              <a:gd name="connsiteY63" fmla="*/ 225842 h 349448"/>
              <a:gd name="connsiteX64" fmla="*/ 895195 w 1016037"/>
              <a:gd name="connsiteY64" fmla="*/ 236117 h 349448"/>
              <a:gd name="connsiteX65" fmla="*/ 884886 w 1016037"/>
              <a:gd name="connsiteY65" fmla="*/ 225877 h 349448"/>
              <a:gd name="connsiteX66" fmla="*/ 895126 w 1016037"/>
              <a:gd name="connsiteY66" fmla="*/ 215567 h 349448"/>
              <a:gd name="connsiteX67" fmla="*/ 784522 w 1016037"/>
              <a:gd name="connsiteY67" fmla="*/ 215567 h 349448"/>
              <a:gd name="connsiteX68" fmla="*/ 794832 w 1016037"/>
              <a:gd name="connsiteY68" fmla="*/ 225842 h 349448"/>
              <a:gd name="connsiteX69" fmla="*/ 784593 w 1016037"/>
              <a:gd name="connsiteY69" fmla="*/ 236117 h 349448"/>
              <a:gd name="connsiteX70" fmla="*/ 774283 w 1016037"/>
              <a:gd name="connsiteY70" fmla="*/ 225877 h 349448"/>
              <a:gd name="connsiteX71" fmla="*/ 784522 w 1016037"/>
              <a:gd name="connsiteY71" fmla="*/ 215567 h 349448"/>
              <a:gd name="connsiteX72" fmla="*/ 673921 w 1016037"/>
              <a:gd name="connsiteY72" fmla="*/ 215567 h 349448"/>
              <a:gd name="connsiteX73" fmla="*/ 673926 w 1016037"/>
              <a:gd name="connsiteY73" fmla="*/ 215567 h 349448"/>
              <a:gd name="connsiteX74" fmla="*/ 684236 w 1016037"/>
              <a:gd name="connsiteY74" fmla="*/ 225842 h 349448"/>
              <a:gd name="connsiteX75" fmla="*/ 673926 w 1016037"/>
              <a:gd name="connsiteY75" fmla="*/ 236117 h 349448"/>
              <a:gd name="connsiteX76" fmla="*/ 663611 w 1016037"/>
              <a:gd name="connsiteY76" fmla="*/ 225842 h 349448"/>
              <a:gd name="connsiteX77" fmla="*/ 673921 w 1016037"/>
              <a:gd name="connsiteY77" fmla="*/ 215567 h 349448"/>
              <a:gd name="connsiteX78" fmla="*/ 563320 w 1016037"/>
              <a:gd name="connsiteY78" fmla="*/ 215567 h 349448"/>
              <a:gd name="connsiteX79" fmla="*/ 573630 w 1016037"/>
              <a:gd name="connsiteY79" fmla="*/ 225842 h 349448"/>
              <a:gd name="connsiteX80" fmla="*/ 563320 w 1016037"/>
              <a:gd name="connsiteY80" fmla="*/ 236117 h 349448"/>
              <a:gd name="connsiteX81" fmla="*/ 553010 w 1016037"/>
              <a:gd name="connsiteY81" fmla="*/ 225842 h 349448"/>
              <a:gd name="connsiteX82" fmla="*/ 563320 w 1016037"/>
              <a:gd name="connsiteY82" fmla="*/ 215567 h 349448"/>
              <a:gd name="connsiteX83" fmla="*/ 452717 w 1016037"/>
              <a:gd name="connsiteY83" fmla="*/ 215567 h 349448"/>
              <a:gd name="connsiteX84" fmla="*/ 463027 w 1016037"/>
              <a:gd name="connsiteY84" fmla="*/ 225842 h 349448"/>
              <a:gd name="connsiteX85" fmla="*/ 452717 w 1016037"/>
              <a:gd name="connsiteY85" fmla="*/ 236117 h 349448"/>
              <a:gd name="connsiteX86" fmla="*/ 442409 w 1016037"/>
              <a:gd name="connsiteY86" fmla="*/ 225842 h 349448"/>
              <a:gd name="connsiteX87" fmla="*/ 452717 w 1016037"/>
              <a:gd name="connsiteY87" fmla="*/ 215567 h 349448"/>
              <a:gd name="connsiteX88" fmla="*/ 342112 w 1016037"/>
              <a:gd name="connsiteY88" fmla="*/ 215567 h 349448"/>
              <a:gd name="connsiteX89" fmla="*/ 342115 w 1016037"/>
              <a:gd name="connsiteY89" fmla="*/ 215567 h 349448"/>
              <a:gd name="connsiteX90" fmla="*/ 342114 w 1016037"/>
              <a:gd name="connsiteY90" fmla="*/ 215569 h 349448"/>
              <a:gd name="connsiteX91" fmla="*/ 231515 w 1016037"/>
              <a:gd name="connsiteY91" fmla="*/ 215567 h 349448"/>
              <a:gd name="connsiteX92" fmla="*/ 241825 w 1016037"/>
              <a:gd name="connsiteY92" fmla="*/ 225842 h 349448"/>
              <a:gd name="connsiteX93" fmla="*/ 231515 w 1016037"/>
              <a:gd name="connsiteY93" fmla="*/ 236117 h 349448"/>
              <a:gd name="connsiteX94" fmla="*/ 221205 w 1016037"/>
              <a:gd name="connsiteY94" fmla="*/ 225842 h 349448"/>
              <a:gd name="connsiteX95" fmla="*/ 231515 w 1016037"/>
              <a:gd name="connsiteY95" fmla="*/ 215567 h 349448"/>
              <a:gd name="connsiteX96" fmla="*/ 120913 w 1016037"/>
              <a:gd name="connsiteY96" fmla="*/ 215567 h 349448"/>
              <a:gd name="connsiteX97" fmla="*/ 131221 w 1016037"/>
              <a:gd name="connsiteY97" fmla="*/ 225842 h 349448"/>
              <a:gd name="connsiteX98" fmla="*/ 120913 w 1016037"/>
              <a:gd name="connsiteY98" fmla="*/ 236117 h 349448"/>
              <a:gd name="connsiteX99" fmla="*/ 110603 w 1016037"/>
              <a:gd name="connsiteY99" fmla="*/ 225842 h 349448"/>
              <a:gd name="connsiteX100" fmla="*/ 120913 w 1016037"/>
              <a:gd name="connsiteY100" fmla="*/ 215567 h 349448"/>
              <a:gd name="connsiteX101" fmla="*/ 10311 w 1016037"/>
              <a:gd name="connsiteY101" fmla="*/ 215567 h 349448"/>
              <a:gd name="connsiteX102" fmla="*/ 20621 w 1016037"/>
              <a:gd name="connsiteY102" fmla="*/ 225842 h 349448"/>
              <a:gd name="connsiteX103" fmla="*/ 10311 w 1016037"/>
              <a:gd name="connsiteY103" fmla="*/ 236117 h 349448"/>
              <a:gd name="connsiteX104" fmla="*/ 0 w 1016037"/>
              <a:gd name="connsiteY104" fmla="*/ 225842 h 349448"/>
              <a:gd name="connsiteX105" fmla="*/ 10311 w 1016037"/>
              <a:gd name="connsiteY105" fmla="*/ 215567 h 349448"/>
              <a:gd name="connsiteX106" fmla="*/ 342114 w 1016037"/>
              <a:gd name="connsiteY106" fmla="*/ 113333 h 349448"/>
              <a:gd name="connsiteX107" fmla="*/ 352422 w 1016037"/>
              <a:gd name="connsiteY107" fmla="*/ 123607 h 349448"/>
              <a:gd name="connsiteX108" fmla="*/ 342112 w 1016037"/>
              <a:gd name="connsiteY108" fmla="*/ 133881 h 349448"/>
              <a:gd name="connsiteX109" fmla="*/ 331806 w 1016037"/>
              <a:gd name="connsiteY109" fmla="*/ 123607 h 349448"/>
              <a:gd name="connsiteX110" fmla="*/ 1005726 w 1016037"/>
              <a:gd name="connsiteY110" fmla="*/ 113332 h 349448"/>
              <a:gd name="connsiteX111" fmla="*/ 1016037 w 1016037"/>
              <a:gd name="connsiteY111" fmla="*/ 123607 h 349448"/>
              <a:gd name="connsiteX112" fmla="*/ 1005797 w 1016037"/>
              <a:gd name="connsiteY112" fmla="*/ 133881 h 349448"/>
              <a:gd name="connsiteX113" fmla="*/ 995487 w 1016037"/>
              <a:gd name="connsiteY113" fmla="*/ 123641 h 349448"/>
              <a:gd name="connsiteX114" fmla="*/ 1005726 w 1016037"/>
              <a:gd name="connsiteY114" fmla="*/ 113332 h 349448"/>
              <a:gd name="connsiteX115" fmla="*/ 895126 w 1016037"/>
              <a:gd name="connsiteY115" fmla="*/ 113332 h 349448"/>
              <a:gd name="connsiteX116" fmla="*/ 905435 w 1016037"/>
              <a:gd name="connsiteY116" fmla="*/ 123607 h 349448"/>
              <a:gd name="connsiteX117" fmla="*/ 895195 w 1016037"/>
              <a:gd name="connsiteY117" fmla="*/ 133881 h 349448"/>
              <a:gd name="connsiteX118" fmla="*/ 884886 w 1016037"/>
              <a:gd name="connsiteY118" fmla="*/ 123641 h 349448"/>
              <a:gd name="connsiteX119" fmla="*/ 895126 w 1016037"/>
              <a:gd name="connsiteY119" fmla="*/ 113332 h 349448"/>
              <a:gd name="connsiteX120" fmla="*/ 784522 w 1016037"/>
              <a:gd name="connsiteY120" fmla="*/ 113332 h 349448"/>
              <a:gd name="connsiteX121" fmla="*/ 794832 w 1016037"/>
              <a:gd name="connsiteY121" fmla="*/ 123607 h 349448"/>
              <a:gd name="connsiteX122" fmla="*/ 784593 w 1016037"/>
              <a:gd name="connsiteY122" fmla="*/ 133881 h 349448"/>
              <a:gd name="connsiteX123" fmla="*/ 774283 w 1016037"/>
              <a:gd name="connsiteY123" fmla="*/ 123641 h 349448"/>
              <a:gd name="connsiteX124" fmla="*/ 784522 w 1016037"/>
              <a:gd name="connsiteY124" fmla="*/ 113332 h 349448"/>
              <a:gd name="connsiteX125" fmla="*/ 673921 w 1016037"/>
              <a:gd name="connsiteY125" fmla="*/ 113332 h 349448"/>
              <a:gd name="connsiteX126" fmla="*/ 673926 w 1016037"/>
              <a:gd name="connsiteY126" fmla="*/ 113332 h 349448"/>
              <a:gd name="connsiteX127" fmla="*/ 684236 w 1016037"/>
              <a:gd name="connsiteY127" fmla="*/ 123607 h 349448"/>
              <a:gd name="connsiteX128" fmla="*/ 673926 w 1016037"/>
              <a:gd name="connsiteY128" fmla="*/ 133881 h 349448"/>
              <a:gd name="connsiteX129" fmla="*/ 663611 w 1016037"/>
              <a:gd name="connsiteY129" fmla="*/ 123607 h 349448"/>
              <a:gd name="connsiteX130" fmla="*/ 673921 w 1016037"/>
              <a:gd name="connsiteY130" fmla="*/ 113332 h 349448"/>
              <a:gd name="connsiteX131" fmla="*/ 563320 w 1016037"/>
              <a:gd name="connsiteY131" fmla="*/ 113332 h 349448"/>
              <a:gd name="connsiteX132" fmla="*/ 573630 w 1016037"/>
              <a:gd name="connsiteY132" fmla="*/ 123607 h 349448"/>
              <a:gd name="connsiteX133" fmla="*/ 563320 w 1016037"/>
              <a:gd name="connsiteY133" fmla="*/ 133881 h 349448"/>
              <a:gd name="connsiteX134" fmla="*/ 553010 w 1016037"/>
              <a:gd name="connsiteY134" fmla="*/ 123607 h 349448"/>
              <a:gd name="connsiteX135" fmla="*/ 563320 w 1016037"/>
              <a:gd name="connsiteY135" fmla="*/ 113332 h 349448"/>
              <a:gd name="connsiteX136" fmla="*/ 452717 w 1016037"/>
              <a:gd name="connsiteY136" fmla="*/ 113332 h 349448"/>
              <a:gd name="connsiteX137" fmla="*/ 463027 w 1016037"/>
              <a:gd name="connsiteY137" fmla="*/ 123607 h 349448"/>
              <a:gd name="connsiteX138" fmla="*/ 452717 w 1016037"/>
              <a:gd name="connsiteY138" fmla="*/ 133881 h 349448"/>
              <a:gd name="connsiteX139" fmla="*/ 442409 w 1016037"/>
              <a:gd name="connsiteY139" fmla="*/ 123607 h 349448"/>
              <a:gd name="connsiteX140" fmla="*/ 452717 w 1016037"/>
              <a:gd name="connsiteY140" fmla="*/ 113332 h 349448"/>
              <a:gd name="connsiteX141" fmla="*/ 342112 w 1016037"/>
              <a:gd name="connsiteY141" fmla="*/ 113332 h 349448"/>
              <a:gd name="connsiteX142" fmla="*/ 342115 w 1016037"/>
              <a:gd name="connsiteY142" fmla="*/ 113332 h 349448"/>
              <a:gd name="connsiteX143" fmla="*/ 342114 w 1016037"/>
              <a:gd name="connsiteY143" fmla="*/ 113333 h 349448"/>
              <a:gd name="connsiteX144" fmla="*/ 231515 w 1016037"/>
              <a:gd name="connsiteY144" fmla="*/ 113332 h 349448"/>
              <a:gd name="connsiteX145" fmla="*/ 241825 w 1016037"/>
              <a:gd name="connsiteY145" fmla="*/ 123607 h 349448"/>
              <a:gd name="connsiteX146" fmla="*/ 231515 w 1016037"/>
              <a:gd name="connsiteY146" fmla="*/ 133881 h 349448"/>
              <a:gd name="connsiteX147" fmla="*/ 221205 w 1016037"/>
              <a:gd name="connsiteY147" fmla="*/ 123607 h 349448"/>
              <a:gd name="connsiteX148" fmla="*/ 231515 w 1016037"/>
              <a:gd name="connsiteY148" fmla="*/ 113332 h 349448"/>
              <a:gd name="connsiteX149" fmla="*/ 120913 w 1016037"/>
              <a:gd name="connsiteY149" fmla="*/ 113332 h 349448"/>
              <a:gd name="connsiteX150" fmla="*/ 131221 w 1016037"/>
              <a:gd name="connsiteY150" fmla="*/ 123607 h 349448"/>
              <a:gd name="connsiteX151" fmla="*/ 120913 w 1016037"/>
              <a:gd name="connsiteY151" fmla="*/ 133881 h 349448"/>
              <a:gd name="connsiteX152" fmla="*/ 110603 w 1016037"/>
              <a:gd name="connsiteY152" fmla="*/ 123607 h 349448"/>
              <a:gd name="connsiteX153" fmla="*/ 120913 w 1016037"/>
              <a:gd name="connsiteY153" fmla="*/ 113332 h 349448"/>
              <a:gd name="connsiteX154" fmla="*/ 10311 w 1016037"/>
              <a:gd name="connsiteY154" fmla="*/ 113332 h 349448"/>
              <a:gd name="connsiteX155" fmla="*/ 20621 w 1016037"/>
              <a:gd name="connsiteY155" fmla="*/ 123607 h 349448"/>
              <a:gd name="connsiteX156" fmla="*/ 10311 w 1016037"/>
              <a:gd name="connsiteY156" fmla="*/ 133881 h 349448"/>
              <a:gd name="connsiteX157" fmla="*/ 0 w 1016037"/>
              <a:gd name="connsiteY157" fmla="*/ 123607 h 349448"/>
              <a:gd name="connsiteX158" fmla="*/ 10311 w 1016037"/>
              <a:gd name="connsiteY158" fmla="*/ 113332 h 349448"/>
              <a:gd name="connsiteX159" fmla="*/ 342114 w 1016037"/>
              <a:gd name="connsiteY159" fmla="*/ 2 h 349448"/>
              <a:gd name="connsiteX160" fmla="*/ 352426 w 1016037"/>
              <a:gd name="connsiteY160" fmla="*/ 10275 h 349448"/>
              <a:gd name="connsiteX161" fmla="*/ 342115 w 1016037"/>
              <a:gd name="connsiteY161" fmla="*/ 20550 h 349448"/>
              <a:gd name="connsiteX162" fmla="*/ 331806 w 1016037"/>
              <a:gd name="connsiteY162" fmla="*/ 10275 h 349448"/>
              <a:gd name="connsiteX163" fmla="*/ 1005726 w 1016037"/>
              <a:gd name="connsiteY163" fmla="*/ 0 h 349448"/>
              <a:gd name="connsiteX164" fmla="*/ 1016037 w 1016037"/>
              <a:gd name="connsiteY164" fmla="*/ 10275 h 349448"/>
              <a:gd name="connsiteX165" fmla="*/ 1005797 w 1016037"/>
              <a:gd name="connsiteY165" fmla="*/ 20550 h 349448"/>
              <a:gd name="connsiteX166" fmla="*/ 995487 w 1016037"/>
              <a:gd name="connsiteY166" fmla="*/ 10310 h 349448"/>
              <a:gd name="connsiteX167" fmla="*/ 1005726 w 1016037"/>
              <a:gd name="connsiteY167" fmla="*/ 0 h 349448"/>
              <a:gd name="connsiteX168" fmla="*/ 895126 w 1016037"/>
              <a:gd name="connsiteY168" fmla="*/ 0 h 349448"/>
              <a:gd name="connsiteX169" fmla="*/ 905435 w 1016037"/>
              <a:gd name="connsiteY169" fmla="*/ 10275 h 349448"/>
              <a:gd name="connsiteX170" fmla="*/ 895195 w 1016037"/>
              <a:gd name="connsiteY170" fmla="*/ 20550 h 349448"/>
              <a:gd name="connsiteX171" fmla="*/ 884886 w 1016037"/>
              <a:gd name="connsiteY171" fmla="*/ 10310 h 349448"/>
              <a:gd name="connsiteX172" fmla="*/ 895126 w 1016037"/>
              <a:gd name="connsiteY172" fmla="*/ 0 h 349448"/>
              <a:gd name="connsiteX173" fmla="*/ 784522 w 1016037"/>
              <a:gd name="connsiteY173" fmla="*/ 0 h 349448"/>
              <a:gd name="connsiteX174" fmla="*/ 794832 w 1016037"/>
              <a:gd name="connsiteY174" fmla="*/ 10275 h 349448"/>
              <a:gd name="connsiteX175" fmla="*/ 784593 w 1016037"/>
              <a:gd name="connsiteY175" fmla="*/ 20550 h 349448"/>
              <a:gd name="connsiteX176" fmla="*/ 774283 w 1016037"/>
              <a:gd name="connsiteY176" fmla="*/ 10310 h 349448"/>
              <a:gd name="connsiteX177" fmla="*/ 784522 w 1016037"/>
              <a:gd name="connsiteY177" fmla="*/ 0 h 349448"/>
              <a:gd name="connsiteX178" fmla="*/ 673921 w 1016037"/>
              <a:gd name="connsiteY178" fmla="*/ 0 h 349448"/>
              <a:gd name="connsiteX179" fmla="*/ 673926 w 1016037"/>
              <a:gd name="connsiteY179" fmla="*/ 0 h 349448"/>
              <a:gd name="connsiteX180" fmla="*/ 684236 w 1016037"/>
              <a:gd name="connsiteY180" fmla="*/ 10275 h 349448"/>
              <a:gd name="connsiteX181" fmla="*/ 673926 w 1016037"/>
              <a:gd name="connsiteY181" fmla="*/ 20550 h 349448"/>
              <a:gd name="connsiteX182" fmla="*/ 663611 w 1016037"/>
              <a:gd name="connsiteY182" fmla="*/ 10275 h 349448"/>
              <a:gd name="connsiteX183" fmla="*/ 673921 w 1016037"/>
              <a:gd name="connsiteY183" fmla="*/ 0 h 349448"/>
              <a:gd name="connsiteX184" fmla="*/ 563320 w 1016037"/>
              <a:gd name="connsiteY184" fmla="*/ 0 h 349448"/>
              <a:gd name="connsiteX185" fmla="*/ 573630 w 1016037"/>
              <a:gd name="connsiteY185" fmla="*/ 10275 h 349448"/>
              <a:gd name="connsiteX186" fmla="*/ 563320 w 1016037"/>
              <a:gd name="connsiteY186" fmla="*/ 20550 h 349448"/>
              <a:gd name="connsiteX187" fmla="*/ 553010 w 1016037"/>
              <a:gd name="connsiteY187" fmla="*/ 10275 h 349448"/>
              <a:gd name="connsiteX188" fmla="*/ 563320 w 1016037"/>
              <a:gd name="connsiteY188" fmla="*/ 0 h 349448"/>
              <a:gd name="connsiteX189" fmla="*/ 452717 w 1016037"/>
              <a:gd name="connsiteY189" fmla="*/ 0 h 349448"/>
              <a:gd name="connsiteX190" fmla="*/ 463027 w 1016037"/>
              <a:gd name="connsiteY190" fmla="*/ 10275 h 349448"/>
              <a:gd name="connsiteX191" fmla="*/ 452717 w 1016037"/>
              <a:gd name="connsiteY191" fmla="*/ 20550 h 349448"/>
              <a:gd name="connsiteX192" fmla="*/ 442409 w 1016037"/>
              <a:gd name="connsiteY192" fmla="*/ 10275 h 349448"/>
              <a:gd name="connsiteX193" fmla="*/ 452717 w 1016037"/>
              <a:gd name="connsiteY193" fmla="*/ 0 h 349448"/>
              <a:gd name="connsiteX194" fmla="*/ 342112 w 1016037"/>
              <a:gd name="connsiteY194" fmla="*/ 0 h 349448"/>
              <a:gd name="connsiteX195" fmla="*/ 342115 w 1016037"/>
              <a:gd name="connsiteY195" fmla="*/ 0 h 349448"/>
              <a:gd name="connsiteX196" fmla="*/ 342114 w 1016037"/>
              <a:gd name="connsiteY196" fmla="*/ 2 h 349448"/>
              <a:gd name="connsiteX197" fmla="*/ 231515 w 1016037"/>
              <a:gd name="connsiteY197" fmla="*/ 0 h 349448"/>
              <a:gd name="connsiteX198" fmla="*/ 241825 w 1016037"/>
              <a:gd name="connsiteY198" fmla="*/ 10275 h 349448"/>
              <a:gd name="connsiteX199" fmla="*/ 231515 w 1016037"/>
              <a:gd name="connsiteY199" fmla="*/ 20550 h 349448"/>
              <a:gd name="connsiteX200" fmla="*/ 221205 w 1016037"/>
              <a:gd name="connsiteY200" fmla="*/ 10275 h 349448"/>
              <a:gd name="connsiteX201" fmla="*/ 231515 w 1016037"/>
              <a:gd name="connsiteY201" fmla="*/ 0 h 349448"/>
              <a:gd name="connsiteX202" fmla="*/ 120913 w 1016037"/>
              <a:gd name="connsiteY202" fmla="*/ 0 h 349448"/>
              <a:gd name="connsiteX203" fmla="*/ 131221 w 1016037"/>
              <a:gd name="connsiteY203" fmla="*/ 10275 h 349448"/>
              <a:gd name="connsiteX204" fmla="*/ 120913 w 1016037"/>
              <a:gd name="connsiteY204" fmla="*/ 20550 h 349448"/>
              <a:gd name="connsiteX205" fmla="*/ 110603 w 1016037"/>
              <a:gd name="connsiteY205" fmla="*/ 10275 h 349448"/>
              <a:gd name="connsiteX206" fmla="*/ 120913 w 1016037"/>
              <a:gd name="connsiteY206" fmla="*/ 0 h 349448"/>
              <a:gd name="connsiteX207" fmla="*/ 10311 w 1016037"/>
              <a:gd name="connsiteY207" fmla="*/ 0 h 349448"/>
              <a:gd name="connsiteX208" fmla="*/ 20621 w 1016037"/>
              <a:gd name="connsiteY208" fmla="*/ 10275 h 349448"/>
              <a:gd name="connsiteX209" fmla="*/ 10311 w 1016037"/>
              <a:gd name="connsiteY209" fmla="*/ 20550 h 349448"/>
              <a:gd name="connsiteX210" fmla="*/ 0 w 1016037"/>
              <a:gd name="connsiteY210" fmla="*/ 10275 h 349448"/>
              <a:gd name="connsiteX211" fmla="*/ 10311 w 1016037"/>
              <a:gd name="connsiteY211" fmla="*/ 0 h 349448"/>
            </a:gdLst>
            <a:ahLst/>
            <a:cxnLst/>
            <a:rect l="l" t="t" r="r" b="b"/>
            <a:pathLst>
              <a:path w="1016037" h="349448">
                <a:moveTo>
                  <a:pt x="342114" y="328900"/>
                </a:moveTo>
                <a:lnTo>
                  <a:pt x="352422" y="339174"/>
                </a:lnTo>
                <a:cubicBezTo>
                  <a:pt x="352405" y="344860"/>
                  <a:pt x="347793" y="349448"/>
                  <a:pt x="342112" y="349448"/>
                </a:cubicBezTo>
                <a:cubicBezTo>
                  <a:pt x="336432" y="349448"/>
                  <a:pt x="331822" y="344849"/>
                  <a:pt x="331806" y="339174"/>
                </a:cubicBezTo>
                <a:close/>
                <a:moveTo>
                  <a:pt x="1005726" y="328899"/>
                </a:moveTo>
                <a:cubicBezTo>
                  <a:pt x="1011407" y="328899"/>
                  <a:pt x="1016020" y="333487"/>
                  <a:pt x="1016037" y="339174"/>
                </a:cubicBezTo>
                <a:cubicBezTo>
                  <a:pt x="1016037" y="344837"/>
                  <a:pt x="1011458" y="349426"/>
                  <a:pt x="1005797" y="349448"/>
                </a:cubicBezTo>
                <a:cubicBezTo>
                  <a:pt x="1000123" y="349471"/>
                  <a:pt x="995506" y="344883"/>
                  <a:pt x="995487" y="339208"/>
                </a:cubicBezTo>
                <a:cubicBezTo>
                  <a:pt x="995468" y="333533"/>
                  <a:pt x="1000052" y="328922"/>
                  <a:pt x="1005726" y="328899"/>
                </a:cubicBezTo>
                <a:close/>
                <a:moveTo>
                  <a:pt x="895126" y="328899"/>
                </a:moveTo>
                <a:cubicBezTo>
                  <a:pt x="900807" y="328899"/>
                  <a:pt x="905418" y="333498"/>
                  <a:pt x="905435" y="339174"/>
                </a:cubicBezTo>
                <a:cubicBezTo>
                  <a:pt x="905435" y="344837"/>
                  <a:pt x="900856" y="349426"/>
                  <a:pt x="895195" y="349448"/>
                </a:cubicBezTo>
                <a:cubicBezTo>
                  <a:pt x="889521" y="349471"/>
                  <a:pt x="884905" y="344883"/>
                  <a:pt x="884886" y="339208"/>
                </a:cubicBezTo>
                <a:cubicBezTo>
                  <a:pt x="884866" y="333533"/>
                  <a:pt x="889452" y="328922"/>
                  <a:pt x="895126" y="328899"/>
                </a:cubicBezTo>
                <a:close/>
                <a:moveTo>
                  <a:pt x="784522" y="328899"/>
                </a:moveTo>
                <a:cubicBezTo>
                  <a:pt x="790204" y="328899"/>
                  <a:pt x="794815" y="333487"/>
                  <a:pt x="794832" y="339174"/>
                </a:cubicBezTo>
                <a:cubicBezTo>
                  <a:pt x="794832" y="344837"/>
                  <a:pt x="790254" y="349426"/>
                  <a:pt x="784593" y="349448"/>
                </a:cubicBezTo>
                <a:cubicBezTo>
                  <a:pt x="778918" y="349471"/>
                  <a:pt x="774302" y="344883"/>
                  <a:pt x="774283" y="339208"/>
                </a:cubicBezTo>
                <a:cubicBezTo>
                  <a:pt x="774263" y="333533"/>
                  <a:pt x="778847" y="328922"/>
                  <a:pt x="784522" y="328899"/>
                </a:cubicBezTo>
                <a:close/>
                <a:moveTo>
                  <a:pt x="673921" y="328899"/>
                </a:moveTo>
                <a:lnTo>
                  <a:pt x="673926" y="328899"/>
                </a:lnTo>
                <a:cubicBezTo>
                  <a:pt x="679607" y="328899"/>
                  <a:pt x="684219" y="333487"/>
                  <a:pt x="684236" y="339174"/>
                </a:cubicBezTo>
                <a:cubicBezTo>
                  <a:pt x="684219" y="344860"/>
                  <a:pt x="679607" y="349448"/>
                  <a:pt x="673926" y="349448"/>
                </a:cubicBezTo>
                <a:cubicBezTo>
                  <a:pt x="668243" y="349448"/>
                  <a:pt x="663628" y="344860"/>
                  <a:pt x="663611" y="339174"/>
                </a:cubicBezTo>
                <a:cubicBezTo>
                  <a:pt x="663628" y="333487"/>
                  <a:pt x="668240" y="328899"/>
                  <a:pt x="673921" y="328899"/>
                </a:cubicBezTo>
                <a:close/>
                <a:moveTo>
                  <a:pt x="563320" y="328899"/>
                </a:moveTo>
                <a:cubicBezTo>
                  <a:pt x="569001" y="328899"/>
                  <a:pt x="573613" y="333487"/>
                  <a:pt x="573630" y="339174"/>
                </a:cubicBezTo>
                <a:cubicBezTo>
                  <a:pt x="573613" y="344860"/>
                  <a:pt x="569001" y="349448"/>
                  <a:pt x="563320" y="349448"/>
                </a:cubicBezTo>
                <a:cubicBezTo>
                  <a:pt x="557639" y="349448"/>
                  <a:pt x="553027" y="344860"/>
                  <a:pt x="553010" y="339174"/>
                </a:cubicBezTo>
                <a:cubicBezTo>
                  <a:pt x="553027" y="333487"/>
                  <a:pt x="557639" y="328899"/>
                  <a:pt x="563320" y="328899"/>
                </a:cubicBezTo>
                <a:close/>
                <a:moveTo>
                  <a:pt x="452717" y="328899"/>
                </a:moveTo>
                <a:cubicBezTo>
                  <a:pt x="458398" y="328899"/>
                  <a:pt x="463010" y="333487"/>
                  <a:pt x="463027" y="339174"/>
                </a:cubicBezTo>
                <a:cubicBezTo>
                  <a:pt x="463010" y="344860"/>
                  <a:pt x="458398" y="349448"/>
                  <a:pt x="452717" y="349448"/>
                </a:cubicBezTo>
                <a:cubicBezTo>
                  <a:pt x="447035" y="349460"/>
                  <a:pt x="442422" y="344860"/>
                  <a:pt x="442409" y="339174"/>
                </a:cubicBezTo>
                <a:cubicBezTo>
                  <a:pt x="442422" y="333487"/>
                  <a:pt x="447035" y="328899"/>
                  <a:pt x="452717" y="328899"/>
                </a:cubicBezTo>
                <a:close/>
                <a:moveTo>
                  <a:pt x="342112" y="328899"/>
                </a:moveTo>
                <a:lnTo>
                  <a:pt x="342115" y="328899"/>
                </a:lnTo>
                <a:lnTo>
                  <a:pt x="342114" y="328900"/>
                </a:lnTo>
                <a:close/>
                <a:moveTo>
                  <a:pt x="231515" y="328899"/>
                </a:moveTo>
                <a:cubicBezTo>
                  <a:pt x="237196" y="328899"/>
                  <a:pt x="241808" y="333487"/>
                  <a:pt x="241825" y="339174"/>
                </a:cubicBezTo>
                <a:cubicBezTo>
                  <a:pt x="241808" y="344860"/>
                  <a:pt x="237196" y="349448"/>
                  <a:pt x="231515" y="349448"/>
                </a:cubicBezTo>
                <a:cubicBezTo>
                  <a:pt x="225834" y="349448"/>
                  <a:pt x="221222" y="344860"/>
                  <a:pt x="221205" y="339174"/>
                </a:cubicBezTo>
                <a:cubicBezTo>
                  <a:pt x="221222" y="333487"/>
                  <a:pt x="225834" y="328899"/>
                  <a:pt x="231515" y="328899"/>
                </a:cubicBezTo>
                <a:close/>
                <a:moveTo>
                  <a:pt x="120913" y="328899"/>
                </a:moveTo>
                <a:cubicBezTo>
                  <a:pt x="126595" y="328899"/>
                  <a:pt x="131209" y="333487"/>
                  <a:pt x="131221" y="339174"/>
                </a:cubicBezTo>
                <a:cubicBezTo>
                  <a:pt x="131209" y="344860"/>
                  <a:pt x="126595" y="349460"/>
                  <a:pt x="120913" y="349448"/>
                </a:cubicBezTo>
                <a:cubicBezTo>
                  <a:pt x="115232" y="349448"/>
                  <a:pt x="110620" y="344860"/>
                  <a:pt x="110603" y="339174"/>
                </a:cubicBezTo>
                <a:cubicBezTo>
                  <a:pt x="110620" y="333487"/>
                  <a:pt x="115232" y="328899"/>
                  <a:pt x="120913" y="328899"/>
                </a:cubicBezTo>
                <a:close/>
                <a:moveTo>
                  <a:pt x="10311" y="328899"/>
                </a:moveTo>
                <a:cubicBezTo>
                  <a:pt x="15991" y="328899"/>
                  <a:pt x="20604" y="333487"/>
                  <a:pt x="20621" y="339174"/>
                </a:cubicBezTo>
                <a:cubicBezTo>
                  <a:pt x="20604" y="344860"/>
                  <a:pt x="15991" y="349448"/>
                  <a:pt x="10311" y="349448"/>
                </a:cubicBezTo>
                <a:cubicBezTo>
                  <a:pt x="4630" y="349448"/>
                  <a:pt x="17" y="344860"/>
                  <a:pt x="0" y="339174"/>
                </a:cubicBezTo>
                <a:cubicBezTo>
                  <a:pt x="17" y="333487"/>
                  <a:pt x="4630" y="328899"/>
                  <a:pt x="10311" y="328899"/>
                </a:cubicBezTo>
                <a:close/>
                <a:moveTo>
                  <a:pt x="342114" y="215569"/>
                </a:moveTo>
                <a:lnTo>
                  <a:pt x="352426" y="225842"/>
                </a:lnTo>
                <a:cubicBezTo>
                  <a:pt x="352409" y="231528"/>
                  <a:pt x="347796" y="236117"/>
                  <a:pt x="342115" y="236117"/>
                </a:cubicBezTo>
                <a:cubicBezTo>
                  <a:pt x="336434" y="236117"/>
                  <a:pt x="331822" y="231528"/>
                  <a:pt x="331806" y="225842"/>
                </a:cubicBezTo>
                <a:close/>
                <a:moveTo>
                  <a:pt x="1005726" y="215567"/>
                </a:moveTo>
                <a:cubicBezTo>
                  <a:pt x="1011407" y="215567"/>
                  <a:pt x="1016020" y="220156"/>
                  <a:pt x="1016037" y="225842"/>
                </a:cubicBezTo>
                <a:cubicBezTo>
                  <a:pt x="1016037" y="231506"/>
                  <a:pt x="1011458" y="236094"/>
                  <a:pt x="1005797" y="236117"/>
                </a:cubicBezTo>
                <a:cubicBezTo>
                  <a:pt x="1000123" y="236140"/>
                  <a:pt x="995506" y="231551"/>
                  <a:pt x="995487" y="225877"/>
                </a:cubicBezTo>
                <a:cubicBezTo>
                  <a:pt x="995468" y="220201"/>
                  <a:pt x="1000052" y="215590"/>
                  <a:pt x="1005726" y="215567"/>
                </a:cubicBezTo>
                <a:close/>
                <a:moveTo>
                  <a:pt x="895126" y="215567"/>
                </a:moveTo>
                <a:cubicBezTo>
                  <a:pt x="900807" y="215567"/>
                  <a:pt x="905418" y="220167"/>
                  <a:pt x="905435" y="225842"/>
                </a:cubicBezTo>
                <a:cubicBezTo>
                  <a:pt x="905435" y="231506"/>
                  <a:pt x="900856" y="236094"/>
                  <a:pt x="895195" y="236117"/>
                </a:cubicBezTo>
                <a:cubicBezTo>
                  <a:pt x="889521" y="236140"/>
                  <a:pt x="884905" y="231551"/>
                  <a:pt x="884886" y="225877"/>
                </a:cubicBezTo>
                <a:cubicBezTo>
                  <a:pt x="884866" y="220201"/>
                  <a:pt x="889452" y="215590"/>
                  <a:pt x="895126" y="215567"/>
                </a:cubicBezTo>
                <a:close/>
                <a:moveTo>
                  <a:pt x="784522" y="215567"/>
                </a:moveTo>
                <a:cubicBezTo>
                  <a:pt x="790204" y="215567"/>
                  <a:pt x="794815" y="220156"/>
                  <a:pt x="794832" y="225842"/>
                </a:cubicBezTo>
                <a:cubicBezTo>
                  <a:pt x="794832" y="231506"/>
                  <a:pt x="790254" y="236094"/>
                  <a:pt x="784593" y="236117"/>
                </a:cubicBezTo>
                <a:cubicBezTo>
                  <a:pt x="778918" y="236140"/>
                  <a:pt x="774302" y="231551"/>
                  <a:pt x="774283" y="225877"/>
                </a:cubicBezTo>
                <a:cubicBezTo>
                  <a:pt x="774263" y="220201"/>
                  <a:pt x="778847" y="215590"/>
                  <a:pt x="784522" y="215567"/>
                </a:cubicBezTo>
                <a:close/>
                <a:moveTo>
                  <a:pt x="673921" y="215567"/>
                </a:moveTo>
                <a:lnTo>
                  <a:pt x="673926" y="215567"/>
                </a:lnTo>
                <a:cubicBezTo>
                  <a:pt x="679607" y="215567"/>
                  <a:pt x="684219" y="220156"/>
                  <a:pt x="684236" y="225842"/>
                </a:cubicBezTo>
                <a:cubicBezTo>
                  <a:pt x="684219" y="231528"/>
                  <a:pt x="679607" y="236117"/>
                  <a:pt x="673926" y="236117"/>
                </a:cubicBezTo>
                <a:cubicBezTo>
                  <a:pt x="668243" y="236117"/>
                  <a:pt x="663628" y="231528"/>
                  <a:pt x="663611" y="225842"/>
                </a:cubicBezTo>
                <a:cubicBezTo>
                  <a:pt x="663628" y="220156"/>
                  <a:pt x="668240" y="215567"/>
                  <a:pt x="673921" y="215567"/>
                </a:cubicBezTo>
                <a:close/>
                <a:moveTo>
                  <a:pt x="563320" y="215567"/>
                </a:moveTo>
                <a:cubicBezTo>
                  <a:pt x="569001" y="215567"/>
                  <a:pt x="573613" y="220156"/>
                  <a:pt x="573630" y="225842"/>
                </a:cubicBezTo>
                <a:cubicBezTo>
                  <a:pt x="573613" y="231528"/>
                  <a:pt x="569001" y="236117"/>
                  <a:pt x="563320" y="236117"/>
                </a:cubicBezTo>
                <a:cubicBezTo>
                  <a:pt x="557639" y="236117"/>
                  <a:pt x="553027" y="231528"/>
                  <a:pt x="553010" y="225842"/>
                </a:cubicBezTo>
                <a:cubicBezTo>
                  <a:pt x="553027" y="220156"/>
                  <a:pt x="557639" y="215567"/>
                  <a:pt x="563320" y="215567"/>
                </a:cubicBezTo>
                <a:close/>
                <a:moveTo>
                  <a:pt x="452717" y="215567"/>
                </a:moveTo>
                <a:cubicBezTo>
                  <a:pt x="458398" y="215567"/>
                  <a:pt x="463010" y="220156"/>
                  <a:pt x="463027" y="225842"/>
                </a:cubicBezTo>
                <a:cubicBezTo>
                  <a:pt x="463010" y="231528"/>
                  <a:pt x="458398" y="236117"/>
                  <a:pt x="452717" y="236117"/>
                </a:cubicBezTo>
                <a:cubicBezTo>
                  <a:pt x="447035" y="236117"/>
                  <a:pt x="442422" y="231528"/>
                  <a:pt x="442409" y="225842"/>
                </a:cubicBezTo>
                <a:cubicBezTo>
                  <a:pt x="442422" y="220156"/>
                  <a:pt x="447035" y="215556"/>
                  <a:pt x="452717" y="215567"/>
                </a:cubicBezTo>
                <a:close/>
                <a:moveTo>
                  <a:pt x="342112" y="215567"/>
                </a:moveTo>
                <a:lnTo>
                  <a:pt x="342115" y="215567"/>
                </a:lnTo>
                <a:lnTo>
                  <a:pt x="342114" y="215569"/>
                </a:lnTo>
                <a:close/>
                <a:moveTo>
                  <a:pt x="231515" y="215567"/>
                </a:moveTo>
                <a:cubicBezTo>
                  <a:pt x="237196" y="215567"/>
                  <a:pt x="241808" y="220156"/>
                  <a:pt x="241825" y="225842"/>
                </a:cubicBezTo>
                <a:cubicBezTo>
                  <a:pt x="241808" y="231528"/>
                  <a:pt x="237196" y="236117"/>
                  <a:pt x="231515" y="236117"/>
                </a:cubicBezTo>
                <a:cubicBezTo>
                  <a:pt x="225834" y="236117"/>
                  <a:pt x="221222" y="231528"/>
                  <a:pt x="221205" y="225842"/>
                </a:cubicBezTo>
                <a:cubicBezTo>
                  <a:pt x="221222" y="220156"/>
                  <a:pt x="225834" y="215567"/>
                  <a:pt x="231515" y="215567"/>
                </a:cubicBezTo>
                <a:close/>
                <a:moveTo>
                  <a:pt x="120913" y="215567"/>
                </a:moveTo>
                <a:cubicBezTo>
                  <a:pt x="126595" y="215556"/>
                  <a:pt x="131209" y="220156"/>
                  <a:pt x="131221" y="225842"/>
                </a:cubicBezTo>
                <a:cubicBezTo>
                  <a:pt x="131209" y="231528"/>
                  <a:pt x="126595" y="236117"/>
                  <a:pt x="120913" y="236117"/>
                </a:cubicBezTo>
                <a:cubicBezTo>
                  <a:pt x="115232" y="236117"/>
                  <a:pt x="110620" y="231528"/>
                  <a:pt x="110603" y="225842"/>
                </a:cubicBezTo>
                <a:cubicBezTo>
                  <a:pt x="110620" y="220156"/>
                  <a:pt x="115232" y="215567"/>
                  <a:pt x="120913" y="215567"/>
                </a:cubicBezTo>
                <a:close/>
                <a:moveTo>
                  <a:pt x="10311" y="215567"/>
                </a:moveTo>
                <a:cubicBezTo>
                  <a:pt x="15991" y="215567"/>
                  <a:pt x="20604" y="220156"/>
                  <a:pt x="20621" y="225842"/>
                </a:cubicBezTo>
                <a:cubicBezTo>
                  <a:pt x="20604" y="231528"/>
                  <a:pt x="15991" y="236117"/>
                  <a:pt x="10311" y="236117"/>
                </a:cubicBezTo>
                <a:cubicBezTo>
                  <a:pt x="4630" y="236117"/>
                  <a:pt x="17" y="231528"/>
                  <a:pt x="0" y="225842"/>
                </a:cubicBezTo>
                <a:cubicBezTo>
                  <a:pt x="17" y="220156"/>
                  <a:pt x="4630" y="215567"/>
                  <a:pt x="10311" y="215567"/>
                </a:cubicBezTo>
                <a:close/>
                <a:moveTo>
                  <a:pt x="342114" y="113333"/>
                </a:moveTo>
                <a:lnTo>
                  <a:pt x="352422" y="123607"/>
                </a:lnTo>
                <a:cubicBezTo>
                  <a:pt x="352405" y="129293"/>
                  <a:pt x="347793" y="133881"/>
                  <a:pt x="342112" y="133881"/>
                </a:cubicBezTo>
                <a:cubicBezTo>
                  <a:pt x="336432" y="133881"/>
                  <a:pt x="331822" y="129282"/>
                  <a:pt x="331806" y="123607"/>
                </a:cubicBezTo>
                <a:close/>
                <a:moveTo>
                  <a:pt x="1005726" y="113332"/>
                </a:moveTo>
                <a:cubicBezTo>
                  <a:pt x="1011407" y="113332"/>
                  <a:pt x="1016020" y="117920"/>
                  <a:pt x="1016037" y="123607"/>
                </a:cubicBezTo>
                <a:cubicBezTo>
                  <a:pt x="1016037" y="129270"/>
                  <a:pt x="1011458" y="133859"/>
                  <a:pt x="1005797" y="133881"/>
                </a:cubicBezTo>
                <a:cubicBezTo>
                  <a:pt x="1000123" y="133904"/>
                  <a:pt x="995506" y="129316"/>
                  <a:pt x="995487" y="123641"/>
                </a:cubicBezTo>
                <a:cubicBezTo>
                  <a:pt x="995468" y="117966"/>
                  <a:pt x="1000052" y="113355"/>
                  <a:pt x="1005726" y="113332"/>
                </a:cubicBezTo>
                <a:close/>
                <a:moveTo>
                  <a:pt x="895126" y="113332"/>
                </a:moveTo>
                <a:cubicBezTo>
                  <a:pt x="900807" y="113332"/>
                  <a:pt x="905418" y="117931"/>
                  <a:pt x="905435" y="123607"/>
                </a:cubicBezTo>
                <a:cubicBezTo>
                  <a:pt x="905435" y="129270"/>
                  <a:pt x="900856" y="133859"/>
                  <a:pt x="895195" y="133881"/>
                </a:cubicBezTo>
                <a:cubicBezTo>
                  <a:pt x="889521" y="133904"/>
                  <a:pt x="884905" y="129316"/>
                  <a:pt x="884886" y="123641"/>
                </a:cubicBezTo>
                <a:cubicBezTo>
                  <a:pt x="884866" y="117966"/>
                  <a:pt x="889452" y="113355"/>
                  <a:pt x="895126" y="113332"/>
                </a:cubicBezTo>
                <a:close/>
                <a:moveTo>
                  <a:pt x="784522" y="113332"/>
                </a:moveTo>
                <a:cubicBezTo>
                  <a:pt x="790204" y="113332"/>
                  <a:pt x="794815" y="117920"/>
                  <a:pt x="794832" y="123607"/>
                </a:cubicBezTo>
                <a:cubicBezTo>
                  <a:pt x="794832" y="129270"/>
                  <a:pt x="790254" y="133859"/>
                  <a:pt x="784593" y="133881"/>
                </a:cubicBezTo>
                <a:cubicBezTo>
                  <a:pt x="778918" y="133904"/>
                  <a:pt x="774302" y="129316"/>
                  <a:pt x="774283" y="123641"/>
                </a:cubicBezTo>
                <a:cubicBezTo>
                  <a:pt x="774263" y="117966"/>
                  <a:pt x="778847" y="113355"/>
                  <a:pt x="784522" y="113332"/>
                </a:cubicBezTo>
                <a:close/>
                <a:moveTo>
                  <a:pt x="673921" y="113332"/>
                </a:moveTo>
                <a:lnTo>
                  <a:pt x="673926" y="113332"/>
                </a:lnTo>
                <a:cubicBezTo>
                  <a:pt x="679607" y="113332"/>
                  <a:pt x="684219" y="117920"/>
                  <a:pt x="684236" y="123607"/>
                </a:cubicBezTo>
                <a:cubicBezTo>
                  <a:pt x="684219" y="129293"/>
                  <a:pt x="679607" y="133881"/>
                  <a:pt x="673926" y="133881"/>
                </a:cubicBezTo>
                <a:cubicBezTo>
                  <a:pt x="668243" y="133881"/>
                  <a:pt x="663628" y="129293"/>
                  <a:pt x="663611" y="123607"/>
                </a:cubicBezTo>
                <a:cubicBezTo>
                  <a:pt x="663628" y="117920"/>
                  <a:pt x="668240" y="113332"/>
                  <a:pt x="673921" y="113332"/>
                </a:cubicBezTo>
                <a:close/>
                <a:moveTo>
                  <a:pt x="563320" y="113332"/>
                </a:moveTo>
                <a:cubicBezTo>
                  <a:pt x="569001" y="113332"/>
                  <a:pt x="573613" y="117920"/>
                  <a:pt x="573630" y="123607"/>
                </a:cubicBezTo>
                <a:cubicBezTo>
                  <a:pt x="573613" y="129293"/>
                  <a:pt x="569001" y="133881"/>
                  <a:pt x="563320" y="133881"/>
                </a:cubicBezTo>
                <a:cubicBezTo>
                  <a:pt x="557639" y="133881"/>
                  <a:pt x="553027" y="129293"/>
                  <a:pt x="553010" y="123607"/>
                </a:cubicBezTo>
                <a:cubicBezTo>
                  <a:pt x="553027" y="117920"/>
                  <a:pt x="557639" y="113332"/>
                  <a:pt x="563320" y="113332"/>
                </a:cubicBezTo>
                <a:close/>
                <a:moveTo>
                  <a:pt x="452717" y="113332"/>
                </a:moveTo>
                <a:cubicBezTo>
                  <a:pt x="458398" y="113332"/>
                  <a:pt x="463010" y="117920"/>
                  <a:pt x="463027" y="123607"/>
                </a:cubicBezTo>
                <a:cubicBezTo>
                  <a:pt x="463010" y="129293"/>
                  <a:pt x="458398" y="133881"/>
                  <a:pt x="452717" y="133881"/>
                </a:cubicBezTo>
                <a:cubicBezTo>
                  <a:pt x="447035" y="133893"/>
                  <a:pt x="442422" y="129293"/>
                  <a:pt x="442409" y="123607"/>
                </a:cubicBezTo>
                <a:cubicBezTo>
                  <a:pt x="442422" y="117920"/>
                  <a:pt x="447035" y="113332"/>
                  <a:pt x="452717" y="113332"/>
                </a:cubicBezTo>
                <a:close/>
                <a:moveTo>
                  <a:pt x="342112" y="113332"/>
                </a:moveTo>
                <a:lnTo>
                  <a:pt x="342115" y="113332"/>
                </a:lnTo>
                <a:lnTo>
                  <a:pt x="342114" y="113333"/>
                </a:lnTo>
                <a:close/>
                <a:moveTo>
                  <a:pt x="231515" y="113332"/>
                </a:moveTo>
                <a:cubicBezTo>
                  <a:pt x="237196" y="113332"/>
                  <a:pt x="241808" y="117920"/>
                  <a:pt x="241825" y="123607"/>
                </a:cubicBezTo>
                <a:cubicBezTo>
                  <a:pt x="241808" y="129293"/>
                  <a:pt x="237196" y="133881"/>
                  <a:pt x="231515" y="133881"/>
                </a:cubicBezTo>
                <a:cubicBezTo>
                  <a:pt x="225834" y="133881"/>
                  <a:pt x="221222" y="129293"/>
                  <a:pt x="221205" y="123607"/>
                </a:cubicBezTo>
                <a:cubicBezTo>
                  <a:pt x="221222" y="117920"/>
                  <a:pt x="225834" y="113332"/>
                  <a:pt x="231515" y="113332"/>
                </a:cubicBezTo>
                <a:close/>
                <a:moveTo>
                  <a:pt x="120913" y="113332"/>
                </a:moveTo>
                <a:cubicBezTo>
                  <a:pt x="126595" y="113332"/>
                  <a:pt x="131209" y="117920"/>
                  <a:pt x="131221" y="123607"/>
                </a:cubicBezTo>
                <a:cubicBezTo>
                  <a:pt x="131209" y="129293"/>
                  <a:pt x="126595" y="133893"/>
                  <a:pt x="120913" y="133881"/>
                </a:cubicBezTo>
                <a:cubicBezTo>
                  <a:pt x="115232" y="133881"/>
                  <a:pt x="110620" y="129293"/>
                  <a:pt x="110603" y="123607"/>
                </a:cubicBezTo>
                <a:cubicBezTo>
                  <a:pt x="110620" y="117920"/>
                  <a:pt x="115232" y="113332"/>
                  <a:pt x="120913" y="113332"/>
                </a:cubicBezTo>
                <a:close/>
                <a:moveTo>
                  <a:pt x="10311" y="113332"/>
                </a:moveTo>
                <a:cubicBezTo>
                  <a:pt x="15991" y="113332"/>
                  <a:pt x="20604" y="117920"/>
                  <a:pt x="20621" y="123607"/>
                </a:cubicBezTo>
                <a:cubicBezTo>
                  <a:pt x="20604" y="129293"/>
                  <a:pt x="15991" y="133881"/>
                  <a:pt x="10311" y="133881"/>
                </a:cubicBezTo>
                <a:cubicBezTo>
                  <a:pt x="4630" y="133881"/>
                  <a:pt x="17" y="129293"/>
                  <a:pt x="0" y="123607"/>
                </a:cubicBezTo>
                <a:cubicBezTo>
                  <a:pt x="17" y="117920"/>
                  <a:pt x="4630" y="113332"/>
                  <a:pt x="10311" y="113332"/>
                </a:cubicBezTo>
                <a:close/>
                <a:moveTo>
                  <a:pt x="342114" y="2"/>
                </a:moveTo>
                <a:lnTo>
                  <a:pt x="352426" y="10275"/>
                </a:lnTo>
                <a:cubicBezTo>
                  <a:pt x="352409" y="15961"/>
                  <a:pt x="347796" y="20550"/>
                  <a:pt x="342115" y="20550"/>
                </a:cubicBezTo>
                <a:cubicBezTo>
                  <a:pt x="336434" y="20550"/>
                  <a:pt x="331822" y="15961"/>
                  <a:pt x="331806" y="10275"/>
                </a:cubicBezTo>
                <a:close/>
                <a:moveTo>
                  <a:pt x="1005726" y="0"/>
                </a:moveTo>
                <a:cubicBezTo>
                  <a:pt x="1011407" y="0"/>
                  <a:pt x="1016020" y="4589"/>
                  <a:pt x="1016037" y="10275"/>
                </a:cubicBezTo>
                <a:cubicBezTo>
                  <a:pt x="1016037" y="15939"/>
                  <a:pt x="1011458" y="20527"/>
                  <a:pt x="1005797" y="20550"/>
                </a:cubicBezTo>
                <a:cubicBezTo>
                  <a:pt x="1000123" y="20573"/>
                  <a:pt x="995506" y="15984"/>
                  <a:pt x="995487" y="10310"/>
                </a:cubicBezTo>
                <a:cubicBezTo>
                  <a:pt x="995468" y="4634"/>
                  <a:pt x="1000052" y="23"/>
                  <a:pt x="1005726" y="0"/>
                </a:cubicBezTo>
                <a:close/>
                <a:moveTo>
                  <a:pt x="895126" y="0"/>
                </a:moveTo>
                <a:cubicBezTo>
                  <a:pt x="900807" y="0"/>
                  <a:pt x="905418" y="4600"/>
                  <a:pt x="905435" y="10275"/>
                </a:cubicBezTo>
                <a:cubicBezTo>
                  <a:pt x="905435" y="15939"/>
                  <a:pt x="900856" y="20527"/>
                  <a:pt x="895195" y="20550"/>
                </a:cubicBezTo>
                <a:cubicBezTo>
                  <a:pt x="889521" y="20573"/>
                  <a:pt x="884905" y="15984"/>
                  <a:pt x="884886" y="10310"/>
                </a:cubicBezTo>
                <a:cubicBezTo>
                  <a:pt x="884866" y="4634"/>
                  <a:pt x="889452" y="23"/>
                  <a:pt x="895126" y="0"/>
                </a:cubicBezTo>
                <a:close/>
                <a:moveTo>
                  <a:pt x="784522" y="0"/>
                </a:moveTo>
                <a:cubicBezTo>
                  <a:pt x="790204" y="0"/>
                  <a:pt x="794815" y="4589"/>
                  <a:pt x="794832" y="10275"/>
                </a:cubicBezTo>
                <a:cubicBezTo>
                  <a:pt x="794832" y="15939"/>
                  <a:pt x="790254" y="20527"/>
                  <a:pt x="784593" y="20550"/>
                </a:cubicBezTo>
                <a:cubicBezTo>
                  <a:pt x="778918" y="20573"/>
                  <a:pt x="774302" y="15984"/>
                  <a:pt x="774283" y="10310"/>
                </a:cubicBezTo>
                <a:cubicBezTo>
                  <a:pt x="774263" y="4634"/>
                  <a:pt x="778847" y="23"/>
                  <a:pt x="784522" y="0"/>
                </a:cubicBezTo>
                <a:close/>
                <a:moveTo>
                  <a:pt x="673921" y="0"/>
                </a:moveTo>
                <a:lnTo>
                  <a:pt x="673926" y="0"/>
                </a:lnTo>
                <a:cubicBezTo>
                  <a:pt x="679607" y="0"/>
                  <a:pt x="684219" y="4589"/>
                  <a:pt x="684236" y="10275"/>
                </a:cubicBezTo>
                <a:cubicBezTo>
                  <a:pt x="684219" y="15961"/>
                  <a:pt x="679607" y="20550"/>
                  <a:pt x="673926" y="20550"/>
                </a:cubicBezTo>
                <a:cubicBezTo>
                  <a:pt x="668243" y="20550"/>
                  <a:pt x="663628" y="15961"/>
                  <a:pt x="663611" y="10275"/>
                </a:cubicBezTo>
                <a:cubicBezTo>
                  <a:pt x="663628" y="4589"/>
                  <a:pt x="668240" y="0"/>
                  <a:pt x="673921" y="0"/>
                </a:cubicBezTo>
                <a:close/>
                <a:moveTo>
                  <a:pt x="563320" y="0"/>
                </a:moveTo>
                <a:cubicBezTo>
                  <a:pt x="569001" y="0"/>
                  <a:pt x="573613" y="4589"/>
                  <a:pt x="573630" y="10275"/>
                </a:cubicBezTo>
                <a:cubicBezTo>
                  <a:pt x="573613" y="15961"/>
                  <a:pt x="569001" y="20550"/>
                  <a:pt x="563320" y="20550"/>
                </a:cubicBezTo>
                <a:cubicBezTo>
                  <a:pt x="557639" y="20550"/>
                  <a:pt x="553027" y="15961"/>
                  <a:pt x="553010" y="10275"/>
                </a:cubicBezTo>
                <a:cubicBezTo>
                  <a:pt x="553027" y="4589"/>
                  <a:pt x="557639" y="0"/>
                  <a:pt x="563320" y="0"/>
                </a:cubicBezTo>
                <a:close/>
                <a:moveTo>
                  <a:pt x="452717" y="0"/>
                </a:moveTo>
                <a:cubicBezTo>
                  <a:pt x="458398" y="0"/>
                  <a:pt x="463010" y="4589"/>
                  <a:pt x="463027" y="10275"/>
                </a:cubicBezTo>
                <a:cubicBezTo>
                  <a:pt x="463010" y="15961"/>
                  <a:pt x="458398" y="20550"/>
                  <a:pt x="452717" y="20550"/>
                </a:cubicBezTo>
                <a:cubicBezTo>
                  <a:pt x="447035" y="20550"/>
                  <a:pt x="442422" y="15961"/>
                  <a:pt x="442409" y="10275"/>
                </a:cubicBezTo>
                <a:cubicBezTo>
                  <a:pt x="442422" y="4589"/>
                  <a:pt x="447035" y="-12"/>
                  <a:pt x="452717" y="0"/>
                </a:cubicBezTo>
                <a:close/>
                <a:moveTo>
                  <a:pt x="342112" y="0"/>
                </a:moveTo>
                <a:lnTo>
                  <a:pt x="342115" y="0"/>
                </a:lnTo>
                <a:lnTo>
                  <a:pt x="342114" y="2"/>
                </a:lnTo>
                <a:close/>
                <a:moveTo>
                  <a:pt x="231515" y="0"/>
                </a:moveTo>
                <a:cubicBezTo>
                  <a:pt x="237196" y="0"/>
                  <a:pt x="241808" y="4589"/>
                  <a:pt x="241825" y="10275"/>
                </a:cubicBezTo>
                <a:cubicBezTo>
                  <a:pt x="241808" y="15961"/>
                  <a:pt x="237196" y="20550"/>
                  <a:pt x="231515" y="20550"/>
                </a:cubicBezTo>
                <a:cubicBezTo>
                  <a:pt x="225834" y="20550"/>
                  <a:pt x="221222" y="15961"/>
                  <a:pt x="221205" y="10275"/>
                </a:cubicBezTo>
                <a:cubicBezTo>
                  <a:pt x="221222" y="4589"/>
                  <a:pt x="225834" y="0"/>
                  <a:pt x="231515" y="0"/>
                </a:cubicBezTo>
                <a:close/>
                <a:moveTo>
                  <a:pt x="120913" y="0"/>
                </a:moveTo>
                <a:cubicBezTo>
                  <a:pt x="126595" y="-12"/>
                  <a:pt x="131209" y="4589"/>
                  <a:pt x="131221" y="10275"/>
                </a:cubicBezTo>
                <a:cubicBezTo>
                  <a:pt x="131209" y="15961"/>
                  <a:pt x="126595" y="20550"/>
                  <a:pt x="120913" y="20550"/>
                </a:cubicBezTo>
                <a:cubicBezTo>
                  <a:pt x="115232" y="20550"/>
                  <a:pt x="110620" y="15961"/>
                  <a:pt x="110603" y="10275"/>
                </a:cubicBezTo>
                <a:cubicBezTo>
                  <a:pt x="110620" y="4589"/>
                  <a:pt x="115232" y="0"/>
                  <a:pt x="120913" y="0"/>
                </a:cubicBezTo>
                <a:close/>
                <a:moveTo>
                  <a:pt x="10311" y="0"/>
                </a:moveTo>
                <a:cubicBezTo>
                  <a:pt x="15991" y="0"/>
                  <a:pt x="20604" y="4589"/>
                  <a:pt x="20621" y="10275"/>
                </a:cubicBezTo>
                <a:cubicBezTo>
                  <a:pt x="20604" y="15961"/>
                  <a:pt x="15991" y="20550"/>
                  <a:pt x="10311" y="20550"/>
                </a:cubicBezTo>
                <a:cubicBezTo>
                  <a:pt x="4630" y="20550"/>
                  <a:pt x="17" y="15961"/>
                  <a:pt x="0" y="10275"/>
                </a:cubicBezTo>
                <a:cubicBezTo>
                  <a:pt x="17" y="4589"/>
                  <a:pt x="4630" y="0"/>
                  <a:pt x="10311" y="0"/>
                </a:cubicBezTo>
                <a:close/>
              </a:path>
            </a:pathLst>
          </a:custGeom>
          <a:solidFill>
            <a:schemeClr val="bg1">
              <a:lumMod val="75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43" name="标题 1"/>
          <p:cNvSpPr txBox="1"/>
          <p:nvPr/>
        </p:nvSpPr>
        <p:spPr>
          <a:xfrm rot="19213802">
            <a:off x="6503597" y="1426871"/>
            <a:ext cx="253001" cy="253001"/>
          </a:xfrm>
          <a:custGeom>
            <a:avLst/>
            <a:gdLst>
              <a:gd name="connsiteX0" fmla="*/ 259070 w 259070"/>
              <a:gd name="connsiteY0" fmla="*/ 129535 h 259070"/>
              <a:gd name="connsiteX1" fmla="*/ 129535 w 259070"/>
              <a:gd name="connsiteY1" fmla="*/ 259070 h 259070"/>
              <a:gd name="connsiteX2" fmla="*/ 0 w 259070"/>
              <a:gd name="connsiteY2" fmla="*/ 129535 h 259070"/>
              <a:gd name="connsiteX3" fmla="*/ 129535 w 259070"/>
              <a:gd name="connsiteY3" fmla="*/ 0 h 259070"/>
              <a:gd name="connsiteX4" fmla="*/ 259070 w 259070"/>
              <a:gd name="connsiteY4" fmla="*/ 129535 h 259070"/>
            </a:gdLst>
            <a:ahLst/>
            <a:cxnLst/>
            <a:rect l="l" t="t" r="r" b="b"/>
            <a:pathLst>
              <a:path w="259070" h="259070">
                <a:moveTo>
                  <a:pt x="259070" y="129535"/>
                </a:moveTo>
                <a:cubicBezTo>
                  <a:pt x="259070" y="201075"/>
                  <a:pt x="201075" y="259070"/>
                  <a:pt x="129535" y="259070"/>
                </a:cubicBezTo>
                <a:cubicBezTo>
                  <a:pt x="57995" y="259070"/>
                  <a:pt x="0" y="201075"/>
                  <a:pt x="0" y="129535"/>
                </a:cubicBezTo>
                <a:cubicBezTo>
                  <a:pt x="0" y="57995"/>
                  <a:pt x="57995" y="0"/>
                  <a:pt x="129535" y="0"/>
                </a:cubicBezTo>
                <a:cubicBezTo>
                  <a:pt x="201076" y="0"/>
                  <a:pt x="259070" y="57995"/>
                  <a:pt x="259070" y="129535"/>
                </a:cubicBez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4" name="标题 1"/>
          <p:cNvSpPr txBox="1"/>
          <p:nvPr/>
        </p:nvSpPr>
        <p:spPr>
          <a:xfrm>
            <a:off x="6313669" y="1234670"/>
            <a:ext cx="382584" cy="382587"/>
          </a:xfrm>
          <a:custGeom>
            <a:avLst/>
            <a:gdLst>
              <a:gd name="connsiteX0" fmla="*/ 390139 w 391762"/>
              <a:gd name="connsiteY0" fmla="*/ 170885 h 391765"/>
              <a:gd name="connsiteX1" fmla="*/ 220880 w 391762"/>
              <a:gd name="connsiteY1" fmla="*/ 390142 h 391765"/>
              <a:gd name="connsiteX2" fmla="*/ 1623 w 391762"/>
              <a:gd name="connsiteY2" fmla="*/ 220883 h 391765"/>
              <a:gd name="connsiteX3" fmla="*/ 170063 w 391762"/>
              <a:gd name="connsiteY3" fmla="*/ 1732 h 391765"/>
              <a:gd name="connsiteX4" fmla="*/ 390032 w 391762"/>
              <a:gd name="connsiteY4" fmla="*/ 170066 h 391765"/>
              <a:gd name="connsiteX5" fmla="*/ 390139 w 391762"/>
              <a:gd name="connsiteY5" fmla="*/ 170885 h 391765"/>
              <a:gd name="connsiteX6" fmla="*/ 28509 w 391762"/>
              <a:gd name="connsiteY6" fmla="*/ 218603 h 391765"/>
              <a:gd name="connsiteX7" fmla="*/ 217791 w 391762"/>
              <a:gd name="connsiteY7" fmla="*/ 363852 h 391765"/>
              <a:gd name="connsiteX8" fmla="*/ 363039 w 391762"/>
              <a:gd name="connsiteY8" fmla="*/ 174579 h 391765"/>
              <a:gd name="connsiteX9" fmla="*/ 173757 w 391762"/>
              <a:gd name="connsiteY9" fmla="*/ 29322 h 391765"/>
              <a:gd name="connsiteX10" fmla="*/ 173713 w 391762"/>
              <a:gd name="connsiteY10" fmla="*/ 29331 h 391765"/>
              <a:gd name="connsiteX11" fmla="*/ 28509 w 391762"/>
              <a:gd name="connsiteY11" fmla="*/ 218603 h 391765"/>
            </a:gdLst>
            <a:ahLst/>
            <a:cxnLst/>
            <a:rect l="l" t="t" r="r" b="b"/>
            <a:pathLst>
              <a:path w="391762" h="391765">
                <a:moveTo>
                  <a:pt x="390139" y="170885"/>
                </a:moveTo>
                <a:cubicBezTo>
                  <a:pt x="403947" y="278172"/>
                  <a:pt x="328167" y="376334"/>
                  <a:pt x="220880" y="390142"/>
                </a:cubicBezTo>
                <a:cubicBezTo>
                  <a:pt x="113592" y="403950"/>
                  <a:pt x="15431" y="328170"/>
                  <a:pt x="1623" y="220883"/>
                </a:cubicBezTo>
                <a:cubicBezTo>
                  <a:pt x="-12141" y="113916"/>
                  <a:pt x="63159" y="15950"/>
                  <a:pt x="170063" y="1732"/>
                </a:cubicBezTo>
                <a:cubicBezTo>
                  <a:pt x="277288" y="-12530"/>
                  <a:pt x="375770" y="62841"/>
                  <a:pt x="390032" y="170066"/>
                </a:cubicBezTo>
                <a:cubicBezTo>
                  <a:pt x="390067" y="170342"/>
                  <a:pt x="390103" y="170609"/>
                  <a:pt x="390139" y="170885"/>
                </a:cubicBezTo>
                <a:close/>
                <a:moveTo>
                  <a:pt x="28509" y="218603"/>
                </a:moveTo>
                <a:cubicBezTo>
                  <a:pt x="40670" y="310978"/>
                  <a:pt x="125407" y="376013"/>
                  <a:pt x="217791" y="363852"/>
                </a:cubicBezTo>
                <a:cubicBezTo>
                  <a:pt x="310165" y="351700"/>
                  <a:pt x="375200" y="266954"/>
                  <a:pt x="363039" y="174579"/>
                </a:cubicBezTo>
                <a:cubicBezTo>
                  <a:pt x="350878" y="82195"/>
                  <a:pt x="266141" y="17170"/>
                  <a:pt x="173757" y="29322"/>
                </a:cubicBezTo>
                <a:cubicBezTo>
                  <a:pt x="173739" y="29331"/>
                  <a:pt x="173731" y="29331"/>
                  <a:pt x="173713" y="29331"/>
                </a:cubicBezTo>
                <a:cubicBezTo>
                  <a:pt x="81489" y="41741"/>
                  <a:pt x="16606" y="126309"/>
                  <a:pt x="28509" y="218603"/>
                </a:cubicBezTo>
                <a:close/>
              </a:path>
            </a:pathLst>
          </a:custGeom>
          <a:solidFill>
            <a:schemeClr val="tx1">
              <a:lumMod val="65000"/>
              <a:lumOff val="35000"/>
            </a:schemeClr>
          </a:solidFill>
          <a:ln w="7673" cap="flat">
            <a:solidFill>
              <a:schemeClr val="tx1">
                <a:lumMod val="65000"/>
                <a:lumOff val="35000"/>
              </a:schemeClr>
            </a:solidFill>
            <a:miter/>
          </a:ln>
        </p:spPr>
        <p:txBody>
          <a:bodyPr vert="horz" wrap="square" lIns="91440" tIns="45720" rIns="91440" bIns="45720" rtlCol="0" anchor="ctr"/>
          <a:lstStyle/>
          <a:p>
            <a:pPr algn="l">
              <a:lnSpc>
                <a:spcPct val="110000"/>
              </a:lnSpc>
            </a:pPr>
            <a:endParaRPr kumimoji="1" lang="zh-CN" altLang="en-US"/>
          </a:p>
        </p:txBody>
      </p:sp>
      <p:sp>
        <p:nvSpPr>
          <p:cNvPr id="45" name="标题 1"/>
          <p:cNvSpPr txBox="1"/>
          <p:nvPr/>
        </p:nvSpPr>
        <p:spPr>
          <a:xfrm rot="16200000">
            <a:off x="10584856" y="5107202"/>
            <a:ext cx="367478" cy="896202"/>
          </a:xfrm>
          <a:custGeom>
            <a:avLst/>
            <a:gdLst>
              <a:gd name="connsiteX0" fmla="*/ 355627 w 367478"/>
              <a:gd name="connsiteY0" fmla="*/ 458157 h 896202"/>
              <a:gd name="connsiteX1" fmla="*/ 355627 w 367478"/>
              <a:gd name="connsiteY1" fmla="*/ 549644 h 896202"/>
              <a:gd name="connsiteX2" fmla="*/ 11941 w 367478"/>
              <a:gd name="connsiteY2" fmla="*/ 438136 h 896202"/>
              <a:gd name="connsiteX3" fmla="*/ 11941 w 367478"/>
              <a:gd name="connsiteY3" fmla="*/ 346558 h 896202"/>
              <a:gd name="connsiteX4" fmla="*/ 355627 w 367478"/>
              <a:gd name="connsiteY4" fmla="*/ 284789 h 896202"/>
              <a:gd name="connsiteX5" fmla="*/ 355627 w 367478"/>
              <a:gd name="connsiteY5" fmla="*/ 376367 h 896202"/>
              <a:gd name="connsiteX6" fmla="*/ 11941 w 367478"/>
              <a:gd name="connsiteY6" fmla="*/ 264767 h 896202"/>
              <a:gd name="connsiteX7" fmla="*/ 11941 w 367478"/>
              <a:gd name="connsiteY7" fmla="*/ 173280 h 896202"/>
              <a:gd name="connsiteX8" fmla="*/ 355627 w 367478"/>
              <a:gd name="connsiteY8" fmla="*/ 111510 h 896202"/>
              <a:gd name="connsiteX9" fmla="*/ 355627 w 367478"/>
              <a:gd name="connsiteY9" fmla="*/ 202998 h 896202"/>
              <a:gd name="connsiteX10" fmla="*/ 11941 w 367478"/>
              <a:gd name="connsiteY10" fmla="*/ 91488 h 896202"/>
              <a:gd name="connsiteX11" fmla="*/ 11941 w 367478"/>
              <a:gd name="connsiteY11" fmla="*/ 0 h 896202"/>
              <a:gd name="connsiteX12" fmla="*/ 367478 w 367478"/>
              <a:gd name="connsiteY12" fmla="*/ 798340 h 896202"/>
              <a:gd name="connsiteX13" fmla="*/ 367478 w 367478"/>
              <a:gd name="connsiteY13" fmla="*/ 896202 h 896202"/>
              <a:gd name="connsiteX14" fmla="*/ 0 w 367478"/>
              <a:gd name="connsiteY14" fmla="*/ 776971 h 896202"/>
              <a:gd name="connsiteX15" fmla="*/ 0 w 367478"/>
              <a:gd name="connsiteY15" fmla="*/ 679109 h 896202"/>
              <a:gd name="connsiteX16" fmla="*/ 367478 w 367478"/>
              <a:gd name="connsiteY16" fmla="*/ 613121 h 896202"/>
              <a:gd name="connsiteX17" fmla="*/ 367478 w 367478"/>
              <a:gd name="connsiteY17" fmla="*/ 710892 h 896202"/>
              <a:gd name="connsiteX18" fmla="*/ 0 w 367478"/>
              <a:gd name="connsiteY18" fmla="*/ 591662 h 896202"/>
              <a:gd name="connsiteX19" fmla="*/ 0 w 367478"/>
              <a:gd name="connsiteY19" fmla="*/ 493890 h 896202"/>
            </a:gdLst>
            <a:ahLst/>
            <a:cxnLst/>
            <a:rect l="l" t="t" r="r" b="b"/>
            <a:pathLst>
              <a:path w="367478" h="896202">
                <a:moveTo>
                  <a:pt x="355627" y="458157"/>
                </a:moveTo>
                <a:lnTo>
                  <a:pt x="355627" y="549644"/>
                </a:lnTo>
                <a:lnTo>
                  <a:pt x="11941" y="438136"/>
                </a:lnTo>
                <a:lnTo>
                  <a:pt x="11941" y="346558"/>
                </a:lnTo>
                <a:close/>
                <a:moveTo>
                  <a:pt x="355627" y="284789"/>
                </a:moveTo>
                <a:lnTo>
                  <a:pt x="355627" y="376367"/>
                </a:lnTo>
                <a:lnTo>
                  <a:pt x="11941" y="264767"/>
                </a:lnTo>
                <a:lnTo>
                  <a:pt x="11941" y="173280"/>
                </a:lnTo>
                <a:close/>
                <a:moveTo>
                  <a:pt x="355627" y="111510"/>
                </a:moveTo>
                <a:lnTo>
                  <a:pt x="355627" y="202998"/>
                </a:lnTo>
                <a:lnTo>
                  <a:pt x="11941" y="91488"/>
                </a:lnTo>
                <a:lnTo>
                  <a:pt x="11941" y="0"/>
                </a:lnTo>
                <a:close/>
                <a:moveTo>
                  <a:pt x="367478" y="798340"/>
                </a:moveTo>
                <a:lnTo>
                  <a:pt x="367478" y="896202"/>
                </a:lnTo>
                <a:lnTo>
                  <a:pt x="0" y="776971"/>
                </a:lnTo>
                <a:lnTo>
                  <a:pt x="0" y="679109"/>
                </a:lnTo>
                <a:close/>
                <a:moveTo>
                  <a:pt x="367478" y="613121"/>
                </a:moveTo>
                <a:lnTo>
                  <a:pt x="367478" y="710892"/>
                </a:lnTo>
                <a:lnTo>
                  <a:pt x="0" y="591662"/>
                </a:lnTo>
                <a:lnTo>
                  <a:pt x="0" y="493890"/>
                </a:lnTo>
                <a:close/>
              </a:path>
            </a:pathLst>
          </a:custGeom>
          <a:gradFill>
            <a:gsLst>
              <a:gs pos="0">
                <a:schemeClr val="accent3"/>
              </a:gs>
              <a:gs pos="100000">
                <a:schemeClr val="accent4"/>
              </a:gs>
            </a:gsLst>
            <a:lin ang="2700000" scaled="0"/>
          </a:gradFill>
          <a:ln w="7673" cap="flat">
            <a:noFill/>
            <a:miter/>
          </a:ln>
        </p:spPr>
        <p:txBody>
          <a:bodyPr vert="horz" wrap="square" lIns="91440" tIns="45720" rIns="91440" bIns="45720" rtlCol="0" anchor="ctr"/>
          <a:lstStyle/>
          <a:p>
            <a:pPr algn="l">
              <a:lnSpc>
                <a:spcPct val="110000"/>
              </a:lnSpc>
            </a:pPr>
            <a:endParaRPr kumimoji="1" lang="zh-CN" altLang="en-US"/>
          </a:p>
        </p:txBody>
      </p:sp>
      <p:sp>
        <p:nvSpPr>
          <p:cNvPr id="46" name="标题 1"/>
          <p:cNvSpPr txBox="1"/>
          <p:nvPr/>
        </p:nvSpPr>
        <p:spPr>
          <a:xfrm>
            <a:off x="1151321" y="533983"/>
            <a:ext cx="1228797" cy="15259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47" name="图片 46"/>
          <p:cNvPicPr>
            <a:picLocks noChangeAspect="1"/>
          </p:cNvPicPr>
          <p:nvPr/>
        </p:nvPicPr>
        <p:blipFill>
          <a:blip r:embed="rId1">
            <a:alphaModFix amt="100000"/>
          </a:blip>
          <a:srcRect/>
          <a:stretch>
            <a:fillRect/>
          </a:stretch>
        </p:blipFill>
        <p:spPr>
          <a:xfrm>
            <a:off x="1019108" y="1977629"/>
            <a:ext cx="4700423" cy="2634303"/>
          </a:xfrm>
          <a:prstGeom prst="rect">
            <a:avLst/>
          </a:prstGeom>
          <a:noFill/>
          <a:ln>
            <a:noFill/>
          </a:ln>
        </p:spPr>
      </p:pic>
      <p:sp>
        <p:nvSpPr>
          <p:cNvPr id="48" name="标题 1"/>
          <p:cNvSpPr txBox="1"/>
          <p:nvPr/>
        </p:nvSpPr>
        <p:spPr>
          <a:xfrm>
            <a:off x="7762232" y="3155348"/>
            <a:ext cx="3009900" cy="599440"/>
          </a:xfrm>
          <a:prstGeom prst="rect">
            <a:avLst/>
          </a:prstGeom>
          <a:noFill/>
          <a:ln>
            <a:noFill/>
          </a:ln>
        </p:spPr>
        <p:txBody>
          <a:bodyPr vert="horz" wrap="square" lIns="91440" tIns="45720" rIns="91440" bIns="45720" rtlCol="0" anchor="ctr">
            <a:spAutoFit/>
          </a:bodyPr>
          <a:lstStyle/>
          <a:p>
            <a:pPr algn="r">
              <a:lnSpc>
                <a:spcPct val="100000"/>
              </a:lnSpc>
            </a:pPr>
            <a:endParaRPr kumimoji="1" lang="zh-CN" altLang="en-US"/>
          </a:p>
        </p:txBody>
      </p:sp>
      <p:sp>
        <p:nvSpPr>
          <p:cNvPr id="49" name="标题 1"/>
          <p:cNvSpPr txBox="1"/>
          <p:nvPr/>
        </p:nvSpPr>
        <p:spPr>
          <a:xfrm>
            <a:off x="8185010" y="977900"/>
            <a:ext cx="2373927" cy="1761808"/>
          </a:xfrm>
          <a:prstGeom prst="rect">
            <a:avLst/>
          </a:prstGeom>
          <a:noFill/>
          <a:ln>
            <a:noFill/>
          </a:ln>
        </p:spPr>
        <p:txBody>
          <a:bodyPr vert="horz" wrap="square" lIns="91440" tIns="45720" rIns="91440" bIns="45720" rtlCol="0" anchor="b"/>
          <a:lstStyle/>
          <a:p>
            <a:pPr algn="l">
              <a:lnSpc>
                <a:spcPct val="100000"/>
              </a:lnSpc>
            </a:pPr>
            <a:r>
              <a:rPr kumimoji="1" lang="en-US" altLang="zh-CN" sz="4800">
                <a:ln w="12700">
                  <a:solidFill>
                    <a:srgbClr val="FFFFFF">
                      <a:alpha val="100000"/>
                    </a:srgbClr>
                  </a:solidFill>
                </a:ln>
                <a:gradFill>
                  <a:gsLst>
                    <a:gs pos="0">
                      <a:srgbClr val="FFCD37">
                        <a:alpha val="100000"/>
                      </a:srgbClr>
                    </a:gs>
                    <a:gs pos="100000">
                      <a:srgbClr val="FFB400">
                        <a:alpha val="100000"/>
                      </a:srgbClr>
                    </a:gs>
                  </a:gsLst>
                  <a:lin ang="2700000" scaled="0"/>
                </a:gradFill>
                <a:latin typeface="Source Han Sans CN Bold" panose="020B0800000000000000" charset="-122"/>
                <a:ea typeface="Source Han Sans CN Bold" panose="020B0800000000000000" charset="-122"/>
                <a:cs typeface="Source Han Sans CN Bold" panose="020B0800000000000000" charset="-122"/>
              </a:rPr>
              <a:t>02</a:t>
            </a:r>
            <a:endParaRPr kumimoji="1" lang="zh-CN" altLang="en-US"/>
          </a:p>
        </p:txBody>
      </p:sp>
      <p:sp>
        <p:nvSpPr>
          <p:cNvPr id="50" name="标题 1"/>
          <p:cNvSpPr txBox="1"/>
          <p:nvPr/>
        </p:nvSpPr>
        <p:spPr>
          <a:xfrm>
            <a:off x="6451943" y="3045387"/>
            <a:ext cx="4967613" cy="1499407"/>
          </a:xfrm>
          <a:prstGeom prst="rect">
            <a:avLst/>
          </a:prstGeom>
          <a:noFill/>
          <a:ln>
            <a:noFill/>
          </a:ln>
        </p:spPr>
        <p:txBody>
          <a:bodyPr vert="horz" wrap="square" lIns="91440" tIns="45720" rIns="91440" bIns="45720" rtlCol="0" anchor="t"/>
          <a:lstStyle/>
          <a:p>
            <a:pPr algn="l">
              <a:lnSpc>
                <a:spcPct val="130000"/>
              </a:lnSpc>
            </a:pPr>
            <a:r>
              <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rPr>
              <a:t>二、科技金融：赋能创新与产业升级</a:t>
            </a:r>
            <a:endParaRPr kumimoji="1" lang="en-US" altLang="zh-CN" sz="3400">
              <a:ln w="12700">
                <a:noFill/>
              </a:ln>
              <a:solidFill>
                <a:srgbClr val="0086FF">
                  <a:alpha val="100000"/>
                </a:srgbClr>
              </a:solidFill>
              <a:latin typeface="汉仪粗黑简" panose="02010600000101010101" charset="-122"/>
              <a:ea typeface="汉仪粗黑简" panose="02010600000101010101" charset="-122"/>
              <a:cs typeface="Source Han Sans CN Bold" panose="020B0800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3977809" y="2176842"/>
            <a:ext cx="795455" cy="45782"/>
            <a:chOff x="3977809" y="2176842"/>
            <a:chExt cx="795455" cy="45782"/>
          </a:xfrm>
        </p:grpSpPr>
        <p:sp>
          <p:nvSpPr>
            <p:cNvPr id="3" name="标题 1"/>
            <p:cNvSpPr txBox="1"/>
            <p:nvPr/>
          </p:nvSpPr>
          <p:spPr>
            <a:xfrm>
              <a:off x="3977809"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4" name="标题 1"/>
            <p:cNvSpPr txBox="1"/>
            <p:nvPr/>
          </p:nvSpPr>
          <p:spPr>
            <a:xfrm>
              <a:off x="4103708"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5" name="标题 1"/>
            <p:cNvSpPr txBox="1"/>
            <p:nvPr/>
          </p:nvSpPr>
          <p:spPr>
            <a:xfrm>
              <a:off x="4229608"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6" name="标题 1"/>
            <p:cNvSpPr txBox="1"/>
            <p:nvPr/>
          </p:nvSpPr>
          <p:spPr>
            <a:xfrm>
              <a:off x="4355507"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7" name="标题 1"/>
            <p:cNvSpPr txBox="1"/>
            <p:nvPr/>
          </p:nvSpPr>
          <p:spPr>
            <a:xfrm>
              <a:off x="4475684"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8" name="标题 1"/>
            <p:cNvSpPr txBox="1"/>
            <p:nvPr/>
          </p:nvSpPr>
          <p:spPr>
            <a:xfrm>
              <a:off x="4601583"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9" name="标题 1"/>
            <p:cNvSpPr txBox="1"/>
            <p:nvPr/>
          </p:nvSpPr>
          <p:spPr>
            <a:xfrm>
              <a:off x="4727482"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grpSp>
      <p:grpSp>
        <p:nvGrpSpPr>
          <p:cNvPr id="10" name="组合 9"/>
          <p:cNvGrpSpPr/>
          <p:nvPr/>
        </p:nvGrpSpPr>
        <p:grpSpPr>
          <a:xfrm>
            <a:off x="7193979" y="2176842"/>
            <a:ext cx="795455" cy="45782"/>
            <a:chOff x="7193979" y="2176842"/>
            <a:chExt cx="795455" cy="45782"/>
          </a:xfrm>
        </p:grpSpPr>
        <p:sp>
          <p:nvSpPr>
            <p:cNvPr id="11" name="标题 1"/>
            <p:cNvSpPr txBox="1"/>
            <p:nvPr/>
          </p:nvSpPr>
          <p:spPr>
            <a:xfrm>
              <a:off x="7943652"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12" name="标题 1"/>
            <p:cNvSpPr txBox="1"/>
            <p:nvPr/>
          </p:nvSpPr>
          <p:spPr>
            <a:xfrm>
              <a:off x="7817753"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13" name="标题 1"/>
            <p:cNvSpPr txBox="1"/>
            <p:nvPr/>
          </p:nvSpPr>
          <p:spPr>
            <a:xfrm>
              <a:off x="7691854"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14" name="标题 1"/>
            <p:cNvSpPr txBox="1"/>
            <p:nvPr/>
          </p:nvSpPr>
          <p:spPr>
            <a:xfrm>
              <a:off x="7565954"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15" name="标题 1"/>
            <p:cNvSpPr txBox="1"/>
            <p:nvPr/>
          </p:nvSpPr>
          <p:spPr>
            <a:xfrm>
              <a:off x="7445778"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16" name="标题 1"/>
            <p:cNvSpPr txBox="1"/>
            <p:nvPr/>
          </p:nvSpPr>
          <p:spPr>
            <a:xfrm>
              <a:off x="7319878"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sp>
          <p:nvSpPr>
            <p:cNvPr id="17" name="标题 1"/>
            <p:cNvSpPr txBox="1"/>
            <p:nvPr/>
          </p:nvSpPr>
          <p:spPr>
            <a:xfrm>
              <a:off x="7193979" y="21768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lnSpc>
                  <a:spcPct val="100000"/>
                </a:lnSpc>
              </a:pPr>
              <a:endParaRPr kumimoji="1" lang="zh-CN" altLang="en-US"/>
            </a:p>
          </p:txBody>
        </p:sp>
      </p:grpSp>
      <p:sp>
        <p:nvSpPr>
          <p:cNvPr id="18" name="标题 1"/>
          <p:cNvSpPr txBox="1"/>
          <p:nvPr/>
        </p:nvSpPr>
        <p:spPr>
          <a:xfrm>
            <a:off x="2352789" y="1784428"/>
            <a:ext cx="819164" cy="819164"/>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1">
              <a:alpha val="8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9" name="标题 1"/>
          <p:cNvSpPr txBox="1"/>
          <p:nvPr/>
        </p:nvSpPr>
        <p:spPr>
          <a:xfrm>
            <a:off x="2436178" y="1867816"/>
            <a:ext cx="652387" cy="652387"/>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1"/>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20" name="标题 1"/>
          <p:cNvSpPr txBox="1"/>
          <p:nvPr/>
        </p:nvSpPr>
        <p:spPr>
          <a:xfrm>
            <a:off x="1371600" y="2791350"/>
            <a:ext cx="2933700" cy="703689"/>
          </a:xfrm>
          <a:prstGeom prst="rect">
            <a:avLst/>
          </a:prstGeom>
          <a:noFill/>
          <a:ln>
            <a:noFill/>
          </a:ln>
        </p:spPr>
        <p:txBody>
          <a:bodyPr vert="horz" wrap="square" lIns="91440" tIns="45720" rIns="91440" bIns="45720" rtlCol="0" anchor="ctr"/>
          <a:lstStyle/>
          <a:p>
            <a:pPr algn="ctr">
              <a:lnSpc>
                <a:spcPct val="130000"/>
              </a:lnSpc>
            </a:pPr>
            <a:r>
              <a:rPr kumimoji="1" lang="en-US" altLang="zh-CN" sz="1600">
                <a:ln w="12700">
                  <a:noFill/>
                </a:ln>
                <a:solidFill>
                  <a:srgbClr val="0086FF">
                    <a:alpha val="100000"/>
                  </a:srgbClr>
                </a:solidFill>
                <a:latin typeface="Source Han Sans CN Bold" panose="020B0800000000000000" charset="-122"/>
                <a:ea typeface="Source Han Sans CN Bold" panose="020B0800000000000000" charset="-122"/>
                <a:cs typeface="Source Han Sans CN Bold" panose="020B0800000000000000" charset="-122"/>
              </a:rPr>
              <a:t>政策引导与激励</a:t>
            </a:r>
            <a:endParaRPr kumimoji="1" lang="zh-CN" altLang="en-US"/>
          </a:p>
        </p:txBody>
      </p:sp>
      <p:sp>
        <p:nvSpPr>
          <p:cNvPr id="21" name="标题 1"/>
          <p:cNvSpPr txBox="1"/>
          <p:nvPr/>
        </p:nvSpPr>
        <p:spPr>
          <a:xfrm>
            <a:off x="2602436" y="2048953"/>
            <a:ext cx="319871" cy="319871"/>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ahLst/>
            <a:cxn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366520" y="3559739"/>
            <a:ext cx="2941319" cy="2294961"/>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国家出台了一系列鼓励科技金融发展的政策，如税收优惠、财政补贴等，引导金融机构加大对科技型企业的支持力度。
通过设立科技金融专项资金，为科技成果转化和产业化提供资金保障，促进科技与金融的深度融合。</a:t>
            </a:r>
            <a:endParaRPr kumimoji="1" lang="zh-CN" altLang="en-US"/>
          </a:p>
        </p:txBody>
      </p:sp>
      <p:sp>
        <p:nvSpPr>
          <p:cNvPr id="23" name="标题 1"/>
          <p:cNvSpPr txBox="1"/>
          <p:nvPr/>
        </p:nvSpPr>
        <p:spPr>
          <a:xfrm>
            <a:off x="5623183" y="1784428"/>
            <a:ext cx="819164" cy="819164"/>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2">
              <a:alpha val="8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24" name="标题 1"/>
          <p:cNvSpPr txBox="1"/>
          <p:nvPr/>
        </p:nvSpPr>
        <p:spPr>
          <a:xfrm>
            <a:off x="5706571" y="1867816"/>
            <a:ext cx="652387" cy="652387"/>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2"/>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25" name="标题 1"/>
          <p:cNvSpPr txBox="1"/>
          <p:nvPr/>
        </p:nvSpPr>
        <p:spPr>
          <a:xfrm>
            <a:off x="4572265" y="2791350"/>
            <a:ext cx="2921000" cy="703689"/>
          </a:xfrm>
          <a:prstGeom prst="rect">
            <a:avLst/>
          </a:prstGeom>
          <a:noFill/>
          <a:ln>
            <a:noFill/>
          </a:ln>
        </p:spPr>
        <p:txBody>
          <a:bodyPr vert="horz" wrap="square" lIns="91440" tIns="45720" rIns="91440" bIns="45720" rtlCol="0" anchor="ctr"/>
          <a:lstStyle/>
          <a:p>
            <a:pPr algn="ctr">
              <a:lnSpc>
                <a:spcPct val="130000"/>
              </a:lnSpc>
            </a:pPr>
            <a:r>
              <a:rPr kumimoji="1" lang="en-US" altLang="zh-CN" sz="1600">
                <a:ln w="12700">
                  <a:noFill/>
                </a:ln>
                <a:solidFill>
                  <a:srgbClr val="0051FF">
                    <a:alpha val="100000"/>
                  </a:srgbClr>
                </a:solidFill>
                <a:latin typeface="Source Han Sans CN Bold" panose="020B0800000000000000" charset="-122"/>
                <a:ea typeface="Source Han Sans CN Bold" panose="020B0800000000000000" charset="-122"/>
                <a:cs typeface="Source Han Sans CN Bold" panose="020B0800000000000000" charset="-122"/>
              </a:rPr>
              <a:t>多层次资本市场支持</a:t>
            </a:r>
            <a:endParaRPr kumimoji="1" lang="zh-CN" altLang="en-US"/>
          </a:p>
        </p:txBody>
      </p:sp>
      <p:sp>
        <p:nvSpPr>
          <p:cNvPr id="26" name="标题 1"/>
          <p:cNvSpPr txBox="1"/>
          <p:nvPr/>
        </p:nvSpPr>
        <p:spPr>
          <a:xfrm>
            <a:off x="5863439" y="2039537"/>
            <a:ext cx="338652" cy="338702"/>
          </a:xfrm>
          <a:custGeom>
            <a:avLst/>
            <a:gdLst>
              <a:gd name="connsiteX0" fmla="*/ 579031 w 719895"/>
              <a:gd name="connsiteY0" fmla="*/ 554022 h 720000"/>
              <a:gd name="connsiteX1" fmla="*/ 596778 w 719895"/>
              <a:gd name="connsiteY1" fmla="*/ 561368 h 720000"/>
              <a:gd name="connsiteX2" fmla="*/ 712550 w 719895"/>
              <a:gd name="connsiteY2" fmla="*/ 677140 h 720000"/>
              <a:gd name="connsiteX3" fmla="*/ 712550 w 719895"/>
              <a:gd name="connsiteY3" fmla="*/ 712634 h 720000"/>
              <a:gd name="connsiteX4" fmla="*/ 694887 w 719895"/>
              <a:gd name="connsiteY4" fmla="*/ 720000 h 720000"/>
              <a:gd name="connsiteX5" fmla="*/ 677140 w 719895"/>
              <a:gd name="connsiteY5" fmla="*/ 712634 h 720000"/>
              <a:gd name="connsiteX6" fmla="*/ 561284 w 719895"/>
              <a:gd name="connsiteY6" fmla="*/ 596861 h 720000"/>
              <a:gd name="connsiteX7" fmla="*/ 561284 w 719895"/>
              <a:gd name="connsiteY7" fmla="*/ 561368 h 720000"/>
              <a:gd name="connsiteX8" fmla="*/ 579031 w 719895"/>
              <a:gd name="connsiteY8" fmla="*/ 554022 h 720000"/>
              <a:gd name="connsiteX9" fmla="*/ 301109 w 719895"/>
              <a:gd name="connsiteY9" fmla="*/ 0 h 720000"/>
              <a:gd name="connsiteX10" fmla="*/ 602219 w 719895"/>
              <a:gd name="connsiteY10" fmla="*/ 301109 h 720000"/>
              <a:gd name="connsiteX11" fmla="*/ 301109 w 719895"/>
              <a:gd name="connsiteY11" fmla="*/ 602219 h 720000"/>
              <a:gd name="connsiteX12" fmla="*/ 0 w 719895"/>
              <a:gd name="connsiteY12" fmla="*/ 301109 h 720000"/>
              <a:gd name="connsiteX13" fmla="*/ 301109 w 719895"/>
              <a:gd name="connsiteY13" fmla="*/ 0 h 720000"/>
            </a:gdLst>
            <a:ahLst/>
            <a:cxnLst/>
            <a:rect l="l" t="t" r="r" b="b"/>
            <a:pathLst>
              <a:path w="719895" h="720000">
                <a:moveTo>
                  <a:pt x="579031" y="554022"/>
                </a:moveTo>
                <a:cubicBezTo>
                  <a:pt x="585456" y="554022"/>
                  <a:pt x="591880" y="556471"/>
                  <a:pt x="596778" y="561368"/>
                </a:cubicBezTo>
                <a:lnTo>
                  <a:pt x="712550" y="677140"/>
                </a:lnTo>
                <a:cubicBezTo>
                  <a:pt x="722344" y="686935"/>
                  <a:pt x="722344" y="702840"/>
                  <a:pt x="712550" y="712634"/>
                </a:cubicBezTo>
                <a:cubicBezTo>
                  <a:pt x="707778" y="717573"/>
                  <a:pt x="701333" y="720000"/>
                  <a:pt x="694887" y="720000"/>
                </a:cubicBezTo>
                <a:cubicBezTo>
                  <a:pt x="688441" y="720000"/>
                  <a:pt x="681995" y="717573"/>
                  <a:pt x="677140" y="712634"/>
                </a:cubicBezTo>
                <a:lnTo>
                  <a:pt x="561284" y="596861"/>
                </a:lnTo>
                <a:cubicBezTo>
                  <a:pt x="551490" y="587067"/>
                  <a:pt x="551490" y="571162"/>
                  <a:pt x="561284" y="561368"/>
                </a:cubicBezTo>
                <a:cubicBezTo>
                  <a:pt x="566181" y="556471"/>
                  <a:pt x="572606" y="554022"/>
                  <a:pt x="579031" y="554022"/>
                </a:cubicBezTo>
                <a:close/>
                <a:moveTo>
                  <a:pt x="301109" y="0"/>
                </a:moveTo>
                <a:cubicBezTo>
                  <a:pt x="467443" y="0"/>
                  <a:pt x="602219" y="134859"/>
                  <a:pt x="602219" y="301109"/>
                </a:cubicBezTo>
                <a:cubicBezTo>
                  <a:pt x="602219" y="467443"/>
                  <a:pt x="467443" y="602219"/>
                  <a:pt x="301109" y="602219"/>
                </a:cubicBezTo>
                <a:cubicBezTo>
                  <a:pt x="134775" y="602219"/>
                  <a:pt x="0" y="467443"/>
                  <a:pt x="0" y="301109"/>
                </a:cubicBezTo>
                <a:cubicBezTo>
                  <a:pt x="0" y="134775"/>
                  <a:pt x="134775" y="0"/>
                  <a:pt x="301109" y="0"/>
                </a:cubicBezTo>
                <a:close/>
              </a:path>
            </a:pathLst>
          </a:custGeom>
          <a:solidFill>
            <a:schemeClr val="bg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a:off x="4574805" y="3559739"/>
            <a:ext cx="2915919" cy="2294961"/>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发挥多层次资本市场的作用，为科技型企业提供多元化的融资渠道。
例如，科创板的设立为科技型企业的股权融资提供了便利，吸引了大量社会资本投入科技创新领域。</a:t>
            </a:r>
            <a:endParaRPr kumimoji="1" lang="zh-CN" altLang="en-US"/>
          </a:p>
        </p:txBody>
      </p:sp>
      <p:sp>
        <p:nvSpPr>
          <p:cNvPr id="28" name="标题 1"/>
          <p:cNvSpPr txBox="1"/>
          <p:nvPr/>
        </p:nvSpPr>
        <p:spPr>
          <a:xfrm>
            <a:off x="8922289" y="1784428"/>
            <a:ext cx="819164" cy="819164"/>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1">
              <a:alpha val="8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29" name="标题 1"/>
          <p:cNvSpPr txBox="1"/>
          <p:nvPr/>
        </p:nvSpPr>
        <p:spPr>
          <a:xfrm>
            <a:off x="9005678" y="1867816"/>
            <a:ext cx="652387" cy="652387"/>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1"/>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30" name="标题 1"/>
          <p:cNvSpPr txBox="1"/>
          <p:nvPr/>
        </p:nvSpPr>
        <p:spPr>
          <a:xfrm>
            <a:off x="7937500" y="2791350"/>
            <a:ext cx="2933700" cy="703689"/>
          </a:xfrm>
          <a:prstGeom prst="rect">
            <a:avLst/>
          </a:prstGeom>
          <a:noFill/>
          <a:ln>
            <a:noFill/>
          </a:ln>
        </p:spPr>
        <p:txBody>
          <a:bodyPr vert="horz" wrap="square" lIns="91440" tIns="45720" rIns="91440" bIns="45720" rtlCol="0" anchor="ctr"/>
          <a:lstStyle/>
          <a:p>
            <a:pPr algn="ctr">
              <a:lnSpc>
                <a:spcPct val="130000"/>
              </a:lnSpc>
            </a:pPr>
            <a:r>
              <a:rPr kumimoji="1" lang="en-US" altLang="zh-CN" sz="1600">
                <a:ln w="12700">
                  <a:noFill/>
                </a:ln>
                <a:solidFill>
                  <a:srgbClr val="0086FF">
                    <a:alpha val="100000"/>
                  </a:srgbClr>
                </a:solidFill>
                <a:latin typeface="Source Han Sans CN Bold" panose="020B0800000000000000" charset="-122"/>
                <a:ea typeface="Source Han Sans CN Bold" panose="020B0800000000000000" charset="-122"/>
                <a:cs typeface="Source Han Sans CN Bold" panose="020B0800000000000000" charset="-122"/>
              </a:rPr>
              <a:t>风险分散机制</a:t>
            </a:r>
            <a:endParaRPr kumimoji="1" lang="zh-CN" altLang="en-US"/>
          </a:p>
        </p:txBody>
      </p:sp>
      <p:sp>
        <p:nvSpPr>
          <p:cNvPr id="31" name="标题 1"/>
          <p:cNvSpPr txBox="1"/>
          <p:nvPr/>
        </p:nvSpPr>
        <p:spPr>
          <a:xfrm>
            <a:off x="9171936" y="2058146"/>
            <a:ext cx="319871" cy="301485"/>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a:off x="7936020" y="3559738"/>
            <a:ext cx="2941319" cy="2234001"/>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健全重大技术攻关风险分散机制，通过保险、担保等手段，分散科技研发和产业化过程中的风险。
例如，科技保险为科技型企业在研发、生产等环节提供风险保障，降低企业创新风险。</a:t>
            </a:r>
            <a:endParaRPr kumimoji="1" lang="zh-CN" altLang="en-US"/>
          </a:p>
        </p:txBody>
      </p:sp>
      <p:sp>
        <p:nvSpPr>
          <p:cNvPr id="33"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政策与支持体系</a:t>
            </a:r>
            <a:endParaRPr kumimoji="1" lang="zh-CN" altLang="en-US"/>
          </a:p>
        </p:txBody>
      </p:sp>
      <p:sp>
        <p:nvSpPr>
          <p:cNvPr id="34"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35" name="标题 1"/>
          <p:cNvCxnSpPr/>
          <p:nvPr/>
        </p:nvCxnSpPr>
        <p:spPr>
          <a:xfrm rot="4260000">
            <a:off x="66419" y="317500"/>
            <a:ext cx="702020" cy="709440"/>
          </a:xfrm>
          <a:prstGeom prst="line">
            <a:avLst/>
          </a:prstGeom>
          <a:noFill/>
          <a:ln w="15875" cap="sq">
            <a:solidFill>
              <a:schemeClr val="accent1"/>
            </a:solidFill>
            <a:miter/>
          </a:ln>
        </p:spPr>
      </p:cxnSp>
      <p:cxnSp>
        <p:nvCxnSpPr>
          <p:cNvPr id="36"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110580" y="1692828"/>
            <a:ext cx="2568356" cy="1889860"/>
          </a:xfrm>
          <a:prstGeom prst="roundRect">
            <a:avLst>
              <a:gd name="adj" fmla="val 5152"/>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005586" y="1292457"/>
            <a:ext cx="778344" cy="77834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221170" y="1521048"/>
            <a:ext cx="347176" cy="321161"/>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660054" y="2135194"/>
            <a:ext cx="3469410" cy="3479747"/>
          </a:xfrm>
          <a:prstGeom prst="roundRect">
            <a:avLst>
              <a:gd name="adj" fmla="val 515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719490" y="2195473"/>
            <a:ext cx="3350538" cy="3359189"/>
          </a:xfrm>
          <a:prstGeom prst="roundRect">
            <a:avLst>
              <a:gd name="adj" fmla="val 5152"/>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953625" y="3298246"/>
            <a:ext cx="2882257" cy="1997655"/>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为科技型企业提供从初创期、成长期到成熟期的全生命周期金融服务，满足企业在不同发展阶段的融资需求。
如在初创期提供天使投资、创业投资，在成长期提供知识产权质押贷款等。</a:t>
            </a:r>
            <a:endParaRPr kumimoji="1" lang="zh-CN" altLang="en-US"/>
          </a:p>
        </p:txBody>
      </p:sp>
      <p:sp>
        <p:nvSpPr>
          <p:cNvPr id="8" name="标题 1"/>
          <p:cNvSpPr txBox="1"/>
          <p:nvPr/>
        </p:nvSpPr>
        <p:spPr>
          <a:xfrm>
            <a:off x="953626" y="2399660"/>
            <a:ext cx="2882257" cy="818339"/>
          </a:xfrm>
          <a:prstGeom prst="rect">
            <a:avLst/>
          </a:prstGeom>
          <a:noFill/>
          <a:ln cap="sq">
            <a:noFill/>
          </a:ln>
        </p:spPr>
        <p:txBody>
          <a:bodyPr vert="horz" wrap="square" lIns="0" tIns="0" rIns="0" bIns="0" rtlCol="0" anchor="b"/>
          <a:lstStyle/>
          <a:p>
            <a:pPr algn="ctr">
              <a:lnSpc>
                <a:spcPct val="13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全生命周期金融服务</a:t>
            </a:r>
            <a:endParaRPr kumimoji="1" lang="zh-CN" altLang="en-US"/>
          </a:p>
        </p:txBody>
      </p:sp>
      <p:sp>
        <p:nvSpPr>
          <p:cNvPr id="9" name="标题 1"/>
          <p:cNvSpPr txBox="1"/>
          <p:nvPr/>
        </p:nvSpPr>
        <p:spPr>
          <a:xfrm>
            <a:off x="4796818" y="1692828"/>
            <a:ext cx="2568356" cy="1889860"/>
          </a:xfrm>
          <a:prstGeom prst="roundRect">
            <a:avLst>
              <a:gd name="adj" fmla="val 5152"/>
            </a:avLst>
          </a:prstGeom>
          <a:no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5691825" y="1292457"/>
            <a:ext cx="778344" cy="778343"/>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5928997" y="1508040"/>
            <a:ext cx="303997" cy="347176"/>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4346292" y="2135194"/>
            <a:ext cx="3469410" cy="3479747"/>
          </a:xfrm>
          <a:prstGeom prst="roundRect">
            <a:avLst>
              <a:gd name="adj" fmla="val 5152"/>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4405728" y="2195473"/>
            <a:ext cx="3350538" cy="3359189"/>
          </a:xfrm>
          <a:prstGeom prst="roundRect">
            <a:avLst>
              <a:gd name="adj" fmla="val 5152"/>
            </a:avLst>
          </a:prstGeom>
          <a:solidFill>
            <a:schemeClr val="accent2"/>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4639863" y="3298246"/>
            <a:ext cx="2882257" cy="2010355"/>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金融机构与科技企业、高校、科研机构等开展合作，共同开展金融科技创新研发，推动科技成果转化和应用。
例如，银行与科技企业合作开发基于大数据、人工智能的金融风险评估模型。</a:t>
            </a:r>
            <a:endParaRPr kumimoji="1" lang="zh-CN" altLang="en-US"/>
          </a:p>
        </p:txBody>
      </p:sp>
      <p:sp>
        <p:nvSpPr>
          <p:cNvPr id="15" name="标题 1"/>
          <p:cNvSpPr txBox="1"/>
          <p:nvPr/>
        </p:nvSpPr>
        <p:spPr>
          <a:xfrm>
            <a:off x="4639864" y="2399660"/>
            <a:ext cx="2882257" cy="818339"/>
          </a:xfrm>
          <a:prstGeom prst="rect">
            <a:avLst/>
          </a:prstGeom>
          <a:noFill/>
          <a:ln cap="sq">
            <a:noFill/>
          </a:ln>
        </p:spPr>
        <p:txBody>
          <a:bodyPr vert="horz" wrap="square" lIns="0" tIns="0" rIns="0" bIns="0" rtlCol="0" anchor="b"/>
          <a:lstStyle/>
          <a:p>
            <a:pPr algn="ctr">
              <a:lnSpc>
                <a:spcPct val="13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金融与科技协同创新</a:t>
            </a:r>
            <a:endParaRPr kumimoji="1" lang="zh-CN" altLang="en-US"/>
          </a:p>
        </p:txBody>
      </p:sp>
      <p:sp>
        <p:nvSpPr>
          <p:cNvPr id="16" name="标题 1"/>
          <p:cNvSpPr txBox="1"/>
          <p:nvPr/>
        </p:nvSpPr>
        <p:spPr>
          <a:xfrm>
            <a:off x="8500363" y="1692828"/>
            <a:ext cx="2568356" cy="1889860"/>
          </a:xfrm>
          <a:prstGeom prst="roundRect">
            <a:avLst>
              <a:gd name="adj" fmla="val 5152"/>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9395368" y="1292457"/>
            <a:ext cx="778344" cy="77834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9610953" y="1513641"/>
            <a:ext cx="347176" cy="335975"/>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8049837" y="2135194"/>
            <a:ext cx="3469410" cy="3479747"/>
          </a:xfrm>
          <a:prstGeom prst="roundRect">
            <a:avLst>
              <a:gd name="adj" fmla="val 515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8343408" y="3298246"/>
            <a:ext cx="2882257" cy="2010355"/>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探索“贷款+外部直投”等金融服务模式，实现股权与债权的有机结合，为科技型企业提供综合金融服务。
通过这种方式，既满足企业的短期资金需求，又为企业提供长期资本支持，促进企业健康发展。</a:t>
            </a:r>
            <a:endParaRPr kumimoji="1" lang="zh-CN" altLang="en-US"/>
          </a:p>
        </p:txBody>
      </p:sp>
      <p:sp>
        <p:nvSpPr>
          <p:cNvPr id="21" name="标题 1"/>
          <p:cNvSpPr txBox="1"/>
          <p:nvPr/>
        </p:nvSpPr>
        <p:spPr>
          <a:xfrm>
            <a:off x="8343409" y="2399660"/>
            <a:ext cx="2882257" cy="818339"/>
          </a:xfrm>
          <a:prstGeom prst="rect">
            <a:avLst/>
          </a:prstGeom>
          <a:noFill/>
          <a:ln cap="sq">
            <a:noFill/>
          </a:ln>
        </p:spPr>
        <p:txBody>
          <a:bodyPr vert="horz" wrap="square" lIns="0" tIns="0" rIns="0" bIns="0" rtlCol="0" anchor="b"/>
          <a:lstStyle/>
          <a:p>
            <a:pPr algn="ctr">
              <a:lnSpc>
                <a:spcPct val="13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股权债权联动</a:t>
            </a:r>
            <a:endParaRPr kumimoji="1" lang="zh-CN" altLang="en-US"/>
          </a:p>
        </p:txBody>
      </p:sp>
      <p:sp>
        <p:nvSpPr>
          <p:cNvPr id="22" name="标题 1"/>
          <p:cNvSpPr txBox="1"/>
          <p:nvPr/>
        </p:nvSpPr>
        <p:spPr>
          <a:xfrm>
            <a:off x="788020" y="398011"/>
            <a:ext cx="10730880"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金融服务模式创新</a:t>
            </a:r>
            <a:endParaRPr kumimoji="1" lang="zh-CN" altLang="en-US"/>
          </a:p>
        </p:txBody>
      </p:sp>
      <p:sp>
        <p:nvSpPr>
          <p:cNvPr id="23" name="标题 1"/>
          <p:cNvSpPr txBox="1"/>
          <p:nvPr/>
        </p:nvSpPr>
        <p:spPr>
          <a:xfrm flipH="1">
            <a:off x="364224" y="345164"/>
            <a:ext cx="308616" cy="617231"/>
          </a:xfrm>
          <a:prstGeom prst="parallelogram">
            <a:avLst>
              <a:gd name="adj" fmla="val 7053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4" name="标题 1"/>
          <p:cNvCxnSpPr/>
          <p:nvPr/>
        </p:nvCxnSpPr>
        <p:spPr>
          <a:xfrm rot="4260000">
            <a:off x="66419" y="317500"/>
            <a:ext cx="702020" cy="709440"/>
          </a:xfrm>
          <a:prstGeom prst="line">
            <a:avLst/>
          </a:prstGeom>
          <a:noFill/>
          <a:ln w="15875" cap="sq">
            <a:solidFill>
              <a:schemeClr val="accent1"/>
            </a:solidFill>
            <a:miter/>
          </a:ln>
        </p:spPr>
      </p:cxnSp>
      <p:cxnSp>
        <p:nvCxnSpPr>
          <p:cNvPr id="25" name="标题 1"/>
          <p:cNvCxnSpPr/>
          <p:nvPr/>
        </p:nvCxnSpPr>
        <p:spPr>
          <a:xfrm>
            <a:off x="537291" y="1012331"/>
            <a:ext cx="11706748" cy="0"/>
          </a:xfrm>
          <a:prstGeom prst="line">
            <a:avLst/>
          </a:prstGeom>
          <a:noFill/>
          <a:ln w="15875" cap="sq">
            <a:solidFill>
              <a:schemeClr val="accent1"/>
            </a:solidFill>
            <a:miter/>
          </a:ln>
        </p:spPr>
      </p:cxnSp>
    </p:spTree>
  </p:cSld>
  <p:clrMapOvr>
    <a:masterClrMapping/>
  </p:clrMapOvr>
</p:sld>
</file>

<file path=ppt/tags/tag1.xml><?xml version="1.0" encoding="utf-8"?>
<p:tagLst xmlns:p="http://schemas.openxmlformats.org/presentationml/2006/main">
  <p:tag name="KSO_WM_UNIT_PLACING_PICTURE_USER_VIEWPORT" val="{&quot;height&quot;:1700.787353515625,&quot;width&quot;:1700.787353515625}"/>
</p:tagLst>
</file>

<file path=ppt/tags/tag10.xml><?xml version="1.0" encoding="utf-8"?>
<p:tagLst xmlns:p="http://schemas.openxmlformats.org/presentationml/2006/main">
  <p:tag name="KSO_WM_DIAGRAM_VIRTUALLY_FRAME" val="{&quot;height&quot;:400.06110236220474,&quot;left&quot;:-33.15,&quot;top&quot;:69.68889763779528,&quot;width&quot;:948.7107086614172}"/>
</p:tagLst>
</file>

<file path=ppt/tags/tag11.xml><?xml version="1.0" encoding="utf-8"?>
<p:tagLst xmlns:p="http://schemas.openxmlformats.org/presentationml/2006/main">
  <p:tag name="KSO_WM_DIAGRAM_VIRTUALLY_FRAME" val="{&quot;height&quot;:400.06110236220474,&quot;left&quot;:-33.15,&quot;top&quot;:69.68889763779528,&quot;width&quot;:948.7107086614172}"/>
</p:tagLst>
</file>

<file path=ppt/tags/tag12.xml><?xml version="1.0" encoding="utf-8"?>
<p:tagLst xmlns:p="http://schemas.openxmlformats.org/presentationml/2006/main">
  <p:tag name="KSO_WM_DIAGRAM_VIRTUALLY_FRAME" val="{&quot;height&quot;:400.06110236220474,&quot;left&quot;:-33.15,&quot;top&quot;:69.68889763779528,&quot;width&quot;:948.7107086614172}"/>
</p:tagLst>
</file>

<file path=ppt/tags/tag13.xml><?xml version="1.0" encoding="utf-8"?>
<p:tagLst xmlns:p="http://schemas.openxmlformats.org/presentationml/2006/main">
  <p:tag name="KSO_WM_DIAGRAM_VIRTUALLY_FRAME" val="{&quot;height&quot;:400.06110236220474,&quot;left&quot;:-33.15,&quot;top&quot;:69.68889763779528,&quot;width&quot;:948.7107086614172}"/>
</p:tagLst>
</file>

<file path=ppt/tags/tag14.xml><?xml version="1.0" encoding="utf-8"?>
<p:tagLst xmlns:p="http://schemas.openxmlformats.org/presentationml/2006/main">
  <p:tag name="KSO_WM_DIAGRAM_VIRTUALLY_FRAME" val="{&quot;height&quot;:400.06110236220474,&quot;left&quot;:-33.15,&quot;top&quot;:69.68889763779528,&quot;width&quot;:948.7107086614172}"/>
</p:tagLst>
</file>

<file path=ppt/tags/tag15.xml><?xml version="1.0" encoding="utf-8"?>
<p:tagLst xmlns:p="http://schemas.openxmlformats.org/presentationml/2006/main">
  <p:tag name="KSO_WM_DIAGRAM_VIRTUALLY_FRAME" val="{&quot;height&quot;:400.06110236220474,&quot;left&quot;:-33.15,&quot;top&quot;:69.68889763779528,&quot;width&quot;:948.7107086614172}"/>
</p:tagLst>
</file>

<file path=ppt/tags/tag16.xml><?xml version="1.0" encoding="utf-8"?>
<p:tagLst xmlns:p="http://schemas.openxmlformats.org/presentationml/2006/main">
  <p:tag name="KSO_WM_DIAGRAM_VIRTUALLY_FRAME" val="{&quot;height&quot;:400.06110236220474,&quot;left&quot;:-33.15,&quot;top&quot;:69.68889763779528,&quot;width&quot;:948.7107086614172}"/>
</p:tagLst>
</file>

<file path=ppt/tags/tag17.xml><?xml version="1.0" encoding="utf-8"?>
<p:tagLst xmlns:p="http://schemas.openxmlformats.org/presentationml/2006/main">
  <p:tag name="KSO_WM_DIAGRAM_VIRTUALLY_FRAME" val="{&quot;height&quot;:400.06110236220474,&quot;left&quot;:-33.15,&quot;top&quot;:69.68889763779528,&quot;width&quot;:948.7107086614172}"/>
</p:tagLst>
</file>

<file path=ppt/tags/tag18.xml><?xml version="1.0" encoding="utf-8"?>
<p:tagLst xmlns:p="http://schemas.openxmlformats.org/presentationml/2006/main">
  <p:tag name="KSO_WM_DIAGRAM_VIRTUALLY_FRAME" val="{&quot;height&quot;:400.06110236220474,&quot;left&quot;:-33.15,&quot;top&quot;:69.68889763779528,&quot;width&quot;:948.7107086614172}"/>
</p:tagLst>
</file>

<file path=ppt/tags/tag19.xml><?xml version="1.0" encoding="utf-8"?>
<p:tagLst xmlns:p="http://schemas.openxmlformats.org/presentationml/2006/main">
  <p:tag name="KSO_WM_DIAGRAM_VIRTUALLY_FRAME" val="{&quot;height&quot;:400.06110236220474,&quot;left&quot;:-33.15,&quot;top&quot;:69.68889763779528,&quot;width&quot;:948.7107086614172}"/>
</p:tagLst>
</file>

<file path=ppt/tags/tag2.xml><?xml version="1.0" encoding="utf-8"?>
<p:tagLst xmlns:p="http://schemas.openxmlformats.org/presentationml/2006/main">
  <p:tag name="KSO_WM_DIAGRAM_VIRTUALLY_FRAME" val="{&quot;height&quot;:400.06110236220474,&quot;left&quot;:-33.15,&quot;top&quot;:69.68889763779528,&quot;width&quot;:948.7107086614172}"/>
</p:tagLst>
</file>

<file path=ppt/tags/tag20.xml><?xml version="1.0" encoding="utf-8"?>
<p:tagLst xmlns:p="http://schemas.openxmlformats.org/presentationml/2006/main">
  <p:tag name="KSO_WM_DIAGRAM_VIRTUALLY_FRAME" val="{&quot;height&quot;:400.06110236220474,&quot;left&quot;:-33.15,&quot;top&quot;:69.68889763779528,&quot;width&quot;:948.7107086614172}"/>
</p:tagLst>
</file>

<file path=ppt/tags/tag21.xml><?xml version="1.0" encoding="utf-8"?>
<p:tagLst xmlns:p="http://schemas.openxmlformats.org/presentationml/2006/main">
  <p:tag name="KSO_WM_DIAGRAM_VIRTUALLY_FRAME" val="{&quot;height&quot;:400.06110236220474,&quot;left&quot;:-33.15,&quot;top&quot;:69.68889763779528,&quot;width&quot;:948.7107086614172}"/>
</p:tagLst>
</file>

<file path=ppt/tags/tag22.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23.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24.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25.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26.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27.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28.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29.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3.xml><?xml version="1.0" encoding="utf-8"?>
<p:tagLst xmlns:p="http://schemas.openxmlformats.org/presentationml/2006/main">
  <p:tag name="KSO_WM_DIAGRAM_VIRTUALLY_FRAME" val="{&quot;height&quot;:400.06110236220474,&quot;left&quot;:-33.15,&quot;top&quot;:69.68889763779528,&quot;width&quot;:948.7107086614172}"/>
</p:tagLst>
</file>

<file path=ppt/tags/tag30.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31.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32.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33.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34.xml><?xml version="1.0" encoding="utf-8"?>
<p:tagLst xmlns:p="http://schemas.openxmlformats.org/presentationml/2006/main">
  <p:tag name="KSO_WM_DIAGRAM_VIRTUALLY_FRAME" val="{&quot;height&quot;:356.7350393700787,&quot;left&quot;:424.70889763779525,&quot;top&quot;:127.02031496062992,&quot;width&quot;:482.29110236220475}"/>
</p:tagLst>
</file>

<file path=ppt/tags/tag35.xml><?xml version="1.0" encoding="utf-8"?>
<p:tagLst xmlns:p="http://schemas.openxmlformats.org/presentationml/2006/main">
  <p:tag name="KSO_WM_UNIT_PLACING_PICTURE_USER_VIEWPORT" val="{&quot;height&quot;:1700.787353515625,&quot;width&quot;:1700.787353515625}"/>
</p:tagLst>
</file>

<file path=ppt/tags/tag4.xml><?xml version="1.0" encoding="utf-8"?>
<p:tagLst xmlns:p="http://schemas.openxmlformats.org/presentationml/2006/main">
  <p:tag name="KSO_WM_DIAGRAM_VIRTUALLY_FRAME" val="{&quot;height&quot;:400.06110236220474,&quot;left&quot;:-33.15,&quot;top&quot;:69.68889763779528,&quot;width&quot;:948.7107086614172}"/>
</p:tagLst>
</file>

<file path=ppt/tags/tag5.xml><?xml version="1.0" encoding="utf-8"?>
<p:tagLst xmlns:p="http://schemas.openxmlformats.org/presentationml/2006/main">
  <p:tag name="KSO_WM_DIAGRAM_VIRTUALLY_FRAME" val="{&quot;height&quot;:400.06110236220474,&quot;left&quot;:-33.15,&quot;top&quot;:69.68889763779528,&quot;width&quot;:948.7107086614172}"/>
</p:tagLst>
</file>

<file path=ppt/tags/tag6.xml><?xml version="1.0" encoding="utf-8"?>
<p:tagLst xmlns:p="http://schemas.openxmlformats.org/presentationml/2006/main">
  <p:tag name="KSO_WM_DIAGRAM_VIRTUALLY_FRAME" val="{&quot;height&quot;:400.06110236220474,&quot;left&quot;:-33.15,&quot;top&quot;:69.68889763779528,&quot;width&quot;:948.7107086614172}"/>
</p:tagLst>
</file>

<file path=ppt/tags/tag7.xml><?xml version="1.0" encoding="utf-8"?>
<p:tagLst xmlns:p="http://schemas.openxmlformats.org/presentationml/2006/main">
  <p:tag name="KSO_WM_DIAGRAM_VIRTUALLY_FRAME" val="{&quot;height&quot;:400.06110236220474,&quot;left&quot;:-33.15,&quot;top&quot;:69.68889763779528,&quot;width&quot;:948.7107086614172}"/>
</p:tagLst>
</file>

<file path=ppt/tags/tag8.xml><?xml version="1.0" encoding="utf-8"?>
<p:tagLst xmlns:p="http://schemas.openxmlformats.org/presentationml/2006/main">
  <p:tag name="KSO_WM_DIAGRAM_VIRTUALLY_FRAME" val="{&quot;height&quot;:400.06110236220474,&quot;left&quot;:-33.15,&quot;top&quot;:69.68889763779528,&quot;width&quot;:948.7107086614172}"/>
</p:tagLst>
</file>

<file path=ppt/tags/tag9.xml><?xml version="1.0" encoding="utf-8"?>
<p:tagLst xmlns:p="http://schemas.openxmlformats.org/presentationml/2006/main">
  <p:tag name="KSO_WM_DIAGRAM_VIRTUALLY_FRAME" val="{&quot;height&quot;:400.06110236220474,&quot;left&quot;:-33.15,&quot;top&quot;:69.68889763779528,&quot;width&quot;:948.7107086614172}"/>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0086FF"/>
      </a:accent1>
      <a:accent2>
        <a:srgbClr val="0051FF"/>
      </a:accent2>
      <a:accent3>
        <a:srgbClr val="FFCD37"/>
      </a:accent3>
      <a:accent4>
        <a:srgbClr val="FFB400"/>
      </a:accent4>
      <a:accent5>
        <a:srgbClr val="FFFFFF"/>
      </a:accent5>
      <a:accent6>
        <a:srgbClr val="A3A3A3"/>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6468</Words>
  <Application>WPS 演示</Application>
  <PresentationFormat/>
  <Paragraphs>428</Paragraphs>
  <Slides>31</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31</vt:i4>
      </vt:variant>
    </vt:vector>
  </HeadingPairs>
  <TitlesOfParts>
    <vt:vector size="45" baseType="lpstr">
      <vt:lpstr>Arial</vt:lpstr>
      <vt:lpstr>宋体</vt:lpstr>
      <vt:lpstr>Wingdings</vt:lpstr>
      <vt:lpstr>OPPOSans R</vt:lpstr>
      <vt:lpstr>Source Han Sans CN Bold</vt:lpstr>
      <vt:lpstr>OPPOSans H</vt:lpstr>
      <vt:lpstr>Source Han Sans</vt:lpstr>
      <vt:lpstr>OPPOSans B</vt:lpstr>
      <vt:lpstr>等线</vt:lpstr>
      <vt:lpstr>微软雅黑</vt:lpstr>
      <vt:lpstr>Arial Unicode MS</vt:lpstr>
      <vt:lpstr>Calibri</vt:lpstr>
      <vt:lpstr>汉仪粗黑简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Z.</cp:lastModifiedBy>
  <cp:revision>1</cp:revision>
  <dcterms:created xsi:type="dcterms:W3CDTF">2025-03-29T09:44:31Z</dcterms:created>
  <dcterms:modified xsi:type="dcterms:W3CDTF">2025-03-29T09:44:32Z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3C786235950A4CC3964F3EB1E1443DFE_12</vt:lpwstr>
  </property>
  <property fmtid="{D5CDD505-2E9C-101B-9397-08002B2CF9AE}" pid="3" name="KSOProductBuildVer">
    <vt:lpwstr>2052-12.1.0.20305</vt:lpwstr>
  </property>
</Properties>
</file>