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6"/>
  </p:notesMasterIdLst>
  <p:sldIdLst>
    <p:sldId id="257" r:id="rId8"/>
    <p:sldId id="258" r:id="rId9"/>
    <p:sldId id="259" r:id="rId10"/>
    <p:sldId id="260" r:id="rId11"/>
    <p:sldId id="279" r:id="rId12"/>
    <p:sldId id="262" r:id="rId13"/>
    <p:sldId id="288" r:id="rId14"/>
    <p:sldId id="278" r:id="rId15"/>
    <p:sldId id="280" r:id="rId17"/>
    <p:sldId id="266" r:id="rId18"/>
    <p:sldId id="289" r:id="rId19"/>
    <p:sldId id="281" r:id="rId20"/>
    <p:sldId id="282" r:id="rId21"/>
    <p:sldId id="283" r:id="rId22"/>
    <p:sldId id="290" r:id="rId23"/>
    <p:sldId id="291" r:id="rId24"/>
    <p:sldId id="273" r:id="rId25"/>
    <p:sldId id="285" r:id="rId26"/>
    <p:sldId id="275" r:id="rId27"/>
    <p:sldId id="276" r:id="rId2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notesMaster" Target="notesMasters/notesMaster1.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2E151EF-76A9-4216-B4CC-5F872CC7FC78}" type="doc">
      <dgm:prSet loTypeId="urn:microsoft.com/office/officeart/2005/8/layout/cycle7" loCatId="cycle" qsTypeId="urn:microsoft.com/office/officeart/2005/8/quickstyle/simple1" qsCatId="simple" csTypeId="urn:microsoft.com/office/officeart/2005/8/colors/accent0_1" csCatId="mainScheme" phldr="1"/>
      <dgm:spPr/>
      <dgm:t>
        <a:bodyPr/>
        <a:lstStyle/>
        <a:p>
          <a:endParaRPr lang="zh-CN" altLang="en-US"/>
        </a:p>
      </dgm:t>
    </dgm:pt>
    <dgm:pt modelId="{D75ED3F9-AA71-4AD0-9502-7868F2C1E866}">
      <dgm:prSet phldrT="[文本]"/>
      <dgm:spPr/>
      <dgm:t>
        <a:bodyPr/>
        <a:lstStyle/>
        <a:p>
          <a:r>
            <a:rPr lang="zh-CN" altLang="en-US" dirty="0"/>
            <a:t>发行单位</a:t>
          </a:r>
        </a:p>
      </dgm:t>
    </dgm:pt>
    <dgm:pt modelId="{E512B720-05C4-4BF8-B1AD-A31DE5B4A781}" cxnId="{A3FEFCC5-447C-4DB1-BB26-B541E1A69566}" type="parTrans">
      <dgm:prSet/>
      <dgm:spPr/>
      <dgm:t>
        <a:bodyPr/>
        <a:lstStyle/>
        <a:p>
          <a:endParaRPr lang="zh-CN" altLang="en-US"/>
        </a:p>
      </dgm:t>
    </dgm:pt>
    <dgm:pt modelId="{BC4CD5B4-1D7C-440E-A080-8052D8E871C1}" cxnId="{A3FEFCC5-447C-4DB1-BB26-B541E1A69566}" type="sibTrans">
      <dgm:prSet/>
      <dgm:spPr/>
      <dgm:t>
        <a:bodyPr/>
        <a:lstStyle/>
        <a:p>
          <a:endParaRPr lang="zh-CN" altLang="en-US"/>
        </a:p>
      </dgm:t>
    </dgm:pt>
    <dgm:pt modelId="{9F6949FB-1D54-42F6-93E5-19BBCC2251C6}">
      <dgm:prSet phldrT="[文本]"/>
      <dgm:spPr/>
      <dgm:t>
        <a:bodyPr/>
        <a:lstStyle/>
        <a:p>
          <a:r>
            <a:rPr lang="zh-CN" altLang="en-US" dirty="0"/>
            <a:t>基金管理人</a:t>
          </a:r>
        </a:p>
      </dgm:t>
    </dgm:pt>
    <dgm:pt modelId="{DD2D5E10-972F-432F-8FE1-8A9E0557B2DA}" cxnId="{D73E309A-130A-4389-988C-FC2B81A43051}" type="parTrans">
      <dgm:prSet/>
      <dgm:spPr/>
      <dgm:t>
        <a:bodyPr/>
        <a:lstStyle/>
        <a:p>
          <a:endParaRPr lang="zh-CN" altLang="en-US"/>
        </a:p>
      </dgm:t>
    </dgm:pt>
    <dgm:pt modelId="{A1B49BCC-6438-4176-AE11-777EBBBF4386}" cxnId="{D73E309A-130A-4389-988C-FC2B81A43051}" type="sibTrans">
      <dgm:prSet/>
      <dgm:spPr/>
      <dgm:t>
        <a:bodyPr/>
        <a:lstStyle/>
        <a:p>
          <a:endParaRPr lang="zh-CN" altLang="en-US"/>
        </a:p>
      </dgm:t>
    </dgm:pt>
    <dgm:pt modelId="{A4FE7D89-0AD8-4DC6-85DE-FAD19B1FD2DE}">
      <dgm:prSet phldrT="[文本]"/>
      <dgm:spPr/>
      <dgm:t>
        <a:bodyPr/>
        <a:lstStyle/>
        <a:p>
          <a:r>
            <a:rPr lang="zh-CN" altLang="en-US" dirty="0"/>
            <a:t>投资者</a:t>
          </a:r>
        </a:p>
      </dgm:t>
    </dgm:pt>
    <dgm:pt modelId="{6D10C2EE-DA05-4424-8679-C934A1BD8696}" cxnId="{4E093BC4-59EC-4035-A9C0-DEFFB6067DC2}" type="parTrans">
      <dgm:prSet/>
      <dgm:spPr/>
      <dgm:t>
        <a:bodyPr/>
        <a:lstStyle/>
        <a:p>
          <a:endParaRPr lang="zh-CN" altLang="en-US"/>
        </a:p>
      </dgm:t>
    </dgm:pt>
    <dgm:pt modelId="{5DEE2BD0-6599-4B95-BD0A-C4C33AA4FC27}" cxnId="{4E093BC4-59EC-4035-A9C0-DEFFB6067DC2}" type="sibTrans">
      <dgm:prSet/>
      <dgm:spPr/>
      <dgm:t>
        <a:bodyPr/>
        <a:lstStyle/>
        <a:p>
          <a:endParaRPr lang="zh-CN" altLang="en-US"/>
        </a:p>
      </dgm:t>
    </dgm:pt>
    <dgm:pt modelId="{75C089BE-EED7-4D32-B595-67DE398DDCD2}" type="pres">
      <dgm:prSet presAssocID="{A2E151EF-76A9-4216-B4CC-5F872CC7FC78}" presName="Name0" presStyleCnt="0">
        <dgm:presLayoutVars>
          <dgm:dir/>
          <dgm:resizeHandles val="exact"/>
        </dgm:presLayoutVars>
      </dgm:prSet>
      <dgm:spPr/>
    </dgm:pt>
    <dgm:pt modelId="{AD2A5521-8651-49F8-A634-634C7F8304C9}" type="pres">
      <dgm:prSet presAssocID="{D75ED3F9-AA71-4AD0-9502-7868F2C1E866}" presName="node" presStyleLbl="node1" presStyleIdx="0" presStyleCnt="3" custRadScaleRad="102862">
        <dgm:presLayoutVars>
          <dgm:bulletEnabled val="1"/>
        </dgm:presLayoutVars>
      </dgm:prSet>
      <dgm:spPr/>
    </dgm:pt>
    <dgm:pt modelId="{F6B35291-B208-458B-839B-5FDE2F212D4A}" type="pres">
      <dgm:prSet presAssocID="{BC4CD5B4-1D7C-440E-A080-8052D8E871C1}" presName="sibTrans" presStyleLbl="sibTrans2D1" presStyleIdx="0" presStyleCnt="3"/>
      <dgm:spPr/>
    </dgm:pt>
    <dgm:pt modelId="{766E03D3-7D7B-4BFC-9A76-D388A2839E21}" type="pres">
      <dgm:prSet presAssocID="{BC4CD5B4-1D7C-440E-A080-8052D8E871C1}" presName="connectorText" presStyleLbl="sibTrans2D1" presStyleIdx="0" presStyleCnt="3"/>
      <dgm:spPr/>
    </dgm:pt>
    <dgm:pt modelId="{2CB78F23-ADBC-4235-A3B1-5B387382BF10}" type="pres">
      <dgm:prSet presAssocID="{9F6949FB-1D54-42F6-93E5-19BBCC2251C6}" presName="node" presStyleLbl="node1" presStyleIdx="1" presStyleCnt="3">
        <dgm:presLayoutVars>
          <dgm:bulletEnabled val="1"/>
        </dgm:presLayoutVars>
      </dgm:prSet>
      <dgm:spPr/>
    </dgm:pt>
    <dgm:pt modelId="{DA20AD68-43C1-449D-B6FE-EAEEF11A3DD4}" type="pres">
      <dgm:prSet presAssocID="{A1B49BCC-6438-4176-AE11-777EBBBF4386}" presName="sibTrans" presStyleLbl="sibTrans2D1" presStyleIdx="1" presStyleCnt="3"/>
      <dgm:spPr/>
    </dgm:pt>
    <dgm:pt modelId="{053E6A17-98A6-4B9D-9C32-FC39F06F5E02}" type="pres">
      <dgm:prSet presAssocID="{A1B49BCC-6438-4176-AE11-777EBBBF4386}" presName="connectorText" presStyleLbl="sibTrans2D1" presStyleIdx="1" presStyleCnt="3"/>
      <dgm:spPr/>
    </dgm:pt>
    <dgm:pt modelId="{C67C9EF1-EF7E-4C94-824B-E4B9CCEE665B}" type="pres">
      <dgm:prSet presAssocID="{A4FE7D89-0AD8-4DC6-85DE-FAD19B1FD2DE}" presName="node" presStyleLbl="node1" presStyleIdx="2" presStyleCnt="3">
        <dgm:presLayoutVars>
          <dgm:bulletEnabled val="1"/>
        </dgm:presLayoutVars>
      </dgm:prSet>
      <dgm:spPr/>
    </dgm:pt>
    <dgm:pt modelId="{97680B8B-E767-4449-82B7-303F3D90397F}" type="pres">
      <dgm:prSet presAssocID="{5DEE2BD0-6599-4B95-BD0A-C4C33AA4FC27}" presName="sibTrans" presStyleLbl="sibTrans2D1" presStyleIdx="2" presStyleCnt="3"/>
      <dgm:spPr/>
    </dgm:pt>
    <dgm:pt modelId="{204A7199-F626-4983-8745-C7733C88DB44}" type="pres">
      <dgm:prSet presAssocID="{5DEE2BD0-6599-4B95-BD0A-C4C33AA4FC27}" presName="connectorText" presStyleLbl="sibTrans2D1" presStyleIdx="2" presStyleCnt="3"/>
      <dgm:spPr/>
    </dgm:pt>
  </dgm:ptLst>
  <dgm:cxnLst>
    <dgm:cxn modelId="{7C0C4607-6F9F-47B3-8009-DB535471C9A8}" type="presOf" srcId="{BC4CD5B4-1D7C-440E-A080-8052D8E871C1}" destId="{F6B35291-B208-458B-839B-5FDE2F212D4A}" srcOrd="0" destOrd="0" presId="urn:microsoft.com/office/officeart/2005/8/layout/cycle7"/>
    <dgm:cxn modelId="{A02B2918-D4FF-4131-AEEB-594E0517BA72}" type="presOf" srcId="{A4FE7D89-0AD8-4DC6-85DE-FAD19B1FD2DE}" destId="{C67C9EF1-EF7E-4C94-824B-E4B9CCEE665B}" srcOrd="0" destOrd="0" presId="urn:microsoft.com/office/officeart/2005/8/layout/cycle7"/>
    <dgm:cxn modelId="{9F34B36B-4C83-491C-ADA7-440ACCD12ACD}" type="presOf" srcId="{A1B49BCC-6438-4176-AE11-777EBBBF4386}" destId="{DA20AD68-43C1-449D-B6FE-EAEEF11A3DD4}" srcOrd="0" destOrd="0" presId="urn:microsoft.com/office/officeart/2005/8/layout/cycle7"/>
    <dgm:cxn modelId="{0DCDD54E-E8BF-4F48-85E0-2AB09E454411}" type="presOf" srcId="{A1B49BCC-6438-4176-AE11-777EBBBF4386}" destId="{053E6A17-98A6-4B9D-9C32-FC39F06F5E02}" srcOrd="1" destOrd="0" presId="urn:microsoft.com/office/officeart/2005/8/layout/cycle7"/>
    <dgm:cxn modelId="{8FA8507D-DB8E-43FE-858E-03239B5E4D6B}" type="presOf" srcId="{5DEE2BD0-6599-4B95-BD0A-C4C33AA4FC27}" destId="{97680B8B-E767-4449-82B7-303F3D90397F}" srcOrd="0" destOrd="0" presId="urn:microsoft.com/office/officeart/2005/8/layout/cycle7"/>
    <dgm:cxn modelId="{D73E309A-130A-4389-988C-FC2B81A43051}" srcId="{A2E151EF-76A9-4216-B4CC-5F872CC7FC78}" destId="{9F6949FB-1D54-42F6-93E5-19BBCC2251C6}" srcOrd="1" destOrd="0" parTransId="{DD2D5E10-972F-432F-8FE1-8A9E0557B2DA}" sibTransId="{A1B49BCC-6438-4176-AE11-777EBBBF4386}"/>
    <dgm:cxn modelId="{BDF486AF-B693-4EA2-923A-1E865320E449}" type="presOf" srcId="{D75ED3F9-AA71-4AD0-9502-7868F2C1E866}" destId="{AD2A5521-8651-49F8-A634-634C7F8304C9}" srcOrd="0" destOrd="0" presId="urn:microsoft.com/office/officeart/2005/8/layout/cycle7"/>
    <dgm:cxn modelId="{154B2CBC-732F-4BDB-AF60-5A5416A4A66A}" type="presOf" srcId="{5DEE2BD0-6599-4B95-BD0A-C4C33AA4FC27}" destId="{204A7199-F626-4983-8745-C7733C88DB44}" srcOrd="1" destOrd="0" presId="urn:microsoft.com/office/officeart/2005/8/layout/cycle7"/>
    <dgm:cxn modelId="{4E093BC4-59EC-4035-A9C0-DEFFB6067DC2}" srcId="{A2E151EF-76A9-4216-B4CC-5F872CC7FC78}" destId="{A4FE7D89-0AD8-4DC6-85DE-FAD19B1FD2DE}" srcOrd="2" destOrd="0" parTransId="{6D10C2EE-DA05-4424-8679-C934A1BD8696}" sibTransId="{5DEE2BD0-6599-4B95-BD0A-C4C33AA4FC27}"/>
    <dgm:cxn modelId="{A3FEFCC5-447C-4DB1-BB26-B541E1A69566}" srcId="{A2E151EF-76A9-4216-B4CC-5F872CC7FC78}" destId="{D75ED3F9-AA71-4AD0-9502-7868F2C1E866}" srcOrd="0" destOrd="0" parTransId="{E512B720-05C4-4BF8-B1AD-A31DE5B4A781}" sibTransId="{BC4CD5B4-1D7C-440E-A080-8052D8E871C1}"/>
    <dgm:cxn modelId="{ADD2F8C7-05EC-4B0A-9E9A-D186B89E40BB}" type="presOf" srcId="{9F6949FB-1D54-42F6-93E5-19BBCC2251C6}" destId="{2CB78F23-ADBC-4235-A3B1-5B387382BF10}" srcOrd="0" destOrd="0" presId="urn:microsoft.com/office/officeart/2005/8/layout/cycle7"/>
    <dgm:cxn modelId="{25D048D5-5579-43A1-844F-238B40E8615B}" type="presOf" srcId="{A2E151EF-76A9-4216-B4CC-5F872CC7FC78}" destId="{75C089BE-EED7-4D32-B595-67DE398DDCD2}" srcOrd="0" destOrd="0" presId="urn:microsoft.com/office/officeart/2005/8/layout/cycle7"/>
    <dgm:cxn modelId="{B8A0F8D8-2801-4EAA-9FB3-6E2D00D75A93}" type="presOf" srcId="{BC4CD5B4-1D7C-440E-A080-8052D8E871C1}" destId="{766E03D3-7D7B-4BFC-9A76-D388A2839E21}" srcOrd="1" destOrd="0" presId="urn:microsoft.com/office/officeart/2005/8/layout/cycle7"/>
    <dgm:cxn modelId="{B57896E4-0BE2-4CB6-B29D-7054C237BB17}" type="presParOf" srcId="{75C089BE-EED7-4D32-B595-67DE398DDCD2}" destId="{AD2A5521-8651-49F8-A634-634C7F8304C9}" srcOrd="0" destOrd="0" presId="urn:microsoft.com/office/officeart/2005/8/layout/cycle7"/>
    <dgm:cxn modelId="{FFC50173-8110-47EA-A70A-E23A300E96B2}" type="presParOf" srcId="{75C089BE-EED7-4D32-B595-67DE398DDCD2}" destId="{F6B35291-B208-458B-839B-5FDE2F212D4A}" srcOrd="1" destOrd="0" presId="urn:microsoft.com/office/officeart/2005/8/layout/cycle7"/>
    <dgm:cxn modelId="{A89131FF-10D6-46EA-A26A-A07D86BEAE78}" type="presParOf" srcId="{F6B35291-B208-458B-839B-5FDE2F212D4A}" destId="{766E03D3-7D7B-4BFC-9A76-D388A2839E21}" srcOrd="0" destOrd="0" presId="urn:microsoft.com/office/officeart/2005/8/layout/cycle7"/>
    <dgm:cxn modelId="{7C50605B-65D4-4CE2-8AD3-64EEE777FF9A}" type="presParOf" srcId="{75C089BE-EED7-4D32-B595-67DE398DDCD2}" destId="{2CB78F23-ADBC-4235-A3B1-5B387382BF10}" srcOrd="2" destOrd="0" presId="urn:microsoft.com/office/officeart/2005/8/layout/cycle7"/>
    <dgm:cxn modelId="{67C688F1-27CB-414D-9AC1-E2605886282E}" type="presParOf" srcId="{75C089BE-EED7-4D32-B595-67DE398DDCD2}" destId="{DA20AD68-43C1-449D-B6FE-EAEEF11A3DD4}" srcOrd="3" destOrd="0" presId="urn:microsoft.com/office/officeart/2005/8/layout/cycle7"/>
    <dgm:cxn modelId="{B42DD363-A4A0-4DB5-9990-8D76B9BA3F7C}" type="presParOf" srcId="{DA20AD68-43C1-449D-B6FE-EAEEF11A3DD4}" destId="{053E6A17-98A6-4B9D-9C32-FC39F06F5E02}" srcOrd="0" destOrd="0" presId="urn:microsoft.com/office/officeart/2005/8/layout/cycle7"/>
    <dgm:cxn modelId="{ABFCD336-1C2B-4187-8BD0-2A59E55992DE}" type="presParOf" srcId="{75C089BE-EED7-4D32-B595-67DE398DDCD2}" destId="{C67C9EF1-EF7E-4C94-824B-E4B9CCEE665B}" srcOrd="4" destOrd="0" presId="urn:microsoft.com/office/officeart/2005/8/layout/cycle7"/>
    <dgm:cxn modelId="{15BA07AA-F373-41B5-8DA2-8BB8AB3426E3}" type="presParOf" srcId="{75C089BE-EED7-4D32-B595-67DE398DDCD2}" destId="{97680B8B-E767-4449-82B7-303F3D90397F}" srcOrd="5" destOrd="0" presId="urn:microsoft.com/office/officeart/2005/8/layout/cycle7"/>
    <dgm:cxn modelId="{B99B8DE8-1680-4730-B7AE-444478F361FE}" type="presParOf" srcId="{97680B8B-E767-4449-82B7-303F3D90397F}" destId="{204A7199-F626-4983-8745-C7733C88DB4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DE597-C3D8-4336-8EFC-331B17A83AAA}" type="doc">
      <dgm:prSet loTypeId="urn:microsoft.com/office/officeart/2005/8/layout/orgChart1" loCatId="hierarchy" qsTypeId="urn:microsoft.com/office/officeart/2005/8/quickstyle/3d4" qsCatId="3D" csTypeId="urn:microsoft.com/office/officeart/2005/8/colors/accent1_5" csCatId="accent1" phldr="1"/>
      <dgm:spPr/>
      <dgm:t>
        <a:bodyPr/>
        <a:lstStyle/>
        <a:p>
          <a:endParaRPr lang="zh-CN" altLang="en-US"/>
        </a:p>
      </dgm:t>
    </dgm:pt>
    <dgm:pt modelId="{8CE29334-4F79-4535-982B-6006FD922F30}" type="asst">
      <dgm:prSet phldrT="[文本]"/>
      <dgm:spPr/>
      <dgm:t>
        <a:bodyPr/>
        <a:lstStyle/>
        <a:p>
          <a:r>
            <a:rPr lang="zh-CN" altLang="en-US" dirty="0">
              <a:solidFill>
                <a:schemeClr val="tx1"/>
              </a:solidFill>
            </a:rPr>
            <a:t>信托基金组织图</a:t>
          </a:r>
        </a:p>
      </dgm:t>
    </dgm:pt>
    <dgm:pt modelId="{3EBFCE91-C5A2-43D1-9F5E-ABA3513F4B57}" cxnId="{B095DE3E-E920-4AB5-A82E-50A4CB175376}" type="parTrans">
      <dgm:prSet/>
      <dgm:spPr/>
      <dgm:t>
        <a:bodyPr/>
        <a:lstStyle/>
        <a:p>
          <a:endParaRPr lang="zh-CN" altLang="en-US"/>
        </a:p>
      </dgm:t>
    </dgm:pt>
    <dgm:pt modelId="{7627CE34-37BF-4AAA-B885-5904169F40C8}" cxnId="{B095DE3E-E920-4AB5-A82E-50A4CB175376}" type="sibTrans">
      <dgm:prSet/>
      <dgm:spPr/>
      <dgm:t>
        <a:bodyPr/>
        <a:lstStyle/>
        <a:p>
          <a:endParaRPr lang="zh-CN" altLang="en-US"/>
        </a:p>
      </dgm:t>
    </dgm:pt>
    <dgm:pt modelId="{F83DEF5F-9B01-414E-9C09-27ECF0B9D1D2}">
      <dgm:prSet phldrT="[文本]" custT="1"/>
      <dgm:spPr/>
      <dgm:t>
        <a:bodyPr/>
        <a:lstStyle/>
        <a:p>
          <a:r>
            <a:rPr lang="zh-CN" altLang="en-US" sz="2800" dirty="0">
              <a:solidFill>
                <a:schemeClr val="tx1"/>
              </a:solidFill>
            </a:rPr>
            <a:t>委托人</a:t>
          </a:r>
        </a:p>
      </dgm:t>
    </dgm:pt>
    <dgm:pt modelId="{F5F80F45-B022-492F-8568-2EA4B4A9C1DD}" cxnId="{C63FB370-8D48-468A-881D-DA155E049C09}" type="parTrans">
      <dgm:prSet/>
      <dgm:spPr/>
      <dgm:t>
        <a:bodyPr/>
        <a:lstStyle/>
        <a:p>
          <a:endParaRPr lang="zh-CN" altLang="en-US"/>
        </a:p>
      </dgm:t>
    </dgm:pt>
    <dgm:pt modelId="{CED825A7-6D8C-4C79-AF58-08198548237A}" cxnId="{C63FB370-8D48-468A-881D-DA155E049C09}" type="sibTrans">
      <dgm:prSet/>
      <dgm:spPr/>
      <dgm:t>
        <a:bodyPr/>
        <a:lstStyle/>
        <a:p>
          <a:endParaRPr lang="zh-CN" altLang="en-US"/>
        </a:p>
      </dgm:t>
    </dgm:pt>
    <dgm:pt modelId="{E82D1C40-91B5-49DD-AF66-1CF6DF6C0119}">
      <dgm:prSet phldrT="[文本]" custT="1"/>
      <dgm:spPr/>
      <dgm:t>
        <a:bodyPr/>
        <a:lstStyle/>
        <a:p>
          <a:r>
            <a:rPr lang="zh-CN" altLang="en-US" sz="2800" dirty="0">
              <a:solidFill>
                <a:schemeClr val="tx1"/>
              </a:solidFill>
            </a:rPr>
            <a:t>受托人</a:t>
          </a:r>
        </a:p>
      </dgm:t>
    </dgm:pt>
    <dgm:pt modelId="{96921099-5F55-49CD-8739-AA11EA9F7104}" cxnId="{96A46E96-7D87-4AA5-8462-C3495E93E212}" type="parTrans">
      <dgm:prSet/>
      <dgm:spPr/>
      <dgm:t>
        <a:bodyPr/>
        <a:lstStyle/>
        <a:p>
          <a:endParaRPr lang="zh-CN" altLang="en-US"/>
        </a:p>
      </dgm:t>
    </dgm:pt>
    <dgm:pt modelId="{03F2502F-0B1E-4C86-AF90-3047575A45CA}" cxnId="{96A46E96-7D87-4AA5-8462-C3495E93E212}" type="sibTrans">
      <dgm:prSet/>
      <dgm:spPr/>
      <dgm:t>
        <a:bodyPr/>
        <a:lstStyle/>
        <a:p>
          <a:endParaRPr lang="zh-CN" altLang="en-US"/>
        </a:p>
      </dgm:t>
    </dgm:pt>
    <dgm:pt modelId="{5D9712A8-BBC6-4030-8EF7-738F97FD71C9}">
      <dgm:prSet phldrT="[文本]" custT="1"/>
      <dgm:spPr/>
      <dgm:t>
        <a:bodyPr/>
        <a:lstStyle/>
        <a:p>
          <a:r>
            <a:rPr lang="zh-CN" altLang="en-US" sz="2800" dirty="0">
              <a:solidFill>
                <a:schemeClr val="tx1"/>
              </a:solidFill>
            </a:rPr>
            <a:t>受益人</a:t>
          </a:r>
        </a:p>
      </dgm:t>
    </dgm:pt>
    <dgm:pt modelId="{5EBC9A44-CA02-4739-9E25-C42A02A88FAF}" cxnId="{7E89366C-E086-4BD7-9E10-E9D00B938426}" type="parTrans">
      <dgm:prSet/>
      <dgm:spPr/>
      <dgm:t>
        <a:bodyPr/>
        <a:lstStyle/>
        <a:p>
          <a:endParaRPr lang="zh-CN" altLang="en-US"/>
        </a:p>
      </dgm:t>
    </dgm:pt>
    <dgm:pt modelId="{D804B0E2-B325-490C-9C66-B59EFEA75858}" cxnId="{7E89366C-E086-4BD7-9E10-E9D00B938426}" type="sibTrans">
      <dgm:prSet/>
      <dgm:spPr/>
      <dgm:t>
        <a:bodyPr/>
        <a:lstStyle/>
        <a:p>
          <a:endParaRPr lang="zh-CN" altLang="en-US"/>
        </a:p>
      </dgm:t>
    </dgm:pt>
    <dgm:pt modelId="{ED9577D1-FA16-481B-86B8-F2B4E335A94F}" type="pres">
      <dgm:prSet presAssocID="{EFBDE597-C3D8-4336-8EFC-331B17A83AAA}" presName="hierChild1" presStyleCnt="0">
        <dgm:presLayoutVars>
          <dgm:orgChart val="1"/>
          <dgm:chPref val="1"/>
          <dgm:dir/>
          <dgm:animOne val="branch"/>
          <dgm:animLvl val="lvl"/>
          <dgm:resizeHandles/>
        </dgm:presLayoutVars>
      </dgm:prSet>
      <dgm:spPr/>
    </dgm:pt>
    <dgm:pt modelId="{10BEAFAF-7D61-40C1-AC06-C3399E004209}" type="pres">
      <dgm:prSet presAssocID="{8CE29334-4F79-4535-982B-6006FD922F30}" presName="hierRoot1" presStyleCnt="0">
        <dgm:presLayoutVars>
          <dgm:hierBranch val="init"/>
        </dgm:presLayoutVars>
      </dgm:prSet>
      <dgm:spPr/>
    </dgm:pt>
    <dgm:pt modelId="{CC839D03-02A5-4998-AD39-53DBFB7A2B49}" type="pres">
      <dgm:prSet presAssocID="{8CE29334-4F79-4535-982B-6006FD922F30}" presName="rootComposite1" presStyleCnt="0"/>
      <dgm:spPr/>
    </dgm:pt>
    <dgm:pt modelId="{5DC63305-D124-4F66-B8A3-3778BD5641EA}" type="pres">
      <dgm:prSet presAssocID="{8CE29334-4F79-4535-982B-6006FD922F30}" presName="rootText1" presStyleLbl="node0" presStyleIdx="0" presStyleCnt="1" custScaleX="181712">
        <dgm:presLayoutVars>
          <dgm:chPref val="3"/>
        </dgm:presLayoutVars>
      </dgm:prSet>
      <dgm:spPr/>
    </dgm:pt>
    <dgm:pt modelId="{FD141D31-B347-4008-AB15-07A6A93BD576}" type="pres">
      <dgm:prSet presAssocID="{8CE29334-4F79-4535-982B-6006FD922F30}" presName="rootConnector1" presStyleLbl="asst0" presStyleIdx="0" presStyleCnt="0"/>
      <dgm:spPr/>
    </dgm:pt>
    <dgm:pt modelId="{EADFA39F-9D65-46BA-A0EB-3BB9657A9532}" type="pres">
      <dgm:prSet presAssocID="{8CE29334-4F79-4535-982B-6006FD922F30}" presName="hierChild2" presStyleCnt="0"/>
      <dgm:spPr/>
    </dgm:pt>
    <dgm:pt modelId="{259DF66B-B7AC-430C-BCDC-DF11F77A3B41}" type="pres">
      <dgm:prSet presAssocID="{F5F80F45-B022-492F-8568-2EA4B4A9C1DD}" presName="Name37" presStyleLbl="parChTrans1D2" presStyleIdx="0" presStyleCnt="3"/>
      <dgm:spPr/>
    </dgm:pt>
    <dgm:pt modelId="{1C93140F-A047-4D09-B8E0-DD41F3A6F8E6}" type="pres">
      <dgm:prSet presAssocID="{F83DEF5F-9B01-414E-9C09-27ECF0B9D1D2}" presName="hierRoot2" presStyleCnt="0">
        <dgm:presLayoutVars>
          <dgm:hierBranch val="init"/>
        </dgm:presLayoutVars>
      </dgm:prSet>
      <dgm:spPr/>
    </dgm:pt>
    <dgm:pt modelId="{910D2B01-803C-4E8B-BFF2-6A41E7696B3D}" type="pres">
      <dgm:prSet presAssocID="{F83DEF5F-9B01-414E-9C09-27ECF0B9D1D2}" presName="rootComposite" presStyleCnt="0"/>
      <dgm:spPr/>
    </dgm:pt>
    <dgm:pt modelId="{B4C08E5D-0964-4296-A8A7-E0BF58B45BEB}" type="pres">
      <dgm:prSet presAssocID="{F83DEF5F-9B01-414E-9C09-27ECF0B9D1D2}" presName="rootText" presStyleLbl="node2" presStyleIdx="0" presStyleCnt="3" custLinFactNeighborX="-23" custLinFactNeighborY="5722">
        <dgm:presLayoutVars>
          <dgm:chPref val="3"/>
        </dgm:presLayoutVars>
      </dgm:prSet>
      <dgm:spPr/>
    </dgm:pt>
    <dgm:pt modelId="{77C5E1F0-5B49-469D-A81E-5451CF3DC7B8}" type="pres">
      <dgm:prSet presAssocID="{F83DEF5F-9B01-414E-9C09-27ECF0B9D1D2}" presName="rootConnector" presStyleLbl="node2" presStyleIdx="0" presStyleCnt="3"/>
      <dgm:spPr/>
    </dgm:pt>
    <dgm:pt modelId="{B52CDF5E-39FF-49A4-AE88-A7B72FC15798}" type="pres">
      <dgm:prSet presAssocID="{F83DEF5F-9B01-414E-9C09-27ECF0B9D1D2}" presName="hierChild4" presStyleCnt="0"/>
      <dgm:spPr/>
    </dgm:pt>
    <dgm:pt modelId="{A332A6CD-2C51-4E58-BDD5-D1BB4ADF8629}" type="pres">
      <dgm:prSet presAssocID="{F83DEF5F-9B01-414E-9C09-27ECF0B9D1D2}" presName="hierChild5" presStyleCnt="0"/>
      <dgm:spPr/>
    </dgm:pt>
    <dgm:pt modelId="{37FBF036-1E3C-4105-A33A-13EC7C4A6815}" type="pres">
      <dgm:prSet presAssocID="{96921099-5F55-49CD-8739-AA11EA9F7104}" presName="Name37" presStyleLbl="parChTrans1D2" presStyleIdx="1" presStyleCnt="3"/>
      <dgm:spPr/>
    </dgm:pt>
    <dgm:pt modelId="{83E1F12D-74CB-4C8D-BC97-368B2D08B380}" type="pres">
      <dgm:prSet presAssocID="{E82D1C40-91B5-49DD-AF66-1CF6DF6C0119}" presName="hierRoot2" presStyleCnt="0">
        <dgm:presLayoutVars>
          <dgm:hierBranch val="init"/>
        </dgm:presLayoutVars>
      </dgm:prSet>
      <dgm:spPr/>
    </dgm:pt>
    <dgm:pt modelId="{DF9F929C-C7E1-4CFB-A34C-E7EE058C60F9}" type="pres">
      <dgm:prSet presAssocID="{E82D1C40-91B5-49DD-AF66-1CF6DF6C0119}" presName="rootComposite" presStyleCnt="0"/>
      <dgm:spPr/>
    </dgm:pt>
    <dgm:pt modelId="{A3120450-9B37-4D23-844E-65063F276BDD}" type="pres">
      <dgm:prSet presAssocID="{E82D1C40-91B5-49DD-AF66-1CF6DF6C0119}" presName="rootText" presStyleLbl="node2" presStyleIdx="1" presStyleCnt="3">
        <dgm:presLayoutVars>
          <dgm:chPref val="3"/>
        </dgm:presLayoutVars>
      </dgm:prSet>
      <dgm:spPr/>
    </dgm:pt>
    <dgm:pt modelId="{F3D301A5-8AAB-459F-94E1-441D3A208741}" type="pres">
      <dgm:prSet presAssocID="{E82D1C40-91B5-49DD-AF66-1CF6DF6C0119}" presName="rootConnector" presStyleLbl="node2" presStyleIdx="1" presStyleCnt="3"/>
      <dgm:spPr/>
    </dgm:pt>
    <dgm:pt modelId="{16D73FAA-F792-4AA9-8008-8977E15F0A89}" type="pres">
      <dgm:prSet presAssocID="{E82D1C40-91B5-49DD-AF66-1CF6DF6C0119}" presName="hierChild4" presStyleCnt="0"/>
      <dgm:spPr/>
    </dgm:pt>
    <dgm:pt modelId="{FCF641EB-E0F6-4F81-A982-D42C08172A04}" type="pres">
      <dgm:prSet presAssocID="{E82D1C40-91B5-49DD-AF66-1CF6DF6C0119}" presName="hierChild5" presStyleCnt="0"/>
      <dgm:spPr/>
    </dgm:pt>
    <dgm:pt modelId="{74D7E5FC-586F-4950-B6BB-2A46E49B53FD}" type="pres">
      <dgm:prSet presAssocID="{5EBC9A44-CA02-4739-9E25-C42A02A88FAF}" presName="Name37" presStyleLbl="parChTrans1D2" presStyleIdx="2" presStyleCnt="3"/>
      <dgm:spPr/>
    </dgm:pt>
    <dgm:pt modelId="{3D176D3A-A7D8-450C-842E-3426963A5EB8}" type="pres">
      <dgm:prSet presAssocID="{5D9712A8-BBC6-4030-8EF7-738F97FD71C9}" presName="hierRoot2" presStyleCnt="0">
        <dgm:presLayoutVars>
          <dgm:hierBranch val="init"/>
        </dgm:presLayoutVars>
      </dgm:prSet>
      <dgm:spPr/>
    </dgm:pt>
    <dgm:pt modelId="{44479975-9DF9-4BA5-A39B-C3B4956FC2BE}" type="pres">
      <dgm:prSet presAssocID="{5D9712A8-BBC6-4030-8EF7-738F97FD71C9}" presName="rootComposite" presStyleCnt="0"/>
      <dgm:spPr/>
    </dgm:pt>
    <dgm:pt modelId="{11432F20-C019-4E8C-9FE6-CC0A4B96829D}" type="pres">
      <dgm:prSet presAssocID="{5D9712A8-BBC6-4030-8EF7-738F97FD71C9}" presName="rootText" presStyleLbl="node2" presStyleIdx="2" presStyleCnt="3">
        <dgm:presLayoutVars>
          <dgm:chPref val="3"/>
        </dgm:presLayoutVars>
      </dgm:prSet>
      <dgm:spPr/>
    </dgm:pt>
    <dgm:pt modelId="{5033708E-33BE-4C3F-A34F-62C0E402303A}" type="pres">
      <dgm:prSet presAssocID="{5D9712A8-BBC6-4030-8EF7-738F97FD71C9}" presName="rootConnector" presStyleLbl="node2" presStyleIdx="2" presStyleCnt="3"/>
      <dgm:spPr/>
    </dgm:pt>
    <dgm:pt modelId="{213CE6F2-3C7D-43A7-BAE7-767914515ABD}" type="pres">
      <dgm:prSet presAssocID="{5D9712A8-BBC6-4030-8EF7-738F97FD71C9}" presName="hierChild4" presStyleCnt="0"/>
      <dgm:spPr/>
    </dgm:pt>
    <dgm:pt modelId="{8CF7325C-5229-4618-AFB2-5D87C92B2F07}" type="pres">
      <dgm:prSet presAssocID="{5D9712A8-BBC6-4030-8EF7-738F97FD71C9}" presName="hierChild5" presStyleCnt="0"/>
      <dgm:spPr/>
    </dgm:pt>
    <dgm:pt modelId="{8C44500A-CEF3-4598-8841-3D4DE2EE9CFA}" type="pres">
      <dgm:prSet presAssocID="{8CE29334-4F79-4535-982B-6006FD922F30}" presName="hierChild3" presStyleCnt="0"/>
      <dgm:spPr/>
    </dgm:pt>
  </dgm:ptLst>
  <dgm:cxnLst>
    <dgm:cxn modelId="{123DF107-67F4-4754-8BEA-6648D19CFCBA}" type="presOf" srcId="{5D9712A8-BBC6-4030-8EF7-738F97FD71C9}" destId="{11432F20-C019-4E8C-9FE6-CC0A4B96829D}" srcOrd="0" destOrd="0" presId="urn:microsoft.com/office/officeart/2005/8/layout/orgChart1"/>
    <dgm:cxn modelId="{BA10240A-77E4-4168-8C14-391DB9103177}" type="presOf" srcId="{96921099-5F55-49CD-8739-AA11EA9F7104}" destId="{37FBF036-1E3C-4105-A33A-13EC7C4A6815}" srcOrd="0" destOrd="0" presId="urn:microsoft.com/office/officeart/2005/8/layout/orgChart1"/>
    <dgm:cxn modelId="{A7E22714-BA65-4FC4-839E-655C6DB5AF40}" type="presOf" srcId="{E82D1C40-91B5-49DD-AF66-1CF6DF6C0119}" destId="{F3D301A5-8AAB-459F-94E1-441D3A208741}" srcOrd="1" destOrd="0" presId="urn:microsoft.com/office/officeart/2005/8/layout/orgChart1"/>
    <dgm:cxn modelId="{7810321A-9C4D-4ECB-8E64-12B426A383DE}" type="presOf" srcId="{EFBDE597-C3D8-4336-8EFC-331B17A83AAA}" destId="{ED9577D1-FA16-481B-86B8-F2B4E335A94F}" srcOrd="0" destOrd="0" presId="urn:microsoft.com/office/officeart/2005/8/layout/orgChart1"/>
    <dgm:cxn modelId="{B095DE3E-E920-4AB5-A82E-50A4CB175376}" srcId="{EFBDE597-C3D8-4336-8EFC-331B17A83AAA}" destId="{8CE29334-4F79-4535-982B-6006FD922F30}" srcOrd="0" destOrd="0" parTransId="{3EBFCE91-C5A2-43D1-9F5E-ABA3513F4B57}" sibTransId="{7627CE34-37BF-4AAA-B885-5904169F40C8}"/>
    <dgm:cxn modelId="{EF6F3F42-A9D8-4610-9A1B-85C5E324CCAB}" type="presOf" srcId="{F5F80F45-B022-492F-8568-2EA4B4A9C1DD}" destId="{259DF66B-B7AC-430C-BCDC-DF11F77A3B41}" srcOrd="0" destOrd="0" presId="urn:microsoft.com/office/officeart/2005/8/layout/orgChart1"/>
    <dgm:cxn modelId="{7E89366C-E086-4BD7-9E10-E9D00B938426}" srcId="{8CE29334-4F79-4535-982B-6006FD922F30}" destId="{5D9712A8-BBC6-4030-8EF7-738F97FD71C9}" srcOrd="2" destOrd="0" parTransId="{5EBC9A44-CA02-4739-9E25-C42A02A88FAF}" sibTransId="{D804B0E2-B325-490C-9C66-B59EFEA75858}"/>
    <dgm:cxn modelId="{A21AB74E-F598-4808-AD39-5B5281881BAB}" type="presOf" srcId="{5D9712A8-BBC6-4030-8EF7-738F97FD71C9}" destId="{5033708E-33BE-4C3F-A34F-62C0E402303A}" srcOrd="1" destOrd="0" presId="urn:microsoft.com/office/officeart/2005/8/layout/orgChart1"/>
    <dgm:cxn modelId="{C63FB370-8D48-468A-881D-DA155E049C09}" srcId="{8CE29334-4F79-4535-982B-6006FD922F30}" destId="{F83DEF5F-9B01-414E-9C09-27ECF0B9D1D2}" srcOrd="0" destOrd="0" parTransId="{F5F80F45-B022-492F-8568-2EA4B4A9C1DD}" sibTransId="{CED825A7-6D8C-4C79-AF58-08198548237A}"/>
    <dgm:cxn modelId="{61E9A472-98F6-47B5-887E-27FD9330D616}" type="presOf" srcId="{F83DEF5F-9B01-414E-9C09-27ECF0B9D1D2}" destId="{77C5E1F0-5B49-469D-A81E-5451CF3DC7B8}" srcOrd="1" destOrd="0" presId="urn:microsoft.com/office/officeart/2005/8/layout/orgChart1"/>
    <dgm:cxn modelId="{96A46E96-7D87-4AA5-8462-C3495E93E212}" srcId="{8CE29334-4F79-4535-982B-6006FD922F30}" destId="{E82D1C40-91B5-49DD-AF66-1CF6DF6C0119}" srcOrd="1" destOrd="0" parTransId="{96921099-5F55-49CD-8739-AA11EA9F7104}" sibTransId="{03F2502F-0B1E-4C86-AF90-3047575A45CA}"/>
    <dgm:cxn modelId="{9850A6BD-D2FD-461E-900A-E44C39EBD276}" type="presOf" srcId="{F83DEF5F-9B01-414E-9C09-27ECF0B9D1D2}" destId="{B4C08E5D-0964-4296-A8A7-E0BF58B45BEB}" srcOrd="0" destOrd="0" presId="urn:microsoft.com/office/officeart/2005/8/layout/orgChart1"/>
    <dgm:cxn modelId="{CF25BBC0-AD22-4CCF-99C2-1C391F9390F8}" type="presOf" srcId="{E82D1C40-91B5-49DD-AF66-1CF6DF6C0119}" destId="{A3120450-9B37-4D23-844E-65063F276BDD}" srcOrd="0" destOrd="0" presId="urn:microsoft.com/office/officeart/2005/8/layout/orgChart1"/>
    <dgm:cxn modelId="{EF359DCA-431A-430A-9FC1-0D1163367B56}" type="presOf" srcId="{5EBC9A44-CA02-4739-9E25-C42A02A88FAF}" destId="{74D7E5FC-586F-4950-B6BB-2A46E49B53FD}" srcOrd="0" destOrd="0" presId="urn:microsoft.com/office/officeart/2005/8/layout/orgChart1"/>
    <dgm:cxn modelId="{FF4DE5DC-483B-4262-BDC3-B791DAB307A6}" type="presOf" srcId="{8CE29334-4F79-4535-982B-6006FD922F30}" destId="{5DC63305-D124-4F66-B8A3-3778BD5641EA}" srcOrd="0" destOrd="0" presId="urn:microsoft.com/office/officeart/2005/8/layout/orgChart1"/>
    <dgm:cxn modelId="{82330EEB-0D20-45C6-A527-AB6A8A3D15BD}" type="presOf" srcId="{8CE29334-4F79-4535-982B-6006FD922F30}" destId="{FD141D31-B347-4008-AB15-07A6A93BD576}" srcOrd="1" destOrd="0" presId="urn:microsoft.com/office/officeart/2005/8/layout/orgChart1"/>
    <dgm:cxn modelId="{F9F89857-5A82-4441-AAE4-52D5F7F1B43B}" type="presParOf" srcId="{ED9577D1-FA16-481B-86B8-F2B4E335A94F}" destId="{10BEAFAF-7D61-40C1-AC06-C3399E004209}" srcOrd="0" destOrd="0" presId="urn:microsoft.com/office/officeart/2005/8/layout/orgChart1"/>
    <dgm:cxn modelId="{075C99FD-30FA-4993-8BB3-2C8AA1EA59BD}" type="presParOf" srcId="{10BEAFAF-7D61-40C1-AC06-C3399E004209}" destId="{CC839D03-02A5-4998-AD39-53DBFB7A2B49}" srcOrd="0" destOrd="0" presId="urn:microsoft.com/office/officeart/2005/8/layout/orgChart1"/>
    <dgm:cxn modelId="{7203849B-87C4-44DB-9C13-8A953CE16627}" type="presParOf" srcId="{CC839D03-02A5-4998-AD39-53DBFB7A2B49}" destId="{5DC63305-D124-4F66-B8A3-3778BD5641EA}" srcOrd="0" destOrd="0" presId="urn:microsoft.com/office/officeart/2005/8/layout/orgChart1"/>
    <dgm:cxn modelId="{D0FA9389-ED71-440A-841A-F302C6C7E039}" type="presParOf" srcId="{CC839D03-02A5-4998-AD39-53DBFB7A2B49}" destId="{FD141D31-B347-4008-AB15-07A6A93BD576}" srcOrd="1" destOrd="0" presId="urn:microsoft.com/office/officeart/2005/8/layout/orgChart1"/>
    <dgm:cxn modelId="{0E368E85-7728-4534-846C-476BB2C94FEA}" type="presParOf" srcId="{10BEAFAF-7D61-40C1-AC06-C3399E004209}" destId="{EADFA39F-9D65-46BA-A0EB-3BB9657A9532}" srcOrd="1" destOrd="0" presId="urn:microsoft.com/office/officeart/2005/8/layout/orgChart1"/>
    <dgm:cxn modelId="{A4E3B71D-D28F-41AE-A885-322CE53D5ADB}" type="presParOf" srcId="{EADFA39F-9D65-46BA-A0EB-3BB9657A9532}" destId="{259DF66B-B7AC-430C-BCDC-DF11F77A3B41}" srcOrd="0" destOrd="0" presId="urn:microsoft.com/office/officeart/2005/8/layout/orgChart1"/>
    <dgm:cxn modelId="{46948712-7111-408D-8E55-037D86F7BE47}" type="presParOf" srcId="{EADFA39F-9D65-46BA-A0EB-3BB9657A9532}" destId="{1C93140F-A047-4D09-B8E0-DD41F3A6F8E6}" srcOrd="1" destOrd="0" presId="urn:microsoft.com/office/officeart/2005/8/layout/orgChart1"/>
    <dgm:cxn modelId="{455CEEBB-8D90-42F6-BCCD-48B789340E33}" type="presParOf" srcId="{1C93140F-A047-4D09-B8E0-DD41F3A6F8E6}" destId="{910D2B01-803C-4E8B-BFF2-6A41E7696B3D}" srcOrd="0" destOrd="0" presId="urn:microsoft.com/office/officeart/2005/8/layout/orgChart1"/>
    <dgm:cxn modelId="{C0BC3E06-4840-451B-9323-9759867F7994}" type="presParOf" srcId="{910D2B01-803C-4E8B-BFF2-6A41E7696B3D}" destId="{B4C08E5D-0964-4296-A8A7-E0BF58B45BEB}" srcOrd="0" destOrd="0" presId="urn:microsoft.com/office/officeart/2005/8/layout/orgChart1"/>
    <dgm:cxn modelId="{06762F35-08ED-4E9D-8674-12C77EE23ADA}" type="presParOf" srcId="{910D2B01-803C-4E8B-BFF2-6A41E7696B3D}" destId="{77C5E1F0-5B49-469D-A81E-5451CF3DC7B8}" srcOrd="1" destOrd="0" presId="urn:microsoft.com/office/officeart/2005/8/layout/orgChart1"/>
    <dgm:cxn modelId="{7567A2A5-316A-4747-A46C-7BAC3D901381}" type="presParOf" srcId="{1C93140F-A047-4D09-B8E0-DD41F3A6F8E6}" destId="{B52CDF5E-39FF-49A4-AE88-A7B72FC15798}" srcOrd="1" destOrd="0" presId="urn:microsoft.com/office/officeart/2005/8/layout/orgChart1"/>
    <dgm:cxn modelId="{F6B469A0-E870-472E-9D96-9B13632F0EF4}" type="presParOf" srcId="{1C93140F-A047-4D09-B8E0-DD41F3A6F8E6}" destId="{A332A6CD-2C51-4E58-BDD5-D1BB4ADF8629}" srcOrd="2" destOrd="0" presId="urn:microsoft.com/office/officeart/2005/8/layout/orgChart1"/>
    <dgm:cxn modelId="{59FCAA4C-92A3-41C9-B177-0F08F39B3C3F}" type="presParOf" srcId="{EADFA39F-9D65-46BA-A0EB-3BB9657A9532}" destId="{37FBF036-1E3C-4105-A33A-13EC7C4A6815}" srcOrd="2" destOrd="0" presId="urn:microsoft.com/office/officeart/2005/8/layout/orgChart1"/>
    <dgm:cxn modelId="{99D12405-731B-40F5-95A1-B2EE754BECA6}" type="presParOf" srcId="{EADFA39F-9D65-46BA-A0EB-3BB9657A9532}" destId="{83E1F12D-74CB-4C8D-BC97-368B2D08B380}" srcOrd="3" destOrd="0" presId="urn:microsoft.com/office/officeart/2005/8/layout/orgChart1"/>
    <dgm:cxn modelId="{28DE2D5A-C633-4C0D-AA67-8642775580DC}" type="presParOf" srcId="{83E1F12D-74CB-4C8D-BC97-368B2D08B380}" destId="{DF9F929C-C7E1-4CFB-A34C-E7EE058C60F9}" srcOrd="0" destOrd="0" presId="urn:microsoft.com/office/officeart/2005/8/layout/orgChart1"/>
    <dgm:cxn modelId="{52FAF864-D18A-4F00-AD35-502116A6BC68}" type="presParOf" srcId="{DF9F929C-C7E1-4CFB-A34C-E7EE058C60F9}" destId="{A3120450-9B37-4D23-844E-65063F276BDD}" srcOrd="0" destOrd="0" presId="urn:microsoft.com/office/officeart/2005/8/layout/orgChart1"/>
    <dgm:cxn modelId="{797F5F76-3DA2-4844-94A4-320B3B46CE85}" type="presParOf" srcId="{DF9F929C-C7E1-4CFB-A34C-E7EE058C60F9}" destId="{F3D301A5-8AAB-459F-94E1-441D3A208741}" srcOrd="1" destOrd="0" presId="urn:microsoft.com/office/officeart/2005/8/layout/orgChart1"/>
    <dgm:cxn modelId="{169767EF-BF37-416E-BDAA-9F466630D6C3}" type="presParOf" srcId="{83E1F12D-74CB-4C8D-BC97-368B2D08B380}" destId="{16D73FAA-F792-4AA9-8008-8977E15F0A89}" srcOrd="1" destOrd="0" presId="urn:microsoft.com/office/officeart/2005/8/layout/orgChart1"/>
    <dgm:cxn modelId="{AE3466D1-2BEA-402C-A179-27C04FD705D5}" type="presParOf" srcId="{83E1F12D-74CB-4C8D-BC97-368B2D08B380}" destId="{FCF641EB-E0F6-4F81-A982-D42C08172A04}" srcOrd="2" destOrd="0" presId="urn:microsoft.com/office/officeart/2005/8/layout/orgChart1"/>
    <dgm:cxn modelId="{51ECABEC-3255-4035-B0BA-73CC708C31FF}" type="presParOf" srcId="{EADFA39F-9D65-46BA-A0EB-3BB9657A9532}" destId="{74D7E5FC-586F-4950-B6BB-2A46E49B53FD}" srcOrd="4" destOrd="0" presId="urn:microsoft.com/office/officeart/2005/8/layout/orgChart1"/>
    <dgm:cxn modelId="{ABFA08EA-5311-4430-9C19-95E519280D33}" type="presParOf" srcId="{EADFA39F-9D65-46BA-A0EB-3BB9657A9532}" destId="{3D176D3A-A7D8-450C-842E-3426963A5EB8}" srcOrd="5" destOrd="0" presId="urn:microsoft.com/office/officeart/2005/8/layout/orgChart1"/>
    <dgm:cxn modelId="{625DD036-058F-48D5-ACA7-3F56C6469BA6}" type="presParOf" srcId="{3D176D3A-A7D8-450C-842E-3426963A5EB8}" destId="{44479975-9DF9-4BA5-A39B-C3B4956FC2BE}" srcOrd="0" destOrd="0" presId="urn:microsoft.com/office/officeart/2005/8/layout/orgChart1"/>
    <dgm:cxn modelId="{E1941476-FAB5-4FEC-8D45-FCC7504EE172}" type="presParOf" srcId="{44479975-9DF9-4BA5-A39B-C3B4956FC2BE}" destId="{11432F20-C019-4E8C-9FE6-CC0A4B96829D}" srcOrd="0" destOrd="0" presId="urn:microsoft.com/office/officeart/2005/8/layout/orgChart1"/>
    <dgm:cxn modelId="{9DC00FDA-219B-46B6-9464-9C86EB1B7FA9}" type="presParOf" srcId="{44479975-9DF9-4BA5-A39B-C3B4956FC2BE}" destId="{5033708E-33BE-4C3F-A34F-62C0E402303A}" srcOrd="1" destOrd="0" presId="urn:microsoft.com/office/officeart/2005/8/layout/orgChart1"/>
    <dgm:cxn modelId="{56EB08D9-BF2E-4253-8ED1-57DF3A881D98}" type="presParOf" srcId="{3D176D3A-A7D8-450C-842E-3426963A5EB8}" destId="{213CE6F2-3C7D-43A7-BAE7-767914515ABD}" srcOrd="1" destOrd="0" presId="urn:microsoft.com/office/officeart/2005/8/layout/orgChart1"/>
    <dgm:cxn modelId="{5C3CEAB8-1739-459E-B96E-C595B0E7018D}" type="presParOf" srcId="{3D176D3A-A7D8-450C-842E-3426963A5EB8}" destId="{8CF7325C-5229-4618-AFB2-5D87C92B2F07}" srcOrd="2" destOrd="0" presId="urn:microsoft.com/office/officeart/2005/8/layout/orgChart1"/>
    <dgm:cxn modelId="{EA6CD029-FD59-41FF-9E78-20BCB67F1AEB}" type="presParOf" srcId="{10BEAFAF-7D61-40C1-AC06-C3399E004209}" destId="{8C44500A-CEF3-4598-8841-3D4DE2EE9C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BDE597-C3D8-4336-8EFC-331B17A83AAA}" type="doc">
      <dgm:prSet loTypeId="urn:microsoft.com/office/officeart/2005/8/layout/orgChart1" loCatId="hierarchy" qsTypeId="urn:microsoft.com/office/officeart/2005/8/quickstyle/3d4" qsCatId="3D" csTypeId="urn:microsoft.com/office/officeart/2005/8/colors/accent1_5" csCatId="accent1" phldr="1"/>
      <dgm:spPr/>
      <dgm:t>
        <a:bodyPr/>
        <a:lstStyle/>
        <a:p>
          <a:endParaRPr lang="zh-CN" altLang="en-US"/>
        </a:p>
      </dgm:t>
    </dgm:pt>
    <dgm:pt modelId="{8CE29334-4F79-4535-982B-6006FD922F30}" type="asst">
      <dgm:prSet phldrT="[文本]"/>
      <dgm:spPr/>
      <dgm:t>
        <a:bodyPr/>
        <a:lstStyle/>
        <a:p>
          <a:r>
            <a:rPr lang="zh-CN" altLang="en-US" dirty="0">
              <a:solidFill>
                <a:schemeClr val="tx1"/>
              </a:solidFill>
            </a:rPr>
            <a:t>公司型基金组织图</a:t>
          </a:r>
        </a:p>
      </dgm:t>
    </dgm:pt>
    <dgm:pt modelId="{3EBFCE91-C5A2-43D1-9F5E-ABA3513F4B57}" cxnId="{B095DE3E-E920-4AB5-A82E-50A4CB175376}" type="parTrans">
      <dgm:prSet/>
      <dgm:spPr/>
      <dgm:t>
        <a:bodyPr/>
        <a:lstStyle/>
        <a:p>
          <a:endParaRPr lang="zh-CN" altLang="en-US"/>
        </a:p>
      </dgm:t>
    </dgm:pt>
    <dgm:pt modelId="{7627CE34-37BF-4AAA-B885-5904169F40C8}" cxnId="{B095DE3E-E920-4AB5-A82E-50A4CB175376}" type="sibTrans">
      <dgm:prSet/>
      <dgm:spPr/>
      <dgm:t>
        <a:bodyPr/>
        <a:lstStyle/>
        <a:p>
          <a:endParaRPr lang="zh-CN" altLang="en-US"/>
        </a:p>
      </dgm:t>
    </dgm:pt>
    <dgm:pt modelId="{F83DEF5F-9B01-414E-9C09-27ECF0B9D1D2}">
      <dgm:prSet phldrT="[文本]" custT="1"/>
      <dgm:spPr/>
      <dgm:t>
        <a:bodyPr/>
        <a:lstStyle/>
        <a:p>
          <a:r>
            <a:rPr lang="zh-CN" altLang="en-US" sz="2800" dirty="0">
              <a:solidFill>
                <a:schemeClr val="tx1"/>
              </a:solidFill>
            </a:rPr>
            <a:t>基金股东</a:t>
          </a:r>
        </a:p>
      </dgm:t>
    </dgm:pt>
    <dgm:pt modelId="{F5F80F45-B022-492F-8568-2EA4B4A9C1DD}" cxnId="{C63FB370-8D48-468A-881D-DA155E049C09}" type="parTrans">
      <dgm:prSet/>
      <dgm:spPr/>
      <dgm:t>
        <a:bodyPr/>
        <a:lstStyle/>
        <a:p>
          <a:endParaRPr lang="zh-CN" altLang="en-US"/>
        </a:p>
      </dgm:t>
    </dgm:pt>
    <dgm:pt modelId="{CED825A7-6D8C-4C79-AF58-08198548237A}" cxnId="{C63FB370-8D48-468A-881D-DA155E049C09}" type="sibTrans">
      <dgm:prSet/>
      <dgm:spPr/>
      <dgm:t>
        <a:bodyPr/>
        <a:lstStyle/>
        <a:p>
          <a:endParaRPr lang="zh-CN" altLang="en-US"/>
        </a:p>
      </dgm:t>
    </dgm:pt>
    <dgm:pt modelId="{E82D1C40-91B5-49DD-AF66-1CF6DF6C0119}">
      <dgm:prSet phldrT="[文本]" custT="1"/>
      <dgm:spPr/>
      <dgm:t>
        <a:bodyPr/>
        <a:lstStyle/>
        <a:p>
          <a:r>
            <a:rPr lang="zh-CN" altLang="en-US" sz="2800" dirty="0">
              <a:solidFill>
                <a:schemeClr val="tx1"/>
              </a:solidFill>
            </a:rPr>
            <a:t>基金董事会</a:t>
          </a:r>
        </a:p>
      </dgm:t>
    </dgm:pt>
    <dgm:pt modelId="{96921099-5F55-49CD-8739-AA11EA9F7104}" cxnId="{96A46E96-7D87-4AA5-8462-C3495E93E212}" type="parTrans">
      <dgm:prSet/>
      <dgm:spPr/>
      <dgm:t>
        <a:bodyPr/>
        <a:lstStyle/>
        <a:p>
          <a:endParaRPr lang="zh-CN" altLang="en-US"/>
        </a:p>
      </dgm:t>
    </dgm:pt>
    <dgm:pt modelId="{03F2502F-0B1E-4C86-AF90-3047575A45CA}" cxnId="{96A46E96-7D87-4AA5-8462-C3495E93E212}" type="sibTrans">
      <dgm:prSet/>
      <dgm:spPr/>
      <dgm:t>
        <a:bodyPr/>
        <a:lstStyle/>
        <a:p>
          <a:endParaRPr lang="zh-CN" altLang="en-US"/>
        </a:p>
      </dgm:t>
    </dgm:pt>
    <dgm:pt modelId="{5D9712A8-BBC6-4030-8EF7-738F97FD71C9}">
      <dgm:prSet phldrT="[文本]" custT="1"/>
      <dgm:spPr/>
      <dgm:t>
        <a:bodyPr/>
        <a:lstStyle/>
        <a:p>
          <a:r>
            <a:rPr lang="zh-CN" altLang="en-US" sz="2800" dirty="0">
              <a:solidFill>
                <a:schemeClr val="tx1"/>
              </a:solidFill>
            </a:rPr>
            <a:t>服务机构</a:t>
          </a:r>
        </a:p>
      </dgm:t>
    </dgm:pt>
    <dgm:pt modelId="{5EBC9A44-CA02-4739-9E25-C42A02A88FAF}" cxnId="{7E89366C-E086-4BD7-9E10-E9D00B938426}" type="parTrans">
      <dgm:prSet/>
      <dgm:spPr/>
      <dgm:t>
        <a:bodyPr/>
        <a:lstStyle/>
        <a:p>
          <a:endParaRPr lang="zh-CN" altLang="en-US"/>
        </a:p>
      </dgm:t>
    </dgm:pt>
    <dgm:pt modelId="{D804B0E2-B325-490C-9C66-B59EFEA75858}" cxnId="{7E89366C-E086-4BD7-9E10-E9D00B938426}" type="sibTrans">
      <dgm:prSet/>
      <dgm:spPr/>
      <dgm:t>
        <a:bodyPr/>
        <a:lstStyle/>
        <a:p>
          <a:endParaRPr lang="zh-CN" altLang="en-US"/>
        </a:p>
      </dgm:t>
    </dgm:pt>
    <dgm:pt modelId="{ED9577D1-FA16-481B-86B8-F2B4E335A94F}" type="pres">
      <dgm:prSet presAssocID="{EFBDE597-C3D8-4336-8EFC-331B17A83AAA}" presName="hierChild1" presStyleCnt="0">
        <dgm:presLayoutVars>
          <dgm:orgChart val="1"/>
          <dgm:chPref val="1"/>
          <dgm:dir/>
          <dgm:animOne val="branch"/>
          <dgm:animLvl val="lvl"/>
          <dgm:resizeHandles/>
        </dgm:presLayoutVars>
      </dgm:prSet>
      <dgm:spPr/>
    </dgm:pt>
    <dgm:pt modelId="{10BEAFAF-7D61-40C1-AC06-C3399E004209}" type="pres">
      <dgm:prSet presAssocID="{8CE29334-4F79-4535-982B-6006FD922F30}" presName="hierRoot1" presStyleCnt="0">
        <dgm:presLayoutVars>
          <dgm:hierBranch val="init"/>
        </dgm:presLayoutVars>
      </dgm:prSet>
      <dgm:spPr/>
    </dgm:pt>
    <dgm:pt modelId="{CC839D03-02A5-4998-AD39-53DBFB7A2B49}" type="pres">
      <dgm:prSet presAssocID="{8CE29334-4F79-4535-982B-6006FD922F30}" presName="rootComposite1" presStyleCnt="0"/>
      <dgm:spPr/>
    </dgm:pt>
    <dgm:pt modelId="{5DC63305-D124-4F66-B8A3-3778BD5641EA}" type="pres">
      <dgm:prSet presAssocID="{8CE29334-4F79-4535-982B-6006FD922F30}" presName="rootText1" presStyleLbl="node0" presStyleIdx="0" presStyleCnt="1" custScaleX="284176" custScaleY="141784">
        <dgm:presLayoutVars>
          <dgm:chPref val="3"/>
        </dgm:presLayoutVars>
      </dgm:prSet>
      <dgm:spPr/>
    </dgm:pt>
    <dgm:pt modelId="{FD141D31-B347-4008-AB15-07A6A93BD576}" type="pres">
      <dgm:prSet presAssocID="{8CE29334-4F79-4535-982B-6006FD922F30}" presName="rootConnector1" presStyleLbl="asst0" presStyleIdx="0" presStyleCnt="0"/>
      <dgm:spPr/>
    </dgm:pt>
    <dgm:pt modelId="{EADFA39F-9D65-46BA-A0EB-3BB9657A9532}" type="pres">
      <dgm:prSet presAssocID="{8CE29334-4F79-4535-982B-6006FD922F30}" presName="hierChild2" presStyleCnt="0"/>
      <dgm:spPr/>
    </dgm:pt>
    <dgm:pt modelId="{259DF66B-B7AC-430C-BCDC-DF11F77A3B41}" type="pres">
      <dgm:prSet presAssocID="{F5F80F45-B022-492F-8568-2EA4B4A9C1DD}" presName="Name37" presStyleLbl="parChTrans1D2" presStyleIdx="0" presStyleCnt="3"/>
      <dgm:spPr/>
    </dgm:pt>
    <dgm:pt modelId="{1C93140F-A047-4D09-B8E0-DD41F3A6F8E6}" type="pres">
      <dgm:prSet presAssocID="{F83DEF5F-9B01-414E-9C09-27ECF0B9D1D2}" presName="hierRoot2" presStyleCnt="0">
        <dgm:presLayoutVars>
          <dgm:hierBranch val="init"/>
        </dgm:presLayoutVars>
      </dgm:prSet>
      <dgm:spPr/>
    </dgm:pt>
    <dgm:pt modelId="{910D2B01-803C-4E8B-BFF2-6A41E7696B3D}" type="pres">
      <dgm:prSet presAssocID="{F83DEF5F-9B01-414E-9C09-27ECF0B9D1D2}" presName="rootComposite" presStyleCnt="0"/>
      <dgm:spPr/>
    </dgm:pt>
    <dgm:pt modelId="{B4C08E5D-0964-4296-A8A7-E0BF58B45BEB}" type="pres">
      <dgm:prSet presAssocID="{F83DEF5F-9B01-414E-9C09-27ECF0B9D1D2}" presName="rootText" presStyleLbl="node2" presStyleIdx="0" presStyleCnt="3" custScaleX="162435" custScaleY="131034" custLinFactNeighborX="-206" custLinFactNeighborY="22498">
        <dgm:presLayoutVars>
          <dgm:chPref val="3"/>
        </dgm:presLayoutVars>
      </dgm:prSet>
      <dgm:spPr/>
    </dgm:pt>
    <dgm:pt modelId="{77C5E1F0-5B49-469D-A81E-5451CF3DC7B8}" type="pres">
      <dgm:prSet presAssocID="{F83DEF5F-9B01-414E-9C09-27ECF0B9D1D2}" presName="rootConnector" presStyleLbl="node2" presStyleIdx="0" presStyleCnt="3"/>
      <dgm:spPr/>
    </dgm:pt>
    <dgm:pt modelId="{B52CDF5E-39FF-49A4-AE88-A7B72FC15798}" type="pres">
      <dgm:prSet presAssocID="{F83DEF5F-9B01-414E-9C09-27ECF0B9D1D2}" presName="hierChild4" presStyleCnt="0"/>
      <dgm:spPr/>
    </dgm:pt>
    <dgm:pt modelId="{A332A6CD-2C51-4E58-BDD5-D1BB4ADF8629}" type="pres">
      <dgm:prSet presAssocID="{F83DEF5F-9B01-414E-9C09-27ECF0B9D1D2}" presName="hierChild5" presStyleCnt="0"/>
      <dgm:spPr/>
    </dgm:pt>
    <dgm:pt modelId="{37FBF036-1E3C-4105-A33A-13EC7C4A6815}" type="pres">
      <dgm:prSet presAssocID="{96921099-5F55-49CD-8739-AA11EA9F7104}" presName="Name37" presStyleLbl="parChTrans1D2" presStyleIdx="1" presStyleCnt="3"/>
      <dgm:spPr/>
    </dgm:pt>
    <dgm:pt modelId="{83E1F12D-74CB-4C8D-BC97-368B2D08B380}" type="pres">
      <dgm:prSet presAssocID="{E82D1C40-91B5-49DD-AF66-1CF6DF6C0119}" presName="hierRoot2" presStyleCnt="0">
        <dgm:presLayoutVars>
          <dgm:hierBranch val="init"/>
        </dgm:presLayoutVars>
      </dgm:prSet>
      <dgm:spPr/>
    </dgm:pt>
    <dgm:pt modelId="{DF9F929C-C7E1-4CFB-A34C-E7EE058C60F9}" type="pres">
      <dgm:prSet presAssocID="{E82D1C40-91B5-49DD-AF66-1CF6DF6C0119}" presName="rootComposite" presStyleCnt="0"/>
      <dgm:spPr/>
    </dgm:pt>
    <dgm:pt modelId="{A3120450-9B37-4D23-844E-65063F276BDD}" type="pres">
      <dgm:prSet presAssocID="{E82D1C40-91B5-49DD-AF66-1CF6DF6C0119}" presName="rootText" presStyleLbl="node2" presStyleIdx="1" presStyleCnt="3" custScaleX="174024" custScaleY="124793" custLinFactNeighborX="-2805" custLinFactNeighborY="28956">
        <dgm:presLayoutVars>
          <dgm:chPref val="3"/>
        </dgm:presLayoutVars>
      </dgm:prSet>
      <dgm:spPr/>
    </dgm:pt>
    <dgm:pt modelId="{F3D301A5-8AAB-459F-94E1-441D3A208741}" type="pres">
      <dgm:prSet presAssocID="{E82D1C40-91B5-49DD-AF66-1CF6DF6C0119}" presName="rootConnector" presStyleLbl="node2" presStyleIdx="1" presStyleCnt="3"/>
      <dgm:spPr/>
    </dgm:pt>
    <dgm:pt modelId="{16D73FAA-F792-4AA9-8008-8977E15F0A89}" type="pres">
      <dgm:prSet presAssocID="{E82D1C40-91B5-49DD-AF66-1CF6DF6C0119}" presName="hierChild4" presStyleCnt="0"/>
      <dgm:spPr/>
    </dgm:pt>
    <dgm:pt modelId="{FCF641EB-E0F6-4F81-A982-D42C08172A04}" type="pres">
      <dgm:prSet presAssocID="{E82D1C40-91B5-49DD-AF66-1CF6DF6C0119}" presName="hierChild5" presStyleCnt="0"/>
      <dgm:spPr/>
    </dgm:pt>
    <dgm:pt modelId="{74D7E5FC-586F-4950-B6BB-2A46E49B53FD}" type="pres">
      <dgm:prSet presAssocID="{5EBC9A44-CA02-4739-9E25-C42A02A88FAF}" presName="Name37" presStyleLbl="parChTrans1D2" presStyleIdx="2" presStyleCnt="3"/>
      <dgm:spPr/>
    </dgm:pt>
    <dgm:pt modelId="{3D176D3A-A7D8-450C-842E-3426963A5EB8}" type="pres">
      <dgm:prSet presAssocID="{5D9712A8-BBC6-4030-8EF7-738F97FD71C9}" presName="hierRoot2" presStyleCnt="0">
        <dgm:presLayoutVars>
          <dgm:hierBranch val="init"/>
        </dgm:presLayoutVars>
      </dgm:prSet>
      <dgm:spPr/>
    </dgm:pt>
    <dgm:pt modelId="{44479975-9DF9-4BA5-A39B-C3B4956FC2BE}" type="pres">
      <dgm:prSet presAssocID="{5D9712A8-BBC6-4030-8EF7-738F97FD71C9}" presName="rootComposite" presStyleCnt="0"/>
      <dgm:spPr/>
    </dgm:pt>
    <dgm:pt modelId="{11432F20-C019-4E8C-9FE6-CC0A4B96829D}" type="pres">
      <dgm:prSet presAssocID="{5D9712A8-BBC6-4030-8EF7-738F97FD71C9}" presName="rootText" presStyleLbl="node2" presStyleIdx="2" presStyleCnt="3" custScaleX="163640" custScaleY="118116" custLinFactNeighborX="-5207" custLinFactNeighborY="31556">
        <dgm:presLayoutVars>
          <dgm:chPref val="3"/>
        </dgm:presLayoutVars>
      </dgm:prSet>
      <dgm:spPr/>
    </dgm:pt>
    <dgm:pt modelId="{5033708E-33BE-4C3F-A34F-62C0E402303A}" type="pres">
      <dgm:prSet presAssocID="{5D9712A8-BBC6-4030-8EF7-738F97FD71C9}" presName="rootConnector" presStyleLbl="node2" presStyleIdx="2" presStyleCnt="3"/>
      <dgm:spPr/>
    </dgm:pt>
    <dgm:pt modelId="{213CE6F2-3C7D-43A7-BAE7-767914515ABD}" type="pres">
      <dgm:prSet presAssocID="{5D9712A8-BBC6-4030-8EF7-738F97FD71C9}" presName="hierChild4" presStyleCnt="0"/>
      <dgm:spPr/>
    </dgm:pt>
    <dgm:pt modelId="{8CF7325C-5229-4618-AFB2-5D87C92B2F07}" type="pres">
      <dgm:prSet presAssocID="{5D9712A8-BBC6-4030-8EF7-738F97FD71C9}" presName="hierChild5" presStyleCnt="0"/>
      <dgm:spPr/>
    </dgm:pt>
    <dgm:pt modelId="{8C44500A-CEF3-4598-8841-3D4DE2EE9CFA}" type="pres">
      <dgm:prSet presAssocID="{8CE29334-4F79-4535-982B-6006FD922F30}" presName="hierChild3" presStyleCnt="0"/>
      <dgm:spPr/>
    </dgm:pt>
  </dgm:ptLst>
  <dgm:cxnLst>
    <dgm:cxn modelId="{123DF107-67F4-4754-8BEA-6648D19CFCBA}" type="presOf" srcId="{5D9712A8-BBC6-4030-8EF7-738F97FD71C9}" destId="{11432F20-C019-4E8C-9FE6-CC0A4B96829D}" srcOrd="0" destOrd="0" presId="urn:microsoft.com/office/officeart/2005/8/layout/orgChart1"/>
    <dgm:cxn modelId="{BA10240A-77E4-4168-8C14-391DB9103177}" type="presOf" srcId="{96921099-5F55-49CD-8739-AA11EA9F7104}" destId="{37FBF036-1E3C-4105-A33A-13EC7C4A6815}" srcOrd="0" destOrd="0" presId="urn:microsoft.com/office/officeart/2005/8/layout/orgChart1"/>
    <dgm:cxn modelId="{A7E22714-BA65-4FC4-839E-655C6DB5AF40}" type="presOf" srcId="{E82D1C40-91B5-49DD-AF66-1CF6DF6C0119}" destId="{F3D301A5-8AAB-459F-94E1-441D3A208741}" srcOrd="1" destOrd="0" presId="urn:microsoft.com/office/officeart/2005/8/layout/orgChart1"/>
    <dgm:cxn modelId="{7810321A-9C4D-4ECB-8E64-12B426A383DE}" type="presOf" srcId="{EFBDE597-C3D8-4336-8EFC-331B17A83AAA}" destId="{ED9577D1-FA16-481B-86B8-F2B4E335A94F}" srcOrd="0" destOrd="0" presId="urn:microsoft.com/office/officeart/2005/8/layout/orgChart1"/>
    <dgm:cxn modelId="{B095DE3E-E920-4AB5-A82E-50A4CB175376}" srcId="{EFBDE597-C3D8-4336-8EFC-331B17A83AAA}" destId="{8CE29334-4F79-4535-982B-6006FD922F30}" srcOrd="0" destOrd="0" parTransId="{3EBFCE91-C5A2-43D1-9F5E-ABA3513F4B57}" sibTransId="{7627CE34-37BF-4AAA-B885-5904169F40C8}"/>
    <dgm:cxn modelId="{EF6F3F42-A9D8-4610-9A1B-85C5E324CCAB}" type="presOf" srcId="{F5F80F45-B022-492F-8568-2EA4B4A9C1DD}" destId="{259DF66B-B7AC-430C-BCDC-DF11F77A3B41}" srcOrd="0" destOrd="0" presId="urn:microsoft.com/office/officeart/2005/8/layout/orgChart1"/>
    <dgm:cxn modelId="{7E89366C-E086-4BD7-9E10-E9D00B938426}" srcId="{8CE29334-4F79-4535-982B-6006FD922F30}" destId="{5D9712A8-BBC6-4030-8EF7-738F97FD71C9}" srcOrd="2" destOrd="0" parTransId="{5EBC9A44-CA02-4739-9E25-C42A02A88FAF}" sibTransId="{D804B0E2-B325-490C-9C66-B59EFEA75858}"/>
    <dgm:cxn modelId="{A21AB74E-F598-4808-AD39-5B5281881BAB}" type="presOf" srcId="{5D9712A8-BBC6-4030-8EF7-738F97FD71C9}" destId="{5033708E-33BE-4C3F-A34F-62C0E402303A}" srcOrd="1" destOrd="0" presId="urn:microsoft.com/office/officeart/2005/8/layout/orgChart1"/>
    <dgm:cxn modelId="{C63FB370-8D48-468A-881D-DA155E049C09}" srcId="{8CE29334-4F79-4535-982B-6006FD922F30}" destId="{F83DEF5F-9B01-414E-9C09-27ECF0B9D1D2}" srcOrd="0" destOrd="0" parTransId="{F5F80F45-B022-492F-8568-2EA4B4A9C1DD}" sibTransId="{CED825A7-6D8C-4C79-AF58-08198548237A}"/>
    <dgm:cxn modelId="{61E9A472-98F6-47B5-887E-27FD9330D616}" type="presOf" srcId="{F83DEF5F-9B01-414E-9C09-27ECF0B9D1D2}" destId="{77C5E1F0-5B49-469D-A81E-5451CF3DC7B8}" srcOrd="1" destOrd="0" presId="urn:microsoft.com/office/officeart/2005/8/layout/orgChart1"/>
    <dgm:cxn modelId="{96A46E96-7D87-4AA5-8462-C3495E93E212}" srcId="{8CE29334-4F79-4535-982B-6006FD922F30}" destId="{E82D1C40-91B5-49DD-AF66-1CF6DF6C0119}" srcOrd="1" destOrd="0" parTransId="{96921099-5F55-49CD-8739-AA11EA9F7104}" sibTransId="{03F2502F-0B1E-4C86-AF90-3047575A45CA}"/>
    <dgm:cxn modelId="{9850A6BD-D2FD-461E-900A-E44C39EBD276}" type="presOf" srcId="{F83DEF5F-9B01-414E-9C09-27ECF0B9D1D2}" destId="{B4C08E5D-0964-4296-A8A7-E0BF58B45BEB}" srcOrd="0" destOrd="0" presId="urn:microsoft.com/office/officeart/2005/8/layout/orgChart1"/>
    <dgm:cxn modelId="{CF25BBC0-AD22-4CCF-99C2-1C391F9390F8}" type="presOf" srcId="{E82D1C40-91B5-49DD-AF66-1CF6DF6C0119}" destId="{A3120450-9B37-4D23-844E-65063F276BDD}" srcOrd="0" destOrd="0" presId="urn:microsoft.com/office/officeart/2005/8/layout/orgChart1"/>
    <dgm:cxn modelId="{EF359DCA-431A-430A-9FC1-0D1163367B56}" type="presOf" srcId="{5EBC9A44-CA02-4739-9E25-C42A02A88FAF}" destId="{74D7E5FC-586F-4950-B6BB-2A46E49B53FD}" srcOrd="0" destOrd="0" presId="urn:microsoft.com/office/officeart/2005/8/layout/orgChart1"/>
    <dgm:cxn modelId="{FF4DE5DC-483B-4262-BDC3-B791DAB307A6}" type="presOf" srcId="{8CE29334-4F79-4535-982B-6006FD922F30}" destId="{5DC63305-D124-4F66-B8A3-3778BD5641EA}" srcOrd="0" destOrd="0" presId="urn:microsoft.com/office/officeart/2005/8/layout/orgChart1"/>
    <dgm:cxn modelId="{82330EEB-0D20-45C6-A527-AB6A8A3D15BD}" type="presOf" srcId="{8CE29334-4F79-4535-982B-6006FD922F30}" destId="{FD141D31-B347-4008-AB15-07A6A93BD576}" srcOrd="1" destOrd="0" presId="urn:microsoft.com/office/officeart/2005/8/layout/orgChart1"/>
    <dgm:cxn modelId="{F9F89857-5A82-4441-AAE4-52D5F7F1B43B}" type="presParOf" srcId="{ED9577D1-FA16-481B-86B8-F2B4E335A94F}" destId="{10BEAFAF-7D61-40C1-AC06-C3399E004209}" srcOrd="0" destOrd="0" presId="urn:microsoft.com/office/officeart/2005/8/layout/orgChart1"/>
    <dgm:cxn modelId="{075C99FD-30FA-4993-8BB3-2C8AA1EA59BD}" type="presParOf" srcId="{10BEAFAF-7D61-40C1-AC06-C3399E004209}" destId="{CC839D03-02A5-4998-AD39-53DBFB7A2B49}" srcOrd="0" destOrd="0" presId="urn:microsoft.com/office/officeart/2005/8/layout/orgChart1"/>
    <dgm:cxn modelId="{7203849B-87C4-44DB-9C13-8A953CE16627}" type="presParOf" srcId="{CC839D03-02A5-4998-AD39-53DBFB7A2B49}" destId="{5DC63305-D124-4F66-B8A3-3778BD5641EA}" srcOrd="0" destOrd="0" presId="urn:microsoft.com/office/officeart/2005/8/layout/orgChart1"/>
    <dgm:cxn modelId="{D0FA9389-ED71-440A-841A-F302C6C7E039}" type="presParOf" srcId="{CC839D03-02A5-4998-AD39-53DBFB7A2B49}" destId="{FD141D31-B347-4008-AB15-07A6A93BD576}" srcOrd="1" destOrd="0" presId="urn:microsoft.com/office/officeart/2005/8/layout/orgChart1"/>
    <dgm:cxn modelId="{0E368E85-7728-4534-846C-476BB2C94FEA}" type="presParOf" srcId="{10BEAFAF-7D61-40C1-AC06-C3399E004209}" destId="{EADFA39F-9D65-46BA-A0EB-3BB9657A9532}" srcOrd="1" destOrd="0" presId="urn:microsoft.com/office/officeart/2005/8/layout/orgChart1"/>
    <dgm:cxn modelId="{A4E3B71D-D28F-41AE-A885-322CE53D5ADB}" type="presParOf" srcId="{EADFA39F-9D65-46BA-A0EB-3BB9657A9532}" destId="{259DF66B-B7AC-430C-BCDC-DF11F77A3B41}" srcOrd="0" destOrd="0" presId="urn:microsoft.com/office/officeart/2005/8/layout/orgChart1"/>
    <dgm:cxn modelId="{46948712-7111-408D-8E55-037D86F7BE47}" type="presParOf" srcId="{EADFA39F-9D65-46BA-A0EB-3BB9657A9532}" destId="{1C93140F-A047-4D09-B8E0-DD41F3A6F8E6}" srcOrd="1" destOrd="0" presId="urn:microsoft.com/office/officeart/2005/8/layout/orgChart1"/>
    <dgm:cxn modelId="{455CEEBB-8D90-42F6-BCCD-48B789340E33}" type="presParOf" srcId="{1C93140F-A047-4D09-B8E0-DD41F3A6F8E6}" destId="{910D2B01-803C-4E8B-BFF2-6A41E7696B3D}" srcOrd="0" destOrd="0" presId="urn:microsoft.com/office/officeart/2005/8/layout/orgChart1"/>
    <dgm:cxn modelId="{C0BC3E06-4840-451B-9323-9759867F7994}" type="presParOf" srcId="{910D2B01-803C-4E8B-BFF2-6A41E7696B3D}" destId="{B4C08E5D-0964-4296-A8A7-E0BF58B45BEB}" srcOrd="0" destOrd="0" presId="urn:microsoft.com/office/officeart/2005/8/layout/orgChart1"/>
    <dgm:cxn modelId="{06762F35-08ED-4E9D-8674-12C77EE23ADA}" type="presParOf" srcId="{910D2B01-803C-4E8B-BFF2-6A41E7696B3D}" destId="{77C5E1F0-5B49-469D-A81E-5451CF3DC7B8}" srcOrd="1" destOrd="0" presId="urn:microsoft.com/office/officeart/2005/8/layout/orgChart1"/>
    <dgm:cxn modelId="{7567A2A5-316A-4747-A46C-7BAC3D901381}" type="presParOf" srcId="{1C93140F-A047-4D09-B8E0-DD41F3A6F8E6}" destId="{B52CDF5E-39FF-49A4-AE88-A7B72FC15798}" srcOrd="1" destOrd="0" presId="urn:microsoft.com/office/officeart/2005/8/layout/orgChart1"/>
    <dgm:cxn modelId="{F6B469A0-E870-472E-9D96-9B13632F0EF4}" type="presParOf" srcId="{1C93140F-A047-4D09-B8E0-DD41F3A6F8E6}" destId="{A332A6CD-2C51-4E58-BDD5-D1BB4ADF8629}" srcOrd="2" destOrd="0" presId="urn:microsoft.com/office/officeart/2005/8/layout/orgChart1"/>
    <dgm:cxn modelId="{59FCAA4C-92A3-41C9-B177-0F08F39B3C3F}" type="presParOf" srcId="{EADFA39F-9D65-46BA-A0EB-3BB9657A9532}" destId="{37FBF036-1E3C-4105-A33A-13EC7C4A6815}" srcOrd="2" destOrd="0" presId="urn:microsoft.com/office/officeart/2005/8/layout/orgChart1"/>
    <dgm:cxn modelId="{99D12405-731B-40F5-95A1-B2EE754BECA6}" type="presParOf" srcId="{EADFA39F-9D65-46BA-A0EB-3BB9657A9532}" destId="{83E1F12D-74CB-4C8D-BC97-368B2D08B380}" srcOrd="3" destOrd="0" presId="urn:microsoft.com/office/officeart/2005/8/layout/orgChart1"/>
    <dgm:cxn modelId="{28DE2D5A-C633-4C0D-AA67-8642775580DC}" type="presParOf" srcId="{83E1F12D-74CB-4C8D-BC97-368B2D08B380}" destId="{DF9F929C-C7E1-4CFB-A34C-E7EE058C60F9}" srcOrd="0" destOrd="0" presId="urn:microsoft.com/office/officeart/2005/8/layout/orgChart1"/>
    <dgm:cxn modelId="{52FAF864-D18A-4F00-AD35-502116A6BC68}" type="presParOf" srcId="{DF9F929C-C7E1-4CFB-A34C-E7EE058C60F9}" destId="{A3120450-9B37-4D23-844E-65063F276BDD}" srcOrd="0" destOrd="0" presId="urn:microsoft.com/office/officeart/2005/8/layout/orgChart1"/>
    <dgm:cxn modelId="{797F5F76-3DA2-4844-94A4-320B3B46CE85}" type="presParOf" srcId="{DF9F929C-C7E1-4CFB-A34C-E7EE058C60F9}" destId="{F3D301A5-8AAB-459F-94E1-441D3A208741}" srcOrd="1" destOrd="0" presId="urn:microsoft.com/office/officeart/2005/8/layout/orgChart1"/>
    <dgm:cxn modelId="{169767EF-BF37-416E-BDAA-9F466630D6C3}" type="presParOf" srcId="{83E1F12D-74CB-4C8D-BC97-368B2D08B380}" destId="{16D73FAA-F792-4AA9-8008-8977E15F0A89}" srcOrd="1" destOrd="0" presId="urn:microsoft.com/office/officeart/2005/8/layout/orgChart1"/>
    <dgm:cxn modelId="{AE3466D1-2BEA-402C-A179-27C04FD705D5}" type="presParOf" srcId="{83E1F12D-74CB-4C8D-BC97-368B2D08B380}" destId="{FCF641EB-E0F6-4F81-A982-D42C08172A04}" srcOrd="2" destOrd="0" presId="urn:microsoft.com/office/officeart/2005/8/layout/orgChart1"/>
    <dgm:cxn modelId="{51ECABEC-3255-4035-B0BA-73CC708C31FF}" type="presParOf" srcId="{EADFA39F-9D65-46BA-A0EB-3BB9657A9532}" destId="{74D7E5FC-586F-4950-B6BB-2A46E49B53FD}" srcOrd="4" destOrd="0" presId="urn:microsoft.com/office/officeart/2005/8/layout/orgChart1"/>
    <dgm:cxn modelId="{ABFA08EA-5311-4430-9C19-95E519280D33}" type="presParOf" srcId="{EADFA39F-9D65-46BA-A0EB-3BB9657A9532}" destId="{3D176D3A-A7D8-450C-842E-3426963A5EB8}" srcOrd="5" destOrd="0" presId="urn:microsoft.com/office/officeart/2005/8/layout/orgChart1"/>
    <dgm:cxn modelId="{625DD036-058F-48D5-ACA7-3F56C6469BA6}" type="presParOf" srcId="{3D176D3A-A7D8-450C-842E-3426963A5EB8}" destId="{44479975-9DF9-4BA5-A39B-C3B4956FC2BE}" srcOrd="0" destOrd="0" presId="urn:microsoft.com/office/officeart/2005/8/layout/orgChart1"/>
    <dgm:cxn modelId="{E1941476-FAB5-4FEC-8D45-FCC7504EE172}" type="presParOf" srcId="{44479975-9DF9-4BA5-A39B-C3B4956FC2BE}" destId="{11432F20-C019-4E8C-9FE6-CC0A4B96829D}" srcOrd="0" destOrd="0" presId="urn:microsoft.com/office/officeart/2005/8/layout/orgChart1"/>
    <dgm:cxn modelId="{9DC00FDA-219B-46B6-9464-9C86EB1B7FA9}" type="presParOf" srcId="{44479975-9DF9-4BA5-A39B-C3B4956FC2BE}" destId="{5033708E-33BE-4C3F-A34F-62C0E402303A}" srcOrd="1" destOrd="0" presId="urn:microsoft.com/office/officeart/2005/8/layout/orgChart1"/>
    <dgm:cxn modelId="{56EB08D9-BF2E-4253-8ED1-57DF3A881D98}" type="presParOf" srcId="{3D176D3A-A7D8-450C-842E-3426963A5EB8}" destId="{213CE6F2-3C7D-43A7-BAE7-767914515ABD}" srcOrd="1" destOrd="0" presId="urn:microsoft.com/office/officeart/2005/8/layout/orgChart1"/>
    <dgm:cxn modelId="{5C3CEAB8-1739-459E-B96E-C595B0E7018D}" type="presParOf" srcId="{3D176D3A-A7D8-450C-842E-3426963A5EB8}" destId="{8CF7325C-5229-4618-AFB2-5D87C92B2F07}" srcOrd="2" destOrd="0" presId="urn:microsoft.com/office/officeart/2005/8/layout/orgChart1"/>
    <dgm:cxn modelId="{EA6CD029-FD59-41FF-9E78-20BCB67F1AEB}" type="presParOf" srcId="{10BEAFAF-7D61-40C1-AC06-C3399E004209}" destId="{8C44500A-CEF3-4598-8841-3D4DE2EE9CFA}"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40288" cy="3760192"/>
        <a:chOff x="0" y="0"/>
        <a:chExt cx="5640288" cy="3760192"/>
      </a:xfrm>
    </dsp:grpSpPr>
    <dsp:sp modelId="{AD2A5521-8651-49F8-A634-634C7F8304C9}">
      <dsp:nvSpPr>
        <dsp:cNvPr id="3" name="圆角矩形 2"/>
        <dsp:cNvSpPr/>
      </dsp:nvSpPr>
      <dsp:spPr bwMode="white">
        <a:xfrm>
          <a:off x="1845467" y="0"/>
          <a:ext cx="1949354" cy="974677"/>
        </a:xfrm>
        <a:prstGeom prst="roundRect">
          <a:avLst>
            <a:gd name="adj" fmla="val 10000"/>
          </a:avLst>
        </a:prstGeom>
      </dsp:spPr>
      <dsp:style>
        <a:lnRef idx="2">
          <a:schemeClr val="dk1">
            <a:shade val="80000"/>
          </a:schemeClr>
        </a:lnRef>
        <a:fillRef idx="1">
          <a:schemeClr val="l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solidFill>
                <a:schemeClr val="dk1"/>
              </a:solidFill>
            </a:rPr>
            <a:t>发行单位</a:t>
          </a:r>
          <a:endParaRPr>
            <a:solidFill>
              <a:schemeClr val="dk1"/>
            </a:solidFill>
          </a:endParaRPr>
        </a:p>
      </dsp:txBody>
      <dsp:txXfrm>
        <a:off x="1845467" y="0"/>
        <a:ext cx="1949354" cy="974677"/>
      </dsp:txXfrm>
    </dsp:sp>
    <dsp:sp modelId="{F6B35291-B208-458B-839B-5FDE2F212D4A}">
      <dsp:nvSpPr>
        <dsp:cNvPr id="4" name="左右箭头 3"/>
        <dsp:cNvSpPr/>
      </dsp:nvSpPr>
      <dsp:spPr bwMode="white">
        <a:xfrm rot="3600000">
          <a:off x="3117421" y="1709527"/>
          <a:ext cx="1013664" cy="341137"/>
        </a:xfrm>
        <a:prstGeom prst="leftRightArrow">
          <a:avLst>
            <a:gd name="adj1" fmla="val 60000"/>
            <a:gd name="adj2" fmla="val 50000"/>
          </a:avLst>
        </a:prstGeom>
      </dsp:spPr>
      <dsp:style>
        <a:lnRef idx="0">
          <a:schemeClr val="dk1">
            <a:tint val="60000"/>
          </a:schemeClr>
        </a:lnRef>
        <a:fillRef idx="1">
          <a:schemeClr val="dk1">
            <a:tint val="60000"/>
          </a:schemeClr>
        </a:fillRef>
        <a:effectRef idx="0">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solidFill>
              <a:schemeClr val="dk1"/>
            </a:solidFill>
          </a:endParaRPr>
        </a:p>
      </dsp:txBody>
      <dsp:txXfrm rot="3600000">
        <a:off x="3117421" y="1709527"/>
        <a:ext cx="1013664" cy="341137"/>
      </dsp:txXfrm>
    </dsp:sp>
    <dsp:sp modelId="{2CB78F23-ADBC-4235-A3B1-5B387382BF10}">
      <dsp:nvSpPr>
        <dsp:cNvPr id="5" name="圆角矩形 4"/>
        <dsp:cNvSpPr/>
      </dsp:nvSpPr>
      <dsp:spPr bwMode="white">
        <a:xfrm>
          <a:off x="3453684" y="2785514"/>
          <a:ext cx="1949354" cy="974677"/>
        </a:xfrm>
        <a:prstGeom prst="roundRect">
          <a:avLst>
            <a:gd name="adj" fmla="val 10000"/>
          </a:avLst>
        </a:prstGeom>
      </dsp:spPr>
      <dsp:style>
        <a:lnRef idx="2">
          <a:schemeClr val="dk1">
            <a:shade val="80000"/>
          </a:schemeClr>
        </a:lnRef>
        <a:fillRef idx="1">
          <a:schemeClr val="l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solidFill>
                <a:schemeClr val="dk1"/>
              </a:solidFill>
            </a:rPr>
            <a:t>基金管理人</a:t>
          </a:r>
          <a:endParaRPr>
            <a:solidFill>
              <a:schemeClr val="dk1"/>
            </a:solidFill>
          </a:endParaRPr>
        </a:p>
      </dsp:txBody>
      <dsp:txXfrm>
        <a:off x="3453684" y="2785514"/>
        <a:ext cx="1949354" cy="974677"/>
      </dsp:txXfrm>
    </dsp:sp>
    <dsp:sp modelId="{DA20AD68-43C1-449D-B6FE-EAEEF11A3DD4}">
      <dsp:nvSpPr>
        <dsp:cNvPr id="6" name="左右箭头 5"/>
        <dsp:cNvSpPr/>
      </dsp:nvSpPr>
      <dsp:spPr bwMode="white">
        <a:xfrm rot="10800000">
          <a:off x="2313312" y="3102284"/>
          <a:ext cx="1013664" cy="341137"/>
        </a:xfrm>
        <a:prstGeom prst="leftRightArrow">
          <a:avLst>
            <a:gd name="adj1" fmla="val 60000"/>
            <a:gd name="adj2" fmla="val 50000"/>
          </a:avLst>
        </a:prstGeom>
      </dsp:spPr>
      <dsp:style>
        <a:lnRef idx="0">
          <a:schemeClr val="dk1">
            <a:tint val="60000"/>
          </a:schemeClr>
        </a:lnRef>
        <a:fillRef idx="1">
          <a:schemeClr val="dk1">
            <a:tint val="60000"/>
          </a:schemeClr>
        </a:fillRef>
        <a:effectRef idx="0">
          <a:scrgbClr r="0" g="0" b="0"/>
        </a:effectRef>
        <a:fontRef idx="minor">
          <a:schemeClr val="lt1"/>
        </a:fontRef>
      </dsp:style>
      <dsp:txBody>
        <a:bodyPr rot="10800000"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solidFill>
              <a:schemeClr val="dk1"/>
            </a:solidFill>
          </a:endParaRPr>
        </a:p>
      </dsp:txBody>
      <dsp:txXfrm rot="10800000">
        <a:off x="2313312" y="3102284"/>
        <a:ext cx="1013664" cy="341137"/>
      </dsp:txXfrm>
    </dsp:sp>
    <dsp:sp modelId="{C67C9EF1-EF7E-4C94-824B-E4B9CCEE665B}">
      <dsp:nvSpPr>
        <dsp:cNvPr id="7" name="圆角矩形 6"/>
        <dsp:cNvSpPr/>
      </dsp:nvSpPr>
      <dsp:spPr bwMode="white">
        <a:xfrm>
          <a:off x="237250" y="2785514"/>
          <a:ext cx="1949354" cy="974677"/>
        </a:xfrm>
        <a:prstGeom prst="roundRect">
          <a:avLst>
            <a:gd name="adj" fmla="val 10000"/>
          </a:avLst>
        </a:prstGeom>
      </dsp:spPr>
      <dsp:style>
        <a:lnRef idx="2">
          <a:schemeClr val="dk1">
            <a:shade val="80000"/>
          </a:schemeClr>
        </a:lnRef>
        <a:fillRef idx="1">
          <a:schemeClr val="l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solidFill>
                <a:schemeClr val="dk1"/>
              </a:solidFill>
            </a:rPr>
            <a:t>投资者</a:t>
          </a:r>
          <a:endParaRPr>
            <a:solidFill>
              <a:schemeClr val="dk1"/>
            </a:solidFill>
          </a:endParaRPr>
        </a:p>
      </dsp:txBody>
      <dsp:txXfrm>
        <a:off x="237250" y="2785514"/>
        <a:ext cx="1949354" cy="974677"/>
      </dsp:txXfrm>
    </dsp:sp>
    <dsp:sp modelId="{97680B8B-E767-4449-82B7-303F3D90397F}">
      <dsp:nvSpPr>
        <dsp:cNvPr id="8" name="左右箭头 7"/>
        <dsp:cNvSpPr/>
      </dsp:nvSpPr>
      <dsp:spPr bwMode="white">
        <a:xfrm rot="-3599999">
          <a:off x="1509203" y="1709527"/>
          <a:ext cx="1013664" cy="341137"/>
        </a:xfrm>
        <a:prstGeom prst="leftRightArrow">
          <a:avLst>
            <a:gd name="adj1" fmla="val 60000"/>
            <a:gd name="adj2" fmla="val 50000"/>
          </a:avLst>
        </a:prstGeom>
      </dsp:spPr>
      <dsp:style>
        <a:lnRef idx="0">
          <a:schemeClr val="dk1">
            <a:tint val="60000"/>
          </a:schemeClr>
        </a:lnRef>
        <a:fillRef idx="1">
          <a:schemeClr val="dk1">
            <a:tint val="60000"/>
          </a:schemeClr>
        </a:fillRef>
        <a:effectRef idx="0">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solidFill>
              <a:schemeClr val="dk1"/>
            </a:solidFill>
          </a:endParaRPr>
        </a:p>
      </dsp:txBody>
      <dsp:txXfrm rot="-3599999">
        <a:off x="1509203" y="1709527"/>
        <a:ext cx="1013664" cy="341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03035" cy="4675505"/>
        <a:chOff x="0" y="0"/>
        <a:chExt cx="6503035" cy="4675505"/>
      </a:xfrm>
    </dsp:grpSpPr>
    <dsp:sp modelId="{259DF66B-B7AC-430C-BCDC-DF11F77A3B41}">
      <dsp:nvSpPr>
        <dsp:cNvPr id="5" name="任意多边形 4"/>
        <dsp:cNvSpPr/>
      </dsp:nvSpPr>
      <dsp:spPr bwMode="white">
        <a:xfrm>
          <a:off x="950736" y="2138098"/>
          <a:ext cx="2300781" cy="453710"/>
        </a:xfrm>
        <a:custGeom>
          <a:avLst/>
          <a:gdLst/>
          <a:ahLst/>
          <a:cxnLst/>
          <a:pathLst>
            <a:path w="3623" h="715">
              <a:moveTo>
                <a:pt x="3623" y="0"/>
              </a:moveTo>
              <a:lnTo>
                <a:pt x="3623" y="400"/>
              </a:lnTo>
              <a:lnTo>
                <a:pt x="0" y="400"/>
              </a:lnTo>
              <a:lnTo>
                <a:pt x="0" y="715"/>
              </a:lnTo>
            </a:path>
          </a:pathLst>
        </a:custGeom>
        <a:sp3d z="-40000" prstMaterial="matte"/>
      </dsp:spPr>
      <dsp:style>
        <a:lnRef idx="2">
          <a:schemeClr val="accent1">
            <a:tint val="90000"/>
          </a:schemeClr>
        </a:lnRef>
        <a:fillRef idx="0">
          <a:schemeClr val="accent1">
            <a:tint val="90000"/>
          </a:schemeClr>
        </a:fillRef>
        <a:effectRef idx="0">
          <a:scrgbClr r="0" g="0" b="0"/>
        </a:effectRef>
        <a:fontRef idx="minor"/>
      </dsp:style>
      <dsp:txXfrm>
        <a:off x="950736" y="2138098"/>
        <a:ext cx="2300781" cy="453710"/>
      </dsp:txXfrm>
    </dsp:sp>
    <dsp:sp modelId="{37FBF036-1E3C-4105-A33A-13EC7C4A6815}">
      <dsp:nvSpPr>
        <dsp:cNvPr id="8" name="任意多边形 7"/>
        <dsp:cNvSpPr/>
      </dsp:nvSpPr>
      <dsp:spPr bwMode="white">
        <a:xfrm>
          <a:off x="3251518" y="2138098"/>
          <a:ext cx="0" cy="399309"/>
        </a:xfrm>
        <a:custGeom>
          <a:avLst/>
          <a:gdLst/>
          <a:ahLst/>
          <a:cxnLst/>
          <a:pathLst>
            <a:path h="629">
              <a:moveTo>
                <a:pt x="0" y="0"/>
              </a:moveTo>
              <a:lnTo>
                <a:pt x="0" y="629"/>
              </a:lnTo>
            </a:path>
          </a:pathLst>
        </a:custGeom>
        <a:sp3d z="-40000" prstMaterial="matte"/>
      </dsp:spPr>
      <dsp:style>
        <a:lnRef idx="2">
          <a:schemeClr val="accent1">
            <a:tint val="90000"/>
          </a:schemeClr>
        </a:lnRef>
        <a:fillRef idx="0">
          <a:schemeClr val="accent1">
            <a:tint val="90000"/>
          </a:schemeClr>
        </a:fillRef>
        <a:effectRef idx="0">
          <a:scrgbClr r="0" g="0" b="0"/>
        </a:effectRef>
        <a:fontRef idx="minor"/>
      </dsp:style>
      <dsp:txXfrm>
        <a:off x="3251518" y="2138098"/>
        <a:ext cx="0" cy="399309"/>
      </dsp:txXfrm>
    </dsp:sp>
    <dsp:sp modelId="{74D7E5FC-586F-4950-B6BB-2A46E49B53FD}">
      <dsp:nvSpPr>
        <dsp:cNvPr id="11" name="任意多边形 10"/>
        <dsp:cNvSpPr/>
      </dsp:nvSpPr>
      <dsp:spPr bwMode="white">
        <a:xfrm>
          <a:off x="3251518" y="2138098"/>
          <a:ext cx="2300781" cy="399309"/>
        </a:xfrm>
        <a:custGeom>
          <a:avLst/>
          <a:gdLst/>
          <a:ahLst/>
          <a:cxnLst/>
          <a:pathLst>
            <a:path w="3623" h="629">
              <a:moveTo>
                <a:pt x="0" y="0"/>
              </a:moveTo>
              <a:lnTo>
                <a:pt x="0" y="314"/>
              </a:lnTo>
              <a:lnTo>
                <a:pt x="3623" y="314"/>
              </a:lnTo>
              <a:lnTo>
                <a:pt x="3623" y="629"/>
              </a:lnTo>
            </a:path>
          </a:pathLst>
        </a:custGeom>
        <a:sp3d z="-40000" prstMaterial="matte"/>
      </dsp:spPr>
      <dsp:style>
        <a:lnRef idx="2">
          <a:schemeClr val="accent1">
            <a:tint val="90000"/>
          </a:schemeClr>
        </a:lnRef>
        <a:fillRef idx="0">
          <a:schemeClr val="accent1">
            <a:tint val="90000"/>
          </a:schemeClr>
        </a:fillRef>
        <a:effectRef idx="0">
          <a:scrgbClr r="0" g="0" b="0"/>
        </a:effectRef>
        <a:fontRef idx="minor"/>
      </dsp:style>
      <dsp:txXfrm>
        <a:off x="3251518" y="2138098"/>
        <a:ext cx="2300781" cy="399309"/>
      </dsp:txXfrm>
    </dsp:sp>
    <dsp:sp modelId="{5DC63305-D124-4F66-B8A3-3778BD5641EA}">
      <dsp:nvSpPr>
        <dsp:cNvPr id="3" name="矩形 2"/>
        <dsp:cNvSpPr/>
      </dsp:nvSpPr>
      <dsp:spPr bwMode="white">
        <a:xfrm>
          <a:off x="1523916" y="1187362"/>
          <a:ext cx="3455203" cy="950736"/>
        </a:xfrm>
        <a:prstGeom prst="rect">
          <a:avLst/>
        </a:prstGeom>
        <a:sp3d prstMaterial="translucentPowder">
          <a:bevelT w="127000" h="25400" prst="softRound"/>
        </a:sp3d>
      </dsp:spPr>
      <dsp:style>
        <a:lnRef idx="0">
          <a:schemeClr val="lt1"/>
        </a:lnRef>
        <a:fillRef idx="1">
          <a:schemeClr val="accent1">
            <a:alpha val="80000"/>
            <a:hueOff val="0"/>
            <a:satOff val="0"/>
            <a:lumOff val="0"/>
            <a:alpha val="80000"/>
          </a:schemeClr>
        </a:fillRef>
        <a:effectRef idx="0">
          <a:scrgbClr r="0" g="0" b="0"/>
        </a:effectRef>
        <a:fontRef idx="minor">
          <a:schemeClr val="lt1"/>
        </a:fontRef>
      </dsp:style>
      <dsp:txBody>
        <a:bodyPr lIns="24130" tIns="24130" rIns="24130" bIns="2413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zh-CN" altLang="en-US" dirty="0">
              <a:solidFill>
                <a:schemeClr val="tx1"/>
              </a:solidFill>
            </a:rPr>
            <a:t>信托基金组织图</a:t>
          </a:r>
        </a:p>
      </dsp:txBody>
      <dsp:txXfrm>
        <a:off x="1523916" y="1187362"/>
        <a:ext cx="3455203" cy="950736"/>
      </dsp:txXfrm>
    </dsp:sp>
    <dsp:sp modelId="{B4C08E5D-0964-4296-A8A7-E0BF58B45BEB}">
      <dsp:nvSpPr>
        <dsp:cNvPr id="6" name="矩形 5"/>
        <dsp:cNvSpPr/>
      </dsp:nvSpPr>
      <dsp:spPr bwMode="white">
        <a:xfrm>
          <a:off x="0" y="2591808"/>
          <a:ext cx="1901472" cy="950736"/>
        </a:xfrm>
        <a:prstGeom prst="rect">
          <a:avLst/>
        </a:prstGeom>
        <a:sp3d prstMaterial="translucentPowder">
          <a:bevelT w="127000" h="25400" prst="softRound"/>
        </a:sp3d>
      </dsp:spPr>
      <dsp:style>
        <a:lnRef idx="0">
          <a:schemeClr val="lt1"/>
        </a:lnRef>
        <a:fillRef idx="1">
          <a:schemeClr val="accent1">
            <a:alpha val="70000"/>
            <a:hueOff val="0"/>
            <a:satOff val="0"/>
            <a:lumOff val="0"/>
            <a:alpha val="70196"/>
          </a:schemeClr>
        </a:fillRef>
        <a:effectRef idx="0">
          <a:scrgbClr r="0" g="0" b="0"/>
        </a:effectRef>
        <a:fontRef idx="minor">
          <a:schemeClr val="lt1"/>
        </a:fontRef>
      </dsp:style>
      <dsp:txBody>
        <a:bodyPr lIns="17780" tIns="17780" rIns="17780" bIns="1778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zh-CN" altLang="en-US" sz="2800" dirty="0">
              <a:solidFill>
                <a:schemeClr val="tx1"/>
              </a:solidFill>
            </a:rPr>
            <a:t>委托人</a:t>
          </a:r>
        </a:p>
      </dsp:txBody>
      <dsp:txXfrm>
        <a:off x="0" y="2591808"/>
        <a:ext cx="1901472" cy="950736"/>
      </dsp:txXfrm>
    </dsp:sp>
    <dsp:sp modelId="{A3120450-9B37-4D23-844E-65063F276BDD}">
      <dsp:nvSpPr>
        <dsp:cNvPr id="9" name="矩形 8"/>
        <dsp:cNvSpPr/>
      </dsp:nvSpPr>
      <dsp:spPr bwMode="white">
        <a:xfrm>
          <a:off x="2300781" y="2537407"/>
          <a:ext cx="1901472" cy="950736"/>
        </a:xfrm>
        <a:prstGeom prst="rect">
          <a:avLst/>
        </a:prstGeom>
        <a:sp3d prstMaterial="translucentPowder">
          <a:bevelT w="127000" h="25400" prst="softRound"/>
        </a:sp3d>
      </dsp:spPr>
      <dsp:style>
        <a:lnRef idx="0">
          <a:schemeClr val="lt1"/>
        </a:lnRef>
        <a:fillRef idx="1">
          <a:schemeClr val="accent1">
            <a:alpha val="70000"/>
            <a:hueOff val="0"/>
            <a:satOff val="0"/>
            <a:lumOff val="0"/>
            <a:alpha val="70196"/>
          </a:schemeClr>
        </a:fillRef>
        <a:effectRef idx="0">
          <a:scrgbClr r="0" g="0" b="0"/>
        </a:effectRef>
        <a:fontRef idx="minor">
          <a:schemeClr val="lt1"/>
        </a:fontRef>
      </dsp:style>
      <dsp:txBody>
        <a:bodyPr lIns="17780" tIns="17780" rIns="17780" bIns="1778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zh-CN" altLang="en-US" sz="2800" dirty="0">
              <a:solidFill>
                <a:schemeClr val="tx1"/>
              </a:solidFill>
            </a:rPr>
            <a:t>受托人</a:t>
          </a:r>
        </a:p>
      </dsp:txBody>
      <dsp:txXfrm>
        <a:off x="2300781" y="2537407"/>
        <a:ext cx="1901472" cy="950736"/>
      </dsp:txXfrm>
    </dsp:sp>
    <dsp:sp modelId="{11432F20-C019-4E8C-9FE6-CC0A4B96829D}">
      <dsp:nvSpPr>
        <dsp:cNvPr id="12" name="矩形 11"/>
        <dsp:cNvSpPr/>
      </dsp:nvSpPr>
      <dsp:spPr bwMode="white">
        <a:xfrm>
          <a:off x="4601563" y="2537407"/>
          <a:ext cx="1901472" cy="950736"/>
        </a:xfrm>
        <a:prstGeom prst="rect">
          <a:avLst/>
        </a:prstGeom>
        <a:sp3d prstMaterial="translucentPowder">
          <a:bevelT w="127000" h="25400" prst="softRound"/>
        </a:sp3d>
      </dsp:spPr>
      <dsp:style>
        <a:lnRef idx="0">
          <a:schemeClr val="lt1"/>
        </a:lnRef>
        <a:fillRef idx="1">
          <a:schemeClr val="accent1">
            <a:alpha val="70000"/>
            <a:hueOff val="0"/>
            <a:satOff val="0"/>
            <a:lumOff val="0"/>
            <a:alpha val="70196"/>
          </a:schemeClr>
        </a:fillRef>
        <a:effectRef idx="0">
          <a:scrgbClr r="0" g="0" b="0"/>
        </a:effectRef>
        <a:fontRef idx="minor">
          <a:schemeClr val="lt1"/>
        </a:fontRef>
      </dsp:style>
      <dsp:txBody>
        <a:bodyPr lIns="17780" tIns="17780" rIns="17780" bIns="1778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zh-CN" altLang="en-US" sz="2800" dirty="0">
              <a:solidFill>
                <a:schemeClr val="tx1"/>
              </a:solidFill>
            </a:rPr>
            <a:t>受益人</a:t>
          </a:r>
        </a:p>
      </dsp:txBody>
      <dsp:txXfrm>
        <a:off x="4601563" y="2537407"/>
        <a:ext cx="1901472" cy="950736"/>
      </dsp:txXfrm>
    </dsp:sp>
    <dsp:sp modelId="{FD141D31-B347-4008-AB15-07A6A93BD576}">
      <dsp:nvSpPr>
        <dsp:cNvPr id="4" name="矩形 3" hidden="1"/>
        <dsp:cNvSpPr/>
      </dsp:nvSpPr>
      <dsp:spPr>
        <a:xfrm>
          <a:off x="1523916" y="1187362"/>
          <a:ext cx="691041" cy="950736"/>
        </a:xfrm>
        <a:prstGeom prst="rect">
          <a:avLst/>
        </a:prstGeom>
      </dsp:spPr>
      <dsp:txXfrm>
        <a:off x="1523916" y="1187362"/>
        <a:ext cx="691041" cy="950736"/>
      </dsp:txXfrm>
    </dsp:sp>
    <dsp:sp modelId="{77C5E1F0-5B49-469D-A81E-5451CF3DC7B8}">
      <dsp:nvSpPr>
        <dsp:cNvPr id="7" name="矩形 6" hidden="1"/>
        <dsp:cNvSpPr/>
      </dsp:nvSpPr>
      <dsp:spPr>
        <a:xfrm>
          <a:off x="0" y="2591808"/>
          <a:ext cx="380294" cy="950736"/>
        </a:xfrm>
        <a:prstGeom prst="rect">
          <a:avLst/>
        </a:prstGeom>
      </dsp:spPr>
      <dsp:txXfrm>
        <a:off x="0" y="2591808"/>
        <a:ext cx="380294" cy="950736"/>
      </dsp:txXfrm>
    </dsp:sp>
    <dsp:sp modelId="{F3D301A5-8AAB-459F-94E1-441D3A208741}">
      <dsp:nvSpPr>
        <dsp:cNvPr id="10" name="矩形 9" hidden="1"/>
        <dsp:cNvSpPr/>
      </dsp:nvSpPr>
      <dsp:spPr>
        <a:xfrm>
          <a:off x="2300781" y="2537407"/>
          <a:ext cx="380294" cy="950736"/>
        </a:xfrm>
        <a:prstGeom prst="rect">
          <a:avLst/>
        </a:prstGeom>
      </dsp:spPr>
      <dsp:txXfrm>
        <a:off x="2300781" y="2537407"/>
        <a:ext cx="380294" cy="950736"/>
      </dsp:txXfrm>
    </dsp:sp>
    <dsp:sp modelId="{5033708E-33BE-4C3F-A34F-62C0E402303A}">
      <dsp:nvSpPr>
        <dsp:cNvPr id="13" name="矩形 12" hidden="1"/>
        <dsp:cNvSpPr/>
      </dsp:nvSpPr>
      <dsp:spPr>
        <a:xfrm>
          <a:off x="4601563" y="2537407"/>
          <a:ext cx="380294" cy="950736"/>
        </a:xfrm>
        <a:prstGeom prst="rect">
          <a:avLst/>
        </a:prstGeom>
      </dsp:spPr>
      <dsp:txXfrm>
        <a:off x="4601563" y="2537407"/>
        <a:ext cx="380294" cy="950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09165" cy="3157705"/>
        <a:chOff x="0" y="0"/>
        <a:chExt cx="6809165" cy="3157705"/>
      </a:xfrm>
    </dsp:grpSpPr>
    <dsp:sp modelId="{259DF66B-B7AC-430C-BCDC-DF11F77A3B41}">
      <dsp:nvSpPr>
        <dsp:cNvPr id="5" name="任意多边形 4"/>
        <dsp:cNvSpPr/>
      </dsp:nvSpPr>
      <dsp:spPr bwMode="white">
        <a:xfrm>
          <a:off x="1020152" y="1480722"/>
          <a:ext cx="2384430" cy="405071"/>
        </a:xfrm>
        <a:custGeom>
          <a:avLst/>
          <a:gdLst/>
          <a:ahLst/>
          <a:cxnLst/>
          <a:pathLst>
            <a:path w="3755" h="638">
              <a:moveTo>
                <a:pt x="3755" y="0"/>
              </a:moveTo>
              <a:lnTo>
                <a:pt x="3755" y="430"/>
              </a:lnTo>
              <a:lnTo>
                <a:pt x="0" y="430"/>
              </a:lnTo>
              <a:lnTo>
                <a:pt x="0" y="638"/>
              </a:lnTo>
            </a:path>
          </a:pathLst>
        </a:custGeom>
        <a:sp3d z="-40000" prstMaterial="matte"/>
      </dsp:spPr>
      <dsp:style>
        <a:lnRef idx="2">
          <a:schemeClr val="accent1">
            <a:tint val="90000"/>
          </a:schemeClr>
        </a:lnRef>
        <a:fillRef idx="0">
          <a:schemeClr val="accent1">
            <a:tint val="90000"/>
          </a:schemeClr>
        </a:fillRef>
        <a:effectRef idx="0">
          <a:scrgbClr r="0" g="0" b="0"/>
        </a:effectRef>
        <a:fontRef idx="minor"/>
      </dsp:style>
      <dsp:txXfrm>
        <a:off x="1020152" y="1480722"/>
        <a:ext cx="2384430" cy="405071"/>
      </dsp:txXfrm>
    </dsp:sp>
    <dsp:sp modelId="{37FBF036-1E3C-4105-A33A-13EC7C4A6815}">
      <dsp:nvSpPr>
        <dsp:cNvPr id="8" name="任意多边形 7"/>
        <dsp:cNvSpPr/>
      </dsp:nvSpPr>
      <dsp:spPr bwMode="white">
        <a:xfrm>
          <a:off x="3361782" y="1480722"/>
          <a:ext cx="42801" cy="445630"/>
        </a:xfrm>
        <a:custGeom>
          <a:avLst/>
          <a:gdLst/>
          <a:ahLst/>
          <a:cxnLst/>
          <a:pathLst>
            <a:path w="67" h="702">
              <a:moveTo>
                <a:pt x="67" y="0"/>
              </a:moveTo>
              <a:lnTo>
                <a:pt x="67" y="494"/>
              </a:lnTo>
              <a:lnTo>
                <a:pt x="0" y="494"/>
              </a:lnTo>
              <a:lnTo>
                <a:pt x="0" y="702"/>
              </a:lnTo>
            </a:path>
          </a:pathLst>
        </a:custGeom>
        <a:sp3d z="-40000" prstMaterial="matte"/>
      </dsp:spPr>
      <dsp:style>
        <a:lnRef idx="2">
          <a:schemeClr val="accent1">
            <a:tint val="90000"/>
          </a:schemeClr>
        </a:lnRef>
        <a:fillRef idx="0">
          <a:schemeClr val="accent1">
            <a:tint val="90000"/>
          </a:schemeClr>
        </a:fillRef>
        <a:effectRef idx="0">
          <a:scrgbClr r="0" g="0" b="0"/>
        </a:effectRef>
        <a:fontRef idx="minor"/>
      </dsp:style>
      <dsp:txXfrm>
        <a:off x="3361782" y="1480722"/>
        <a:ext cx="42801" cy="445630"/>
      </dsp:txXfrm>
    </dsp:sp>
    <dsp:sp modelId="{74D7E5FC-586F-4950-B6BB-2A46E49B53FD}">
      <dsp:nvSpPr>
        <dsp:cNvPr id="11" name="任意多边形 10"/>
        <dsp:cNvSpPr/>
      </dsp:nvSpPr>
      <dsp:spPr bwMode="white">
        <a:xfrm>
          <a:off x="3404582" y="1480722"/>
          <a:ext cx="2311459" cy="461959"/>
        </a:xfrm>
        <a:custGeom>
          <a:avLst/>
          <a:gdLst/>
          <a:ahLst/>
          <a:cxnLst/>
          <a:pathLst>
            <a:path w="3640" h="727">
              <a:moveTo>
                <a:pt x="0" y="0"/>
              </a:moveTo>
              <a:lnTo>
                <a:pt x="0" y="520"/>
              </a:lnTo>
              <a:lnTo>
                <a:pt x="3640" y="520"/>
              </a:lnTo>
              <a:lnTo>
                <a:pt x="3640" y="727"/>
              </a:lnTo>
            </a:path>
          </a:pathLst>
        </a:custGeom>
        <a:sp3d z="-40000" prstMaterial="matte"/>
      </dsp:spPr>
      <dsp:style>
        <a:lnRef idx="2">
          <a:schemeClr val="accent1">
            <a:tint val="90000"/>
          </a:schemeClr>
        </a:lnRef>
        <a:fillRef idx="0">
          <a:schemeClr val="accent1">
            <a:tint val="90000"/>
          </a:schemeClr>
        </a:fillRef>
        <a:effectRef idx="0">
          <a:scrgbClr r="0" g="0" b="0"/>
        </a:effectRef>
        <a:fontRef idx="minor"/>
      </dsp:style>
      <dsp:txXfrm>
        <a:off x="3404582" y="1480722"/>
        <a:ext cx="2311459" cy="461959"/>
      </dsp:txXfrm>
    </dsp:sp>
    <dsp:sp modelId="{5DC63305-D124-4F66-B8A3-3778BD5641EA}">
      <dsp:nvSpPr>
        <dsp:cNvPr id="3" name="矩形 2"/>
        <dsp:cNvSpPr/>
      </dsp:nvSpPr>
      <dsp:spPr bwMode="white">
        <a:xfrm>
          <a:off x="1619852" y="590266"/>
          <a:ext cx="3569461" cy="890456"/>
        </a:xfrm>
        <a:prstGeom prst="rect">
          <a:avLst/>
        </a:prstGeom>
        <a:sp3d prstMaterial="translucentPowder">
          <a:bevelT w="127000" h="25400" prst="softRound"/>
        </a:sp3d>
      </dsp:spPr>
      <dsp:style>
        <a:lnRef idx="0">
          <a:schemeClr val="lt1"/>
        </a:lnRef>
        <a:fillRef idx="1">
          <a:schemeClr val="accent1">
            <a:alpha val="80000"/>
            <a:hueOff val="0"/>
            <a:satOff val="0"/>
            <a:lumOff val="0"/>
            <a:alpha val="80000"/>
          </a:schemeClr>
        </a:fillRef>
        <a:effectRef idx="0">
          <a:scrgbClr r="0" g="0" b="0"/>
        </a:effectRef>
        <a:fontRef idx="minor">
          <a:schemeClr val="lt1"/>
        </a:fontRef>
      </dsp:style>
      <dsp:txBody>
        <a:bodyPr lIns="21590" tIns="21590" rIns="21590" bIns="2159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altLang="en-US" dirty="0">
              <a:solidFill>
                <a:schemeClr val="tx1"/>
              </a:solidFill>
            </a:rPr>
            <a:t>公司型基金组织图</a:t>
          </a:r>
        </a:p>
      </dsp:txBody>
      <dsp:txXfrm>
        <a:off x="1619852" y="590266"/>
        <a:ext cx="3569461" cy="890456"/>
      </dsp:txXfrm>
    </dsp:sp>
    <dsp:sp modelId="{B4C08E5D-0964-4296-A8A7-E0BF58B45BEB}">
      <dsp:nvSpPr>
        <dsp:cNvPr id="6" name="矩形 5"/>
        <dsp:cNvSpPr/>
      </dsp:nvSpPr>
      <dsp:spPr bwMode="white">
        <a:xfrm>
          <a:off x="0" y="1885793"/>
          <a:ext cx="2040304" cy="822942"/>
        </a:xfrm>
        <a:prstGeom prst="rect">
          <a:avLst/>
        </a:prstGeom>
        <a:sp3d prstMaterial="translucentPowder">
          <a:bevelT w="127000" h="25400" prst="softRound"/>
        </a:sp3d>
      </dsp:spPr>
      <dsp:style>
        <a:lnRef idx="0">
          <a:schemeClr val="lt1"/>
        </a:lnRef>
        <a:fillRef idx="1">
          <a:schemeClr val="accent1">
            <a:alpha val="70000"/>
            <a:hueOff val="0"/>
            <a:satOff val="0"/>
            <a:lumOff val="0"/>
            <a:alpha val="70196"/>
          </a:schemeClr>
        </a:fillRef>
        <a:effectRef idx="0">
          <a:scrgbClr r="0" g="0" b="0"/>
        </a:effectRef>
        <a:fontRef idx="minor">
          <a:schemeClr val="lt1"/>
        </a:fontRef>
      </dsp:style>
      <dsp:txBody>
        <a:bodyPr lIns="17780" tIns="17780" rIns="17780" bIns="1778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altLang="en-US" sz="2800" dirty="0">
              <a:solidFill>
                <a:schemeClr val="tx1"/>
              </a:solidFill>
            </a:rPr>
            <a:t>基金股东</a:t>
          </a:r>
        </a:p>
      </dsp:txBody>
      <dsp:txXfrm>
        <a:off x="0" y="1885793"/>
        <a:ext cx="2040304" cy="822942"/>
      </dsp:txXfrm>
    </dsp:sp>
    <dsp:sp modelId="{A3120450-9B37-4D23-844E-65063F276BDD}">
      <dsp:nvSpPr>
        <dsp:cNvPr id="9" name="矩形 8"/>
        <dsp:cNvSpPr/>
      </dsp:nvSpPr>
      <dsp:spPr bwMode="white">
        <a:xfrm>
          <a:off x="2268846" y="1926352"/>
          <a:ext cx="2185870" cy="783746"/>
        </a:xfrm>
        <a:prstGeom prst="rect">
          <a:avLst/>
        </a:prstGeom>
        <a:sp3d prstMaterial="translucentPowder">
          <a:bevelT w="127000" h="25400" prst="softRound"/>
        </a:sp3d>
      </dsp:spPr>
      <dsp:style>
        <a:lnRef idx="0">
          <a:schemeClr val="lt1"/>
        </a:lnRef>
        <a:fillRef idx="1">
          <a:schemeClr val="accent1">
            <a:alpha val="70000"/>
            <a:hueOff val="0"/>
            <a:satOff val="0"/>
            <a:lumOff val="0"/>
            <a:alpha val="70196"/>
          </a:schemeClr>
        </a:fillRef>
        <a:effectRef idx="0">
          <a:scrgbClr r="0" g="0" b="0"/>
        </a:effectRef>
        <a:fontRef idx="minor">
          <a:schemeClr val="lt1"/>
        </a:fontRef>
      </dsp:style>
      <dsp:txBody>
        <a:bodyPr lIns="17780" tIns="17780" rIns="17780" bIns="1778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altLang="en-US" sz="2800" dirty="0">
              <a:solidFill>
                <a:schemeClr val="tx1"/>
              </a:solidFill>
            </a:rPr>
            <a:t>基金董事会</a:t>
          </a:r>
        </a:p>
      </dsp:txBody>
      <dsp:txXfrm>
        <a:off x="2268846" y="1926352"/>
        <a:ext cx="2185870" cy="783746"/>
      </dsp:txXfrm>
    </dsp:sp>
    <dsp:sp modelId="{11432F20-C019-4E8C-9FE6-CC0A4B96829D}">
      <dsp:nvSpPr>
        <dsp:cNvPr id="12" name="矩形 11"/>
        <dsp:cNvSpPr/>
      </dsp:nvSpPr>
      <dsp:spPr bwMode="white">
        <a:xfrm>
          <a:off x="4688321" y="1942681"/>
          <a:ext cx="2055439" cy="741812"/>
        </a:xfrm>
        <a:prstGeom prst="rect">
          <a:avLst/>
        </a:prstGeom>
        <a:sp3d prstMaterial="translucentPowder">
          <a:bevelT w="127000" h="25400" prst="softRound"/>
        </a:sp3d>
      </dsp:spPr>
      <dsp:style>
        <a:lnRef idx="0">
          <a:schemeClr val="lt1"/>
        </a:lnRef>
        <a:fillRef idx="1">
          <a:schemeClr val="accent1">
            <a:alpha val="70000"/>
            <a:hueOff val="0"/>
            <a:satOff val="0"/>
            <a:lumOff val="0"/>
            <a:alpha val="70196"/>
          </a:schemeClr>
        </a:fillRef>
        <a:effectRef idx="0">
          <a:scrgbClr r="0" g="0" b="0"/>
        </a:effectRef>
        <a:fontRef idx="minor">
          <a:schemeClr val="lt1"/>
        </a:fontRef>
      </dsp:style>
      <dsp:txBody>
        <a:bodyPr lIns="17780" tIns="17780" rIns="17780" bIns="1778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altLang="en-US" sz="2800" dirty="0">
              <a:solidFill>
                <a:schemeClr val="tx1"/>
              </a:solidFill>
            </a:rPr>
            <a:t>服务机构</a:t>
          </a:r>
        </a:p>
      </dsp:txBody>
      <dsp:txXfrm>
        <a:off x="4688321" y="1942681"/>
        <a:ext cx="2055439" cy="741812"/>
      </dsp:txXfrm>
    </dsp:sp>
    <dsp:sp modelId="{FD141D31-B347-4008-AB15-07A6A93BD576}">
      <dsp:nvSpPr>
        <dsp:cNvPr id="4" name="矩形 3" hidden="1"/>
        <dsp:cNvSpPr/>
      </dsp:nvSpPr>
      <dsp:spPr>
        <a:xfrm>
          <a:off x="1619852" y="590266"/>
          <a:ext cx="713892" cy="890456"/>
        </a:xfrm>
        <a:prstGeom prst="rect">
          <a:avLst/>
        </a:prstGeom>
      </dsp:spPr>
      <dsp:txXfrm>
        <a:off x="1619852" y="590266"/>
        <a:ext cx="713892" cy="890456"/>
      </dsp:txXfrm>
    </dsp:sp>
    <dsp:sp modelId="{77C5E1F0-5B49-469D-A81E-5451CF3DC7B8}">
      <dsp:nvSpPr>
        <dsp:cNvPr id="7" name="矩形 6" hidden="1"/>
        <dsp:cNvSpPr/>
      </dsp:nvSpPr>
      <dsp:spPr>
        <a:xfrm>
          <a:off x="0" y="1885793"/>
          <a:ext cx="408061" cy="822942"/>
        </a:xfrm>
        <a:prstGeom prst="rect">
          <a:avLst/>
        </a:prstGeom>
      </dsp:spPr>
      <dsp:txXfrm>
        <a:off x="0" y="1885793"/>
        <a:ext cx="408061" cy="822942"/>
      </dsp:txXfrm>
    </dsp:sp>
    <dsp:sp modelId="{F3D301A5-8AAB-459F-94E1-441D3A208741}">
      <dsp:nvSpPr>
        <dsp:cNvPr id="10" name="矩形 9" hidden="1"/>
        <dsp:cNvSpPr/>
      </dsp:nvSpPr>
      <dsp:spPr>
        <a:xfrm>
          <a:off x="2268846" y="1926352"/>
          <a:ext cx="437174" cy="783746"/>
        </a:xfrm>
        <a:prstGeom prst="rect">
          <a:avLst/>
        </a:prstGeom>
      </dsp:spPr>
      <dsp:txXfrm>
        <a:off x="2268846" y="1926352"/>
        <a:ext cx="437174" cy="783746"/>
      </dsp:txXfrm>
    </dsp:sp>
    <dsp:sp modelId="{5033708E-33BE-4C3F-A34F-62C0E402303A}">
      <dsp:nvSpPr>
        <dsp:cNvPr id="13" name="矩形 12" hidden="1"/>
        <dsp:cNvSpPr/>
      </dsp:nvSpPr>
      <dsp:spPr>
        <a:xfrm>
          <a:off x="4688321" y="1942681"/>
          <a:ext cx="411088" cy="741812"/>
        </a:xfrm>
        <a:prstGeom prst="rect">
          <a:avLst/>
        </a:prstGeom>
      </dsp:spPr>
      <dsp:txXfrm>
        <a:off x="4688321" y="1942681"/>
        <a:ext cx="411088" cy="74181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97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970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nchorCtr="0"/>
          <a:p>
            <a:pPr lvl="0"/>
            <a:endParaRPr lang="zh-CN" altLang="en-US" dirty="0"/>
          </a:p>
        </p:txBody>
      </p:sp>
      <p:sp>
        <p:nvSpPr>
          <p:cNvPr id="389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dirty="0"/>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p:cNvSpPr>
          <p:nvPr>
            <p:ph type="sldImg"/>
          </p:nvPr>
        </p:nvSpPr>
        <p:spPr/>
      </p:sp>
      <p:sp>
        <p:nvSpPr>
          <p:cNvPr id="48130"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p:cNvSpPr>
          <p:nvPr>
            <p:ph type="sldImg"/>
          </p:nvPr>
        </p:nvSpPr>
        <p:spPr/>
      </p:sp>
      <p:sp>
        <p:nvSpPr>
          <p:cNvPr id="53250"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tags" Target="../tags/tag26.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6" Type="http://schemas.openxmlformats.org/officeDocument/2006/relationships/tags" Target="../tags/tag85.xml"/><Relationship Id="rId25" Type="http://schemas.openxmlformats.org/officeDocument/2006/relationships/tags" Target="../tags/tag84.xml"/><Relationship Id="rId24" Type="http://schemas.openxmlformats.org/officeDocument/2006/relationships/tags" Target="../tags/tag83.xml"/><Relationship Id="rId23" Type="http://schemas.openxmlformats.org/officeDocument/2006/relationships/tags" Target="../tags/tag82.xml"/><Relationship Id="rId22" Type="http://schemas.openxmlformats.org/officeDocument/2006/relationships/tags" Target="../tags/tag81.xml"/><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1.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8" Type="http://schemas.openxmlformats.org/officeDocument/2006/relationships/tags" Target="../tags/tag117.xml"/><Relationship Id="rId27" Type="http://schemas.openxmlformats.org/officeDocument/2006/relationships/tags" Target="../tags/tag116.xml"/><Relationship Id="rId26" Type="http://schemas.openxmlformats.org/officeDocument/2006/relationships/tags" Target="../tags/tag115.xml"/><Relationship Id="rId25" Type="http://schemas.openxmlformats.org/officeDocument/2006/relationships/tags" Target="../tags/tag114.xml"/><Relationship Id="rId24" Type="http://schemas.openxmlformats.org/officeDocument/2006/relationships/tags" Target="../tags/tag113.xml"/><Relationship Id="rId23" Type="http://schemas.openxmlformats.org/officeDocument/2006/relationships/tags" Target="../tags/tag112.xml"/><Relationship Id="rId22" Type="http://schemas.openxmlformats.org/officeDocument/2006/relationships/tags" Target="../tags/tag111.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tags" Target="../tags/tag91.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6" Type="http://schemas.openxmlformats.org/officeDocument/2006/relationships/tags" Target="../tags/tag142.xml"/><Relationship Id="rId25" Type="http://schemas.openxmlformats.org/officeDocument/2006/relationships/tags" Target="../tags/tag14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tags" Target="../tags/tag118.xml"/><Relationship Id="rId19" Type="http://schemas.openxmlformats.org/officeDocument/2006/relationships/tags" Target="../tags/tag135.xml"/><Relationship Id="rId18" Type="http://schemas.openxmlformats.org/officeDocument/2006/relationships/tags" Target="../tags/tag134.xml"/><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6" Type="http://schemas.openxmlformats.org/officeDocument/2006/relationships/tags" Target="../tags/tag174.xml"/><Relationship Id="rId25" Type="http://schemas.openxmlformats.org/officeDocument/2006/relationships/tags" Target="../tags/tag173.xml"/><Relationship Id="rId24" Type="http://schemas.openxmlformats.org/officeDocument/2006/relationships/tags" Target="../tags/tag172.xml"/><Relationship Id="rId23" Type="http://schemas.openxmlformats.org/officeDocument/2006/relationships/tags" Target="../tags/tag171.xml"/><Relationship Id="rId22" Type="http://schemas.openxmlformats.org/officeDocument/2006/relationships/tags" Target="../tags/tag170.xml"/><Relationship Id="rId21" Type="http://schemas.openxmlformats.org/officeDocument/2006/relationships/tags" Target="../tags/tag169.xml"/><Relationship Id="rId20" Type="http://schemas.openxmlformats.org/officeDocument/2006/relationships/tags" Target="../tags/tag168.xml"/><Relationship Id="rId2" Type="http://schemas.openxmlformats.org/officeDocument/2006/relationships/tags" Target="../tags/tag150.xml"/><Relationship Id="rId19" Type="http://schemas.openxmlformats.org/officeDocument/2006/relationships/tags" Target="../tags/tag167.xml"/><Relationship Id="rId18" Type="http://schemas.openxmlformats.org/officeDocument/2006/relationships/tags" Target="../tags/tag166.xml"/><Relationship Id="rId17" Type="http://schemas.openxmlformats.org/officeDocument/2006/relationships/tags" Target="../tags/tag165.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8" Type="http://schemas.openxmlformats.org/officeDocument/2006/relationships/tags" Target="../tags/tag206.xml"/><Relationship Id="rId27" Type="http://schemas.openxmlformats.org/officeDocument/2006/relationships/tags" Target="../tags/tag205.xml"/><Relationship Id="rId26" Type="http://schemas.openxmlformats.org/officeDocument/2006/relationships/tags" Target="../tags/tag204.xml"/><Relationship Id="rId25" Type="http://schemas.openxmlformats.org/officeDocument/2006/relationships/tags" Target="../tags/tag203.xml"/><Relationship Id="rId24" Type="http://schemas.openxmlformats.org/officeDocument/2006/relationships/tags" Target="../tags/tag202.xml"/><Relationship Id="rId23" Type="http://schemas.openxmlformats.org/officeDocument/2006/relationships/tags" Target="../tags/tag201.xml"/><Relationship Id="rId22" Type="http://schemas.openxmlformats.org/officeDocument/2006/relationships/tags" Target="../tags/tag200.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tags" Target="../tags/tag180.xml"/><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6" Type="http://schemas.openxmlformats.org/officeDocument/2006/relationships/tags" Target="../tags/tag231.xml"/><Relationship Id="rId25" Type="http://schemas.openxmlformats.org/officeDocument/2006/relationships/tags" Target="../tags/tag230.xml"/><Relationship Id="rId24" Type="http://schemas.openxmlformats.org/officeDocument/2006/relationships/tags" Target="../tags/tag229.xml"/><Relationship Id="rId23" Type="http://schemas.openxmlformats.org/officeDocument/2006/relationships/tags" Target="../tags/tag228.xml"/><Relationship Id="rId22" Type="http://schemas.openxmlformats.org/officeDocument/2006/relationships/tags" Target="../tags/tag227.xml"/><Relationship Id="rId21" Type="http://schemas.openxmlformats.org/officeDocument/2006/relationships/tags" Target="../tags/tag226.xml"/><Relationship Id="rId20" Type="http://schemas.openxmlformats.org/officeDocument/2006/relationships/tags" Target="../tags/tag225.xml"/><Relationship Id="rId2" Type="http://schemas.openxmlformats.org/officeDocument/2006/relationships/tags" Target="../tags/tag207.xml"/><Relationship Id="rId19" Type="http://schemas.openxmlformats.org/officeDocument/2006/relationships/tags" Target="../tags/tag224.xml"/><Relationship Id="rId18" Type="http://schemas.openxmlformats.org/officeDocument/2006/relationships/tags" Target="../tags/tag223.xml"/><Relationship Id="rId17" Type="http://schemas.openxmlformats.org/officeDocument/2006/relationships/tags" Target="../tags/tag222.xml"/><Relationship Id="rId16" Type="http://schemas.openxmlformats.org/officeDocument/2006/relationships/tags" Target="../tags/tag221.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6" Type="http://schemas.openxmlformats.org/officeDocument/2006/relationships/tags" Target="../tags/tag263.xml"/><Relationship Id="rId25" Type="http://schemas.openxmlformats.org/officeDocument/2006/relationships/tags" Target="../tags/tag262.xml"/><Relationship Id="rId24" Type="http://schemas.openxmlformats.org/officeDocument/2006/relationships/tags" Target="../tags/tag261.xml"/><Relationship Id="rId23" Type="http://schemas.openxmlformats.org/officeDocument/2006/relationships/tags" Target="../tags/tag260.xml"/><Relationship Id="rId22" Type="http://schemas.openxmlformats.org/officeDocument/2006/relationships/tags" Target="../tags/tag259.xml"/><Relationship Id="rId21" Type="http://schemas.openxmlformats.org/officeDocument/2006/relationships/tags" Target="../tags/tag258.xml"/><Relationship Id="rId20" Type="http://schemas.openxmlformats.org/officeDocument/2006/relationships/tags" Target="../tags/tag257.xml"/><Relationship Id="rId2" Type="http://schemas.openxmlformats.org/officeDocument/2006/relationships/tags" Target="../tags/tag239.xml"/><Relationship Id="rId19" Type="http://schemas.openxmlformats.org/officeDocument/2006/relationships/tags" Target="../tags/tag256.xml"/><Relationship Id="rId18" Type="http://schemas.openxmlformats.org/officeDocument/2006/relationships/tags" Target="../tags/tag255.xml"/><Relationship Id="rId17" Type="http://schemas.openxmlformats.org/officeDocument/2006/relationships/tags" Target="../tags/tag254.xml"/><Relationship Id="rId16" Type="http://schemas.openxmlformats.org/officeDocument/2006/relationships/tags" Target="../tags/tag253.xml"/><Relationship Id="rId15" Type="http://schemas.openxmlformats.org/officeDocument/2006/relationships/tags" Target="../tags/tag252.xml"/><Relationship Id="rId14" Type="http://schemas.openxmlformats.org/officeDocument/2006/relationships/tags" Target="../tags/tag251.xml"/><Relationship Id="rId13" Type="http://schemas.openxmlformats.org/officeDocument/2006/relationships/tags" Target="../tags/tag250.xml"/><Relationship Id="rId12" Type="http://schemas.openxmlformats.org/officeDocument/2006/relationships/tags" Target="../tags/tag24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8" Type="http://schemas.openxmlformats.org/officeDocument/2006/relationships/tags" Target="../tags/tag295.xml"/><Relationship Id="rId27" Type="http://schemas.openxmlformats.org/officeDocument/2006/relationships/tags" Target="../tags/tag294.xml"/><Relationship Id="rId26" Type="http://schemas.openxmlformats.org/officeDocument/2006/relationships/tags" Target="../tags/tag293.xml"/><Relationship Id="rId25" Type="http://schemas.openxmlformats.org/officeDocument/2006/relationships/tags" Target="../tags/tag292.xml"/><Relationship Id="rId24" Type="http://schemas.openxmlformats.org/officeDocument/2006/relationships/tags" Target="../tags/tag291.xml"/><Relationship Id="rId23" Type="http://schemas.openxmlformats.org/officeDocument/2006/relationships/tags" Target="../tags/tag290.xml"/><Relationship Id="rId22" Type="http://schemas.openxmlformats.org/officeDocument/2006/relationships/tags" Target="../tags/tag289.xml"/><Relationship Id="rId21" Type="http://schemas.openxmlformats.org/officeDocument/2006/relationships/tags" Target="../tags/tag288.xml"/><Relationship Id="rId20" Type="http://schemas.openxmlformats.org/officeDocument/2006/relationships/tags" Target="../tags/tag287.xml"/><Relationship Id="rId2" Type="http://schemas.openxmlformats.org/officeDocument/2006/relationships/tags" Target="../tags/tag269.xml"/><Relationship Id="rId19" Type="http://schemas.openxmlformats.org/officeDocument/2006/relationships/tags" Target="../tags/tag286.xml"/><Relationship Id="rId18" Type="http://schemas.openxmlformats.org/officeDocument/2006/relationships/tags" Target="../tags/tag285.xml"/><Relationship Id="rId17" Type="http://schemas.openxmlformats.org/officeDocument/2006/relationships/tags" Target="../tags/tag284.xml"/><Relationship Id="rId16" Type="http://schemas.openxmlformats.org/officeDocument/2006/relationships/tags" Target="../tags/tag283.xml"/><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6" Type="http://schemas.openxmlformats.org/officeDocument/2006/relationships/tags" Target="../tags/tag320.xml"/><Relationship Id="rId25" Type="http://schemas.openxmlformats.org/officeDocument/2006/relationships/tags" Target="../tags/tag319.xml"/><Relationship Id="rId24" Type="http://schemas.openxmlformats.org/officeDocument/2006/relationships/tags" Target="../tags/tag318.xml"/><Relationship Id="rId23" Type="http://schemas.openxmlformats.org/officeDocument/2006/relationships/tags" Target="../tags/tag317.xml"/><Relationship Id="rId22" Type="http://schemas.openxmlformats.org/officeDocument/2006/relationships/tags" Target="../tags/tag316.xml"/><Relationship Id="rId21" Type="http://schemas.openxmlformats.org/officeDocument/2006/relationships/tags" Target="../tags/tag315.xml"/><Relationship Id="rId20" Type="http://schemas.openxmlformats.org/officeDocument/2006/relationships/tags" Target="../tags/tag314.xml"/><Relationship Id="rId2" Type="http://schemas.openxmlformats.org/officeDocument/2006/relationships/tags" Target="../tags/tag296.xml"/><Relationship Id="rId19" Type="http://schemas.openxmlformats.org/officeDocument/2006/relationships/tags" Target="../tags/tag313.xml"/><Relationship Id="rId18" Type="http://schemas.openxmlformats.org/officeDocument/2006/relationships/tags" Target="../tags/tag312.xml"/><Relationship Id="rId17" Type="http://schemas.openxmlformats.org/officeDocument/2006/relationships/tags" Target="../tags/tag311.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1543050"/>
            <a:ext cx="9799200" cy="1927800"/>
          </a:xfrm>
        </p:spPr>
        <p:txBody>
          <a:bodyPr lIns="90000" tIns="46800" rIns="90000" bIns="46800" anchor="b" anchorCtr="0">
            <a:normAutofit/>
          </a:bodyPr>
          <a:lstStyle>
            <a:lvl1pPr algn="ctr">
              <a:defRPr sz="60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p:nvPr>
        </p:nvSpPr>
        <p:spPr>
          <a:xfrm>
            <a:off x="1198800" y="3527550"/>
            <a:ext cx="9799200" cy="11043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单击此处编辑母版副标题样式</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1437750"/>
            <a:ext cx="10972800" cy="411210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dirty="0"/>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720250"/>
            <a:ext cx="9799200" cy="764100"/>
          </a:xfrm>
        </p:spPr>
        <p:txBody>
          <a:bodyPr vert="horz" lIns="90000" tIns="46800" rIns="90000" bIns="46800" rtlCol="0" anchor="t" anchorCtr="0">
            <a:normAutofit/>
          </a:bodyPr>
          <a:lstStyle>
            <a:lvl1pPr algn="ctr">
              <a:defRPr sz="6000"/>
            </a:lvl1pPr>
          </a:lstStyle>
          <a:p>
            <a:pPr lvl="0" fontAlgn="auto"/>
            <a:r>
              <a:rPr lang="zh-CN" altLang="en-US" strike="noStrike" noProof="1" smtClean="0"/>
              <a:t>单击此处编辑标题</a:t>
            </a:r>
            <a:endParaRPr lang="zh-CN" altLang="en-US" strike="noStrike" noProof="1"/>
          </a:p>
        </p:txBody>
      </p:sp>
      <p:sp>
        <p:nvSpPr>
          <p:cNvPr id="7" name="文本占位符 6"/>
          <p:cNvSpPr>
            <a:spLocks noGrp="1"/>
          </p:cNvSpPr>
          <p:nvPr>
            <p:ph type="body" sz="quarter" idx="13"/>
          </p:nvPr>
        </p:nvSpPr>
        <p:spPr>
          <a:xfrm>
            <a:off x="1198800" y="3527550"/>
            <a:ext cx="9799200" cy="353700"/>
          </a:xfrm>
        </p:spPr>
        <p:txBody>
          <a:bodyPr lIns="90000" tIns="46800" rIns="90000" bIns="46800">
            <a:normAutofit/>
          </a:bodyPr>
          <a:lstStyle>
            <a:lvl1pPr algn="ctr">
              <a:lnSpc>
                <a:spcPct val="110000"/>
              </a:lnSpc>
              <a:buNone/>
              <a:defRPr sz="2400" spc="200"/>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5"/>
          </p:nvPr>
        </p:nvSpPr>
        <p:spPr/>
        <p:txBody>
          <a:bodyPr/>
          <a:p>
            <a:pPr fontAlgn="auto"/>
            <a:endParaRPr lang="zh-CN" altLang="en-US" strike="noStrike" noProof="1" dirty="0"/>
          </a:p>
        </p:txBody>
      </p:sp>
      <p:sp>
        <p:nvSpPr>
          <p:cNvPr id="5" name="灯片编号占位符 4"/>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直接连接符 25"/>
          <p:cNvSpPr>
            <a:spLocks noChangeShapeType="1"/>
          </p:cNvSpPr>
          <p:nvPr/>
        </p:nvSpPr>
        <p:spPr bwMode="auto">
          <a:xfrm>
            <a:off x="1215178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7" name="矩形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746250"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218267" y="5788025"/>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椭圆 31"/>
          <p:cNvSpPr/>
          <p:nvPr/>
        </p:nvSpPr>
        <p:spPr>
          <a:xfrm>
            <a:off x="2540000" y="449580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标题 7"/>
          <p:cNvSpPr>
            <a:spLocks noGrp="1"/>
          </p:cNvSpPr>
          <p:nvPr>
            <p:ph type="ctrTitle"/>
          </p:nvPr>
        </p:nvSpPr>
        <p:spPr>
          <a:xfrm>
            <a:off x="3048000" y="3124200"/>
            <a:ext cx="8229600" cy="1894362"/>
          </a:xfrm>
        </p:spPr>
        <p:txBody>
          <a:bodyPr/>
          <a:lstStyle>
            <a:lvl1pPr>
              <a:defRPr b="1"/>
            </a:lvl1pPr>
          </a:lstStyle>
          <a:p>
            <a:pPr fontAlgn="base"/>
            <a:r>
              <a:rPr lang="zh-CN" altLang="en-US" strike="noStrike" noProof="1"/>
              <a:t>单击此处编辑母版标题样式</a:t>
            </a:r>
            <a:endParaRPr lang="en-US" strike="noStrike" noProof="1"/>
          </a:p>
        </p:txBody>
      </p:sp>
      <p:sp>
        <p:nvSpPr>
          <p:cNvPr id="9" name="副标题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33" name="日期占位符 27"/>
          <p:cNvSpPr>
            <a:spLocks noGrp="1"/>
          </p:cNvSpPr>
          <p:nvPr>
            <p:ph type="dt" sz="half" idx="2"/>
          </p:nvPr>
        </p:nvSpPr>
        <p:spPr bwMode="auto">
          <a:xfrm rot="5400000">
            <a:off x="10352617" y="1174750"/>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16"/>
          <p:cNvSpPr>
            <a:spLocks noGrp="1"/>
          </p:cNvSpPr>
          <p:nvPr>
            <p:ph type="ftr" sz="quarter" idx="3"/>
          </p:nvPr>
        </p:nvSpPr>
        <p:spPr bwMode="auto">
          <a:xfrm rot="5400000">
            <a:off x="9436100" y="4181475"/>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28"/>
          <p:cNvSpPr>
            <a:spLocks noGrp="1"/>
          </p:cNvSpPr>
          <p:nvPr>
            <p:ph type="sldNum" sz="quarter" idx="4"/>
          </p:nvPr>
        </p:nvSpPr>
        <p:spPr bwMode="auto">
          <a:xfrm>
            <a:off x="176741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609600" y="1600200"/>
            <a:ext cx="9956800" cy="487375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日期占位符 6"/>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8"/>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9"/>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矩形 2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椭圆 26"/>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2218267" y="5791200"/>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506133" y="447992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直接连接符 31"/>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 name="标题 1"/>
          <p:cNvSpPr>
            <a:spLocks noGrp="1"/>
          </p:cNvSpPr>
          <p:nvPr>
            <p:ph type="title"/>
          </p:nvPr>
        </p:nvSpPr>
        <p:spPr>
          <a:xfrm>
            <a:off x="3048000" y="2895600"/>
            <a:ext cx="8229600" cy="2053590"/>
          </a:xfrm>
        </p:spPr>
        <p:txBody>
          <a:bodyPr/>
          <a:lstStyle>
            <a:lvl1pPr algn="l">
              <a:buNone/>
              <a:defRPr sz="3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33" name="日期占位符 3"/>
          <p:cNvSpPr>
            <a:spLocks noGrp="1"/>
          </p:cNvSpPr>
          <p:nvPr>
            <p:ph type="dt" sz="half" idx="2"/>
          </p:nvPr>
        </p:nvSpPr>
        <p:spPr bwMode="auto">
          <a:xfrm rot="5400000">
            <a:off x="10350500" y="1169988"/>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4"/>
          <p:cNvSpPr>
            <a:spLocks noGrp="1"/>
          </p:cNvSpPr>
          <p:nvPr>
            <p:ph type="ftr" sz="quarter" idx="3"/>
          </p:nvPr>
        </p:nvSpPr>
        <p:spPr bwMode="auto">
          <a:xfrm rot="5400000">
            <a:off x="9436100" y="4178300"/>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5"/>
          <p:cNvSpPr>
            <a:spLocks noGrp="1"/>
          </p:cNvSpPr>
          <p:nvPr>
            <p:ph type="sldNum" sz="quarter" idx="4"/>
          </p:nvPr>
        </p:nvSpPr>
        <p:spPr bwMode="auto">
          <a:xfrm>
            <a:off x="178646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9" name="内容占位符 8"/>
          <p:cNvSpPr>
            <a:spLocks noGrp="1"/>
          </p:cNvSpPr>
          <p:nvPr>
            <p:ph sz="quarter" idx="1"/>
          </p:nvPr>
        </p:nvSpPr>
        <p:spPr>
          <a:xfrm>
            <a:off x="609600"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1" name="内容占位符 10"/>
          <p:cNvSpPr>
            <a:spLocks noGrp="1"/>
          </p:cNvSpPr>
          <p:nvPr>
            <p:ph sz="quarter" idx="2"/>
          </p:nvPr>
        </p:nvSpPr>
        <p:spPr>
          <a:xfrm>
            <a:off x="5693664"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0584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11" name="内容占位符 10"/>
          <p:cNvSpPr>
            <a:spLocks noGrp="1"/>
          </p:cNvSpPr>
          <p:nvPr>
            <p:ph sz="quarter" idx="2"/>
          </p:nvPr>
        </p:nvSpPr>
        <p:spPr>
          <a:xfrm>
            <a:off x="6096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内容占位符 12"/>
          <p:cNvSpPr>
            <a:spLocks noGrp="1"/>
          </p:cNvSpPr>
          <p:nvPr>
            <p:ph sz="quarter" idx="4"/>
          </p:nvPr>
        </p:nvSpPr>
        <p:spPr>
          <a:xfrm>
            <a:off x="58293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2" name="文本占位符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14" name="文本占位符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3" name="日期占位符 5"/>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6"/>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7"/>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灯片编号占位符 3"/>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5" name="直接连接符 14"/>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3316" name="直接连接符 16"/>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13317" name="直接连接符 17"/>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9" name="矩形 1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3319" name="直接连接符 19"/>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1" name="椭圆 20"/>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rot="5400000">
            <a:off x="4495800" y="3200400"/>
            <a:ext cx="8412480" cy="457200"/>
          </a:xfrm>
        </p:spPr>
        <p:txBody>
          <a:bodyPr/>
          <a:lstStyle>
            <a:lvl1pPr algn="l">
              <a:buNone/>
              <a:defRPr sz="2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fontAlgn="base"/>
            <a:r>
              <a:rPr lang="zh-CN" altLang="en-US" strike="noStrike" noProof="1"/>
              <a:t>单击此处编辑母版文本样式</a:t>
            </a:r>
            <a:endParaRPr lang="zh-CN" altLang="en-US" strike="noStrike" noProof="1"/>
          </a:p>
        </p:txBody>
      </p:sp>
      <p:sp>
        <p:nvSpPr>
          <p:cNvPr id="18" name="内容占位符 17"/>
          <p:cNvSpPr>
            <a:spLocks noGrp="1"/>
          </p:cNvSpPr>
          <p:nvPr>
            <p:ph sz="quarter" idx="1"/>
          </p:nvPr>
        </p:nvSpPr>
        <p:spPr>
          <a:xfrm>
            <a:off x="406400" y="274320"/>
            <a:ext cx="7518400" cy="632764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4" name="日期占位符 20"/>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21"/>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2"/>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8400" y="1975050"/>
            <a:ext cx="10969200" cy="35694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15" name="椭圆 14"/>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4340" name="直接连接符 16"/>
          <p:cNvSpPr/>
          <p:nvPr/>
        </p:nvSpPr>
        <p:spPr>
          <a:xfrm>
            <a:off x="11988800" y="0"/>
            <a:ext cx="0" cy="6858000"/>
          </a:xfrm>
          <a:prstGeom prst="line">
            <a:avLst/>
          </a:prstGeom>
          <a:ln w="9525" cap="flat" cmpd="sng">
            <a:solidFill>
              <a:schemeClr val="tx1"/>
            </a:solidFill>
            <a:prstDash val="solid"/>
            <a:round/>
            <a:headEnd type="none" w="med" len="med"/>
            <a:tailEnd type="none" w="med" len="med"/>
          </a:ln>
        </p:spPr>
      </p:sp>
      <p:sp>
        <p:nvSpPr>
          <p:cNvPr id="18" name="矩形 1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342" name="直接连接符 18"/>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0" name="直接连接符 1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4344" name="直接连接符 20"/>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2" name="标题 1"/>
          <p:cNvSpPr>
            <a:spLocks noGrp="1"/>
          </p:cNvSpPr>
          <p:nvPr>
            <p:ph type="title"/>
          </p:nvPr>
        </p:nvSpPr>
        <p:spPr>
          <a:xfrm rot="5400000">
            <a:off x="4466844" y="3200400"/>
            <a:ext cx="8412480" cy="457200"/>
          </a:xfrm>
        </p:spPr>
        <p:txBody>
          <a:bodyPr/>
          <a:lstStyle>
            <a:lvl1pPr algn="l">
              <a:buNone/>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r>
              <a:rPr kumimoji="0" lang="zh-CN" altLang="en-US" sz="3200" b="0" i="0" u="none" strike="noStrike" kern="1200" cap="none" spc="0" normalizeH="0" baseline="0" noProof="0">
                <a:ln>
                  <a:noFill/>
                </a:ln>
                <a:solidFill>
                  <a:schemeClr val="lt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24" name="日期占位符 16"/>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17"/>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0"/>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235200" cy="5851525"/>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0" name="任意多边形: 形状 19"/>
          <p:cNvSpPr/>
          <p:nvPr>
            <p:custDataLst>
              <p:tags r:id="rId3"/>
            </p:custDataLst>
          </p:nvPr>
        </p:nvSpPr>
        <p:spPr>
          <a:xfrm>
            <a:off x="5217583"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2" name="任意多边形: 形状 21"/>
          <p:cNvSpPr/>
          <p:nvPr>
            <p:custDataLst>
              <p:tags r:id="rId4"/>
            </p:custDataLst>
          </p:nvPr>
        </p:nvSpPr>
        <p:spPr>
          <a:xfrm>
            <a:off x="600710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350" strike="noStrike" noProof="1"/>
          </a:p>
        </p:txBody>
      </p:sp>
      <p:cxnSp>
        <p:nvCxnSpPr>
          <p:cNvPr id="12" name="直接连接符 11"/>
          <p:cNvCxnSpPr/>
          <p:nvPr>
            <p:custDataLst>
              <p:tags r:id="rId5"/>
            </p:custDataLst>
          </p:nvPr>
        </p:nvCxnSpPr>
        <p:spPr>
          <a:xfrm>
            <a:off x="1085850"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85850"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85850"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p:custDataLst>
              <p:tags r:id="rId8"/>
            </p:custDataLst>
          </p:nvPr>
        </p:nvSpPr>
        <p:spPr>
          <a:xfrm>
            <a:off x="8032750" y="60325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7" name="任意多边形: 形状 16"/>
          <p:cNvSpPr/>
          <p:nvPr>
            <p:custDataLst>
              <p:tags r:id="rId9"/>
            </p:custDataLst>
          </p:nvPr>
        </p:nvSpPr>
        <p:spPr>
          <a:xfrm>
            <a:off x="7183967" y="419100"/>
            <a:ext cx="5008033"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9" name="任意多边形: 形状 18"/>
          <p:cNvSpPr/>
          <p:nvPr>
            <p:custDataLst>
              <p:tags r:id="rId10"/>
            </p:custDataLst>
          </p:nvPr>
        </p:nvSpPr>
        <p:spPr>
          <a:xfrm>
            <a:off x="7183967" y="1306513"/>
            <a:ext cx="5008033" cy="5551488"/>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ctrTitle"/>
          </p:nvPr>
        </p:nvSpPr>
        <p:spPr>
          <a:xfrm>
            <a:off x="1068705" y="1307465"/>
            <a:ext cx="6209031" cy="258953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068705" y="4081145"/>
            <a:ext cx="6183631" cy="806450"/>
          </a:xfrm>
        </p:spPr>
        <p:txBody>
          <a:bodyPr wrap="square">
            <a:normAutofit/>
          </a:bodyPr>
          <a:lstStyle>
            <a:lvl1pPr marL="0" indent="0" algn="l">
              <a:lnSpc>
                <a:spcPct val="100000"/>
              </a:lnSpc>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650" strike="noStrike" noProof="1" dirty="0"/>
              <a:t>单击此处编辑副标题</a:t>
            </a:r>
            <a:endParaRPr lang="zh-CN" altLang="en-US" strike="noStrike" noProof="1" dirty="0"/>
          </a:p>
        </p:txBody>
      </p:sp>
      <p:sp>
        <p:nvSpPr>
          <p:cNvPr id="10" name="公司名占位符 6"/>
          <p:cNvSpPr>
            <a:spLocks noGrp="1"/>
          </p:cNvSpPr>
          <p:nvPr>
            <p:ph type="body" sz="quarter" idx="13" hasCustomPrompt="1"/>
          </p:nvPr>
        </p:nvSpPr>
        <p:spPr>
          <a:xfrm>
            <a:off x="1501915" y="652530"/>
            <a:ext cx="2880000" cy="504000"/>
          </a:xfrm>
        </p:spPr>
        <p:txBody>
          <a:bodyPr wrap="square" anchor="ctr">
            <a:normAutofit/>
          </a:bodyPr>
          <a:lstStyle>
            <a:lvl1pPr marL="0" indent="0">
              <a:lnSpc>
                <a:spcPct val="100000"/>
              </a:lnSpc>
              <a:buNone/>
              <a:defRPr sz="1200">
                <a:solidFill>
                  <a:schemeClr val="tx1">
                    <a:lumMod val="60000"/>
                    <a:lumOff val="40000"/>
                  </a:schemeClr>
                </a:solidFill>
              </a:defRPr>
            </a:lvl1pPr>
          </a:lstStyle>
          <a:p>
            <a:pPr lvl="0" fontAlgn="auto"/>
            <a:r>
              <a:rPr lang="zh-CN" altLang="en-US" strike="noStrike" noProof="1" dirty="0"/>
              <a:t>公司名</a:t>
            </a:r>
            <a:endParaRPr lang="zh-CN" altLang="en-US" strike="noStrike" noProof="1" dirty="0"/>
          </a:p>
        </p:txBody>
      </p:sp>
      <p:sp>
        <p:nvSpPr>
          <p:cNvPr id="24" name="署名占位符 10"/>
          <p:cNvSpPr>
            <a:spLocks noGrp="1"/>
          </p:cNvSpPr>
          <p:nvPr>
            <p:ph type="body" sz="quarter" idx="17" hasCustomPrompt="1"/>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2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11"/>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dirty="0"/>
          </a:p>
        </p:txBody>
      </p:sp>
      <p:sp>
        <p:nvSpPr>
          <p:cNvPr id="6" name="灯片编号占位符 5"/>
          <p:cNvSpPr>
            <a:spLocks noGrp="1"/>
          </p:cNvSpPr>
          <p:nvPr>
            <p:ph type="sldNum" sz="quarter" idx="12"/>
            <p:custDataLst>
              <p:tags r:id="rId13"/>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3" name="任意多边形: 形状 12"/>
          <p:cNvSpPr/>
          <p:nvPr>
            <p:custDataLst>
              <p:tags r:id="rId3"/>
            </p:custDataLst>
          </p:nvPr>
        </p:nvSpPr>
        <p:spPr>
          <a:xfrm>
            <a:off x="696383" y="528320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1" name="任意多边形: 形状 10"/>
          <p:cNvSpPr/>
          <p:nvPr>
            <p:custDataLst>
              <p:tags r:id="rId4"/>
            </p:custDataLst>
          </p:nvPr>
        </p:nvSpPr>
        <p:spPr>
          <a:xfrm>
            <a:off x="8775700" y="2997200"/>
            <a:ext cx="3416300" cy="3860800"/>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2" name="任意多边形: 形状 11"/>
          <p:cNvSpPr/>
          <p:nvPr>
            <p:custDataLst>
              <p:tags r:id="rId5"/>
            </p:custDataLst>
          </p:nvPr>
        </p:nvSpPr>
        <p:spPr>
          <a:xfrm>
            <a:off x="10282767" y="781050"/>
            <a:ext cx="823383" cy="292100"/>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4" name="任意多边形 13"/>
          <p:cNvSpPr/>
          <p:nvPr>
            <p:custDataLst>
              <p:tags r:id="rId6"/>
            </p:custDataLst>
          </p:nvPr>
        </p:nvSpPr>
        <p:spPr>
          <a:xfrm>
            <a:off x="0" y="0"/>
            <a:ext cx="3350683" cy="6858000"/>
          </a:xfrm>
          <a:custGeom>
            <a:avLst/>
            <a:gdLst/>
            <a:ahLst/>
            <a:cxnLst>
              <a:cxn ang="3">
                <a:pos x="hc" y="t"/>
              </a:cxn>
              <a:cxn ang="cd2">
                <a:pos x="l" y="vc"/>
              </a:cxn>
              <a:cxn ang="cd4">
                <a:pos x="hc" y="b"/>
              </a:cxn>
              <a:cxn ang="0">
                <a:pos x="r" y="vc"/>
              </a:cxn>
            </a:cxnLst>
            <a:rect l="l" t="t" r="r" b="b"/>
            <a:pathLst>
              <a:path w="5276" h="10800">
                <a:moveTo>
                  <a:pt x="0" y="0"/>
                </a:moveTo>
                <a:lnTo>
                  <a:pt x="5027" y="0"/>
                </a:lnTo>
                <a:lnTo>
                  <a:pt x="5079" y="229"/>
                </a:lnTo>
                <a:cubicBezTo>
                  <a:pt x="5208" y="860"/>
                  <a:pt x="5276" y="1513"/>
                  <a:pt x="5276" y="2181"/>
                </a:cubicBezTo>
                <a:cubicBezTo>
                  <a:pt x="5276" y="5785"/>
                  <a:pt x="3308" y="8929"/>
                  <a:pt x="387" y="10597"/>
                </a:cubicBezTo>
                <a:lnTo>
                  <a:pt x="0" y="10800"/>
                </a:lnTo>
                <a:lnTo>
                  <a:pt x="0" y="0"/>
                </a:lnTo>
                <a:close/>
              </a:path>
            </a:pathLst>
          </a:custGeom>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fontAlgn="auto"/>
            <a:endParaRPr lang="zh-CN" altLang="en-US" sz="1350" strike="noStrike" noProof="1"/>
          </a:p>
        </p:txBody>
      </p:sp>
      <p:sp>
        <p:nvSpPr>
          <p:cNvPr id="10" name="任意多边形 9"/>
          <p:cNvSpPr/>
          <p:nvPr>
            <p:custDataLst>
              <p:tags r:id="rId7"/>
            </p:custDataLst>
          </p:nvPr>
        </p:nvSpPr>
        <p:spPr>
          <a:xfrm>
            <a:off x="2700867" y="0"/>
            <a:ext cx="1422400" cy="4567238"/>
          </a:xfrm>
          <a:custGeom>
            <a:avLst/>
            <a:gdLst/>
            <a:ahLst/>
            <a:cxnLst>
              <a:cxn ang="3">
                <a:pos x="hc" y="t"/>
              </a:cxn>
              <a:cxn ang="cd2">
                <a:pos x="l" y="vc"/>
              </a:cxn>
              <a:cxn ang="cd4">
                <a:pos x="hc" y="b"/>
              </a:cxn>
              <a:cxn ang="0">
                <a:pos x="r" y="vc"/>
              </a:cxn>
            </a:cxnLst>
            <a:rect l="l" t="t" r="r" b="b"/>
            <a:pathLst>
              <a:path w="2238" h="7192">
                <a:moveTo>
                  <a:pt x="1078" y="0"/>
                </a:moveTo>
                <a:lnTo>
                  <a:pt x="2201" y="0"/>
                </a:lnTo>
                <a:lnTo>
                  <a:pt x="2225" y="332"/>
                </a:lnTo>
                <a:cubicBezTo>
                  <a:pt x="2234" y="501"/>
                  <a:pt x="2238" y="671"/>
                  <a:pt x="2238" y="842"/>
                </a:cubicBezTo>
                <a:cubicBezTo>
                  <a:pt x="2238" y="3069"/>
                  <a:pt x="1526" y="5125"/>
                  <a:pt x="324" y="6781"/>
                </a:cubicBezTo>
                <a:lnTo>
                  <a:pt x="0" y="7192"/>
                </a:lnTo>
                <a:lnTo>
                  <a:pt x="299" y="6625"/>
                </a:lnTo>
                <a:cubicBezTo>
                  <a:pt x="948" y="5279"/>
                  <a:pt x="1311" y="3770"/>
                  <a:pt x="1311" y="2176"/>
                </a:cubicBezTo>
                <a:cubicBezTo>
                  <a:pt x="1311" y="1467"/>
                  <a:pt x="1239" y="776"/>
                  <a:pt x="1103" y="107"/>
                </a:cubicBezTo>
                <a:lnTo>
                  <a:pt x="1078" y="0"/>
                </a:lnTo>
                <a:close/>
              </a:path>
            </a:pathLst>
          </a:custGeom>
          <a:solidFill>
            <a:schemeClr val="accent1">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strike="noStrike" noProof="1"/>
          </a:p>
        </p:txBody>
      </p:sp>
      <p:sp>
        <p:nvSpPr>
          <p:cNvPr id="2" name="标题 1"/>
          <p:cNvSpPr>
            <a:spLocks noGrp="1"/>
          </p:cNvSpPr>
          <p:nvPr>
            <p:ph type="title" hasCustomPrompt="1"/>
          </p:nvPr>
        </p:nvSpPr>
        <p:spPr>
          <a:xfrm>
            <a:off x="476251" y="738389"/>
            <a:ext cx="2413001" cy="1081088"/>
          </a:xfrm>
        </p:spPr>
        <p:txBody>
          <a:bodyPr wrap="square" anchor="b">
            <a:normAutofit/>
          </a:bodyPr>
          <a:lstStyle>
            <a:lvl1pPr algn="ctr">
              <a:defRPr sz="4050">
                <a:solidFill>
                  <a:srgbClr val="FFFFFF"/>
                </a:solidFill>
              </a:defRPr>
            </a:lvl1pPr>
          </a:lstStyle>
          <a:p>
            <a:pPr fontAlgn="auto"/>
            <a:r>
              <a:rPr lang="zh-CN" altLang="en-US" sz="4050" strike="noStrike" noProof="1" dirty="0"/>
              <a:t>标题</a:t>
            </a:r>
            <a:endParaRPr lang="zh-CN" altLang="en-US" strike="noStrike" noProof="1" dirty="0"/>
          </a:p>
        </p:txBody>
      </p:sp>
      <p:sp>
        <p:nvSpPr>
          <p:cNvPr id="7" name="日期占位符 3"/>
          <p:cNvSpPr>
            <a:spLocks noGrp="1"/>
          </p:cNvSpPr>
          <p:nvPr>
            <p:ph type="dt" sz="half" idx="10"/>
            <p:custDataLst>
              <p:tags r:id="rId8"/>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8" name="页脚占位符 4"/>
          <p:cNvSpPr>
            <a:spLocks noGrp="1"/>
          </p:cNvSpPr>
          <p:nvPr>
            <p:ph type="ftr" sz="quarter" idx="11"/>
            <p:custDataLst>
              <p:tags r:id="rId9"/>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9" name="灯片编号占位符 5"/>
          <p:cNvSpPr>
            <a:spLocks noGrp="1"/>
          </p:cNvSpPr>
          <p:nvPr>
            <p:ph type="sldNum" sz="quarter" idx="12"/>
            <p:custDataLst>
              <p:tags r:id="rId10"/>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882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3" name="任意多边形: 形状 2"/>
          <p:cNvSpPr/>
          <p:nvPr>
            <p:custDataLst>
              <p:tags r:id="rId3"/>
            </p:custDataLst>
          </p:nvPr>
        </p:nvSpPr>
        <p:spPr>
          <a:xfrm flipH="1">
            <a:off x="0"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8" name="任意多边形: 形状 17"/>
          <p:cNvSpPr/>
          <p:nvPr>
            <p:custDataLst>
              <p:tags r:id="rId4"/>
            </p:custDataLst>
          </p:nvPr>
        </p:nvSpPr>
        <p:spPr>
          <a:xfrm flipH="1">
            <a:off x="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cxnSp>
        <p:nvCxnSpPr>
          <p:cNvPr id="11" name="直接连接符 10"/>
          <p:cNvCxnSpPr/>
          <p:nvPr>
            <p:custDataLst>
              <p:tags r:id="rId5"/>
            </p:custDataLst>
          </p:nvPr>
        </p:nvCxnSpPr>
        <p:spPr>
          <a:xfrm>
            <a:off x="10621433"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6"/>
            </p:custDataLst>
          </p:nvPr>
        </p:nvCxnSpPr>
        <p:spPr>
          <a:xfrm>
            <a:off x="10621433"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7"/>
            </p:custDataLst>
          </p:nvPr>
        </p:nvCxnSpPr>
        <p:spPr>
          <a:xfrm>
            <a:off x="10621433"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8"/>
            </p:custDataLst>
          </p:nvPr>
        </p:nvSpPr>
        <p:spPr>
          <a:xfrm>
            <a:off x="9984317" y="5892800"/>
            <a:ext cx="850900" cy="30162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5" name="任意多边形: 形状 14"/>
          <p:cNvSpPr/>
          <p:nvPr>
            <p:custDataLst>
              <p:tags r:id="rId9"/>
            </p:custDataLst>
          </p:nvPr>
        </p:nvSpPr>
        <p:spPr>
          <a:xfrm>
            <a:off x="4442883" y="1865313"/>
            <a:ext cx="1466850" cy="520700"/>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6" name="任意多边形: 形状 15"/>
          <p:cNvSpPr/>
          <p:nvPr>
            <p:custDataLst>
              <p:tags r:id="rId10"/>
            </p:custDataLst>
          </p:nvPr>
        </p:nvSpPr>
        <p:spPr>
          <a:xfrm flipH="1">
            <a:off x="0" y="1277938"/>
            <a:ext cx="5264150" cy="5580063"/>
          </a:xfrm>
          <a:custGeom>
            <a:avLst/>
            <a:gdLst>
              <a:gd name="connsiteX0" fmla="*/ 4655326 w 5067303"/>
              <a:gd name="connsiteY0" fmla="*/ 0 h 5372101"/>
              <a:gd name="connsiteX1" fmla="*/ 0 w 5067303"/>
              <a:gd name="connsiteY1" fmla="*/ 4589224 h 5372101"/>
              <a:gd name="connsiteX2" fmla="*/ 41194 w 5067303"/>
              <a:gd name="connsiteY2" fmla="*/ 5202405 h 5372101"/>
              <a:gd name="connsiteX3" fmla="*/ 68046 w 5067303"/>
              <a:gd name="connsiteY3" fmla="*/ 5372101 h 5372101"/>
              <a:gd name="connsiteX4" fmla="*/ 5067303 w 5067303"/>
              <a:gd name="connsiteY4" fmla="*/ 5372101 h 5372101"/>
              <a:gd name="connsiteX5" fmla="*/ 5067303 w 5067303"/>
              <a:gd name="connsiteY5" fmla="*/ 18897 h 5372101"/>
              <a:gd name="connsiteX6" fmla="*/ 4894889 w 5067303"/>
              <a:gd name="connsiteY6" fmla="*/ 5972 h 5372101"/>
              <a:gd name="connsiteX7" fmla="*/ 4655326 w 5067303"/>
              <a:gd name="connsiteY7" fmla="*/ 0 h 53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3" h="5372101">
                <a:moveTo>
                  <a:pt x="4655326" y="0"/>
                </a:moveTo>
                <a:cubicBezTo>
                  <a:pt x="2084261" y="0"/>
                  <a:pt x="0" y="2054665"/>
                  <a:pt x="0" y="4589224"/>
                </a:cubicBezTo>
                <a:cubicBezTo>
                  <a:pt x="0" y="4797136"/>
                  <a:pt x="14026" y="5001820"/>
                  <a:pt x="41194" y="5202405"/>
                </a:cubicBezTo>
                <a:lnTo>
                  <a:pt x="68046" y="5372101"/>
                </a:lnTo>
                <a:lnTo>
                  <a:pt x="5067303" y="5372101"/>
                </a:lnTo>
                <a:lnTo>
                  <a:pt x="5067303" y="18897"/>
                </a:lnTo>
                <a:lnTo>
                  <a:pt x="4894889" y="5972"/>
                </a:lnTo>
                <a:cubicBezTo>
                  <a:pt x="4815543" y="2007"/>
                  <a:pt x="4735672" y="0"/>
                  <a:pt x="465532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7" name="任意多边形: 形状 16"/>
          <p:cNvSpPr/>
          <p:nvPr>
            <p:custDataLst>
              <p:tags r:id="rId11"/>
            </p:custDataLst>
          </p:nvPr>
        </p:nvSpPr>
        <p:spPr>
          <a:xfrm flipH="1">
            <a:off x="0" y="1277938"/>
            <a:ext cx="4339167" cy="5580063"/>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title"/>
          </p:nvPr>
        </p:nvSpPr>
        <p:spPr>
          <a:xfrm>
            <a:off x="5279207" y="3336710"/>
            <a:ext cx="5544281" cy="2123522"/>
          </a:xfrm>
        </p:spPr>
        <p:txBody>
          <a:bodyPr wrap="square" anchor="t" anchorCtr="0">
            <a:normAutofit/>
          </a:bodyPr>
          <a:lstStyle>
            <a:lvl1pPr algn="r">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5276807" y="1405438"/>
            <a:ext cx="5544281" cy="1831258"/>
          </a:xfrm>
        </p:spPr>
        <p:txBody>
          <a:bodyPr wrap="none" anchor="b" anchorCtr="0">
            <a:normAutofit/>
          </a:bodyPr>
          <a:lstStyle>
            <a:lvl1pPr marL="0" indent="0" algn="r">
              <a:buNone/>
              <a:defRPr sz="5400" b="1">
                <a:solidFill>
                  <a:schemeClr val="accent1"/>
                </a:solidFill>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12"/>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5"/>
          <p:cNvSpPr>
            <a:spLocks noGrp="1"/>
          </p:cNvSpPr>
          <p:nvPr>
            <p:ph type="ftr" sz="quarter" idx="11"/>
            <p:custDataLst>
              <p:tags r:id="rId13"/>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6"/>
          <p:cNvSpPr>
            <a:spLocks noGrp="1"/>
          </p:cNvSpPr>
          <p:nvPr>
            <p:ph type="sldNum" sz="quarter" idx="12"/>
            <p:custDataLst>
              <p:tags r:id="rId14"/>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7" name="页脚占位符 6"/>
          <p:cNvSpPr>
            <a:spLocks noGrp="1"/>
          </p:cNvSpPr>
          <p:nvPr>
            <p:ph type="ftr" sz="quarter" idx="11"/>
          </p:nvPr>
        </p:nvSpPr>
        <p:spPr/>
        <p:txBody>
          <a:bodyPr/>
          <a:p>
            <a:pPr fontAlgn="auto"/>
            <a:endParaRPr lang="zh-CN" altLang="en-US" strike="noStrike" noProof="1" dirty="0"/>
          </a:p>
        </p:txBody>
      </p:sp>
      <p:sp>
        <p:nvSpPr>
          <p:cNvPr id="8" name="灯片编号占位符 7"/>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743550"/>
            <a:ext cx="7768800" cy="575100"/>
          </a:xfrm>
        </p:spPr>
        <p:txBody>
          <a:bodyPr lIns="90000" tIns="46800" rIns="90000" bIns="46800" anchor="b" anchorCtr="0">
            <a:normAutofit/>
          </a:bodyPr>
          <a:lstStyle>
            <a:lvl1pPr>
              <a:defRPr sz="4400"/>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990800" y="4318650"/>
            <a:ext cx="7768800" cy="6507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8" name="任意多边形: 形状 17"/>
          <p:cNvSpPr/>
          <p:nvPr>
            <p:custDataLst>
              <p:tags r:id="rId3"/>
            </p:custDataLst>
          </p:nvPr>
        </p:nvSpPr>
        <p:spPr>
          <a:xfrm>
            <a:off x="5217583"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0" name="任意多边形: 形状 19"/>
          <p:cNvSpPr/>
          <p:nvPr>
            <p:custDataLst>
              <p:tags r:id="rId4"/>
            </p:custDataLst>
          </p:nvPr>
        </p:nvSpPr>
        <p:spPr>
          <a:xfrm>
            <a:off x="600710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cxnSp>
        <p:nvCxnSpPr>
          <p:cNvPr id="12" name="直接连接符 11"/>
          <p:cNvCxnSpPr/>
          <p:nvPr>
            <p:custDataLst>
              <p:tags r:id="rId5"/>
            </p:custDataLst>
          </p:nvPr>
        </p:nvCxnSpPr>
        <p:spPr>
          <a:xfrm>
            <a:off x="1085850"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85850"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85850"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p:custDataLst>
              <p:tags r:id="rId8"/>
            </p:custDataLst>
          </p:nvPr>
        </p:nvSpPr>
        <p:spPr>
          <a:xfrm>
            <a:off x="8032750" y="60325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7" name="任意多边形: 形状 16"/>
          <p:cNvSpPr/>
          <p:nvPr>
            <p:custDataLst>
              <p:tags r:id="rId9"/>
            </p:custDataLst>
          </p:nvPr>
        </p:nvSpPr>
        <p:spPr>
          <a:xfrm>
            <a:off x="7183967" y="419100"/>
            <a:ext cx="5008033"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9" name="任意多边形: 形状 18"/>
          <p:cNvSpPr/>
          <p:nvPr>
            <p:custDataLst>
              <p:tags r:id="rId10"/>
            </p:custDataLst>
          </p:nvPr>
        </p:nvSpPr>
        <p:spPr>
          <a:xfrm>
            <a:off x="7183967" y="1306513"/>
            <a:ext cx="5008033" cy="5551488"/>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ctrTitle"/>
          </p:nvPr>
        </p:nvSpPr>
        <p:spPr>
          <a:xfrm>
            <a:off x="1085995" y="1612900"/>
            <a:ext cx="5514927" cy="206375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085995" y="3820650"/>
            <a:ext cx="5514927" cy="972000"/>
          </a:xfrm>
        </p:spPr>
        <p:txBody>
          <a:bodyPr wrap="square">
            <a:normAutofit/>
          </a:bodyPr>
          <a:lstStyle>
            <a:lvl1pPr marL="0" indent="0" algn="l">
              <a:lnSpc>
                <a:spcPct val="100000"/>
              </a:lnSpc>
              <a:buNone/>
              <a:defRPr sz="3300" b="1"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10" name="公司名占位符 6"/>
          <p:cNvSpPr>
            <a:spLocks noGrp="1"/>
          </p:cNvSpPr>
          <p:nvPr>
            <p:ph type="body" sz="quarter" idx="13" hasCustomPrompt="1"/>
          </p:nvPr>
        </p:nvSpPr>
        <p:spPr>
          <a:xfrm>
            <a:off x="1504296" y="660400"/>
            <a:ext cx="2880000" cy="504000"/>
          </a:xfrm>
        </p:spPr>
        <p:txBody>
          <a:bodyPr wrap="square" anchor="ctr">
            <a:normAutofit/>
          </a:bodyPr>
          <a:lstStyle>
            <a:lvl1pPr marL="0" indent="0">
              <a:lnSpc>
                <a:spcPct val="100000"/>
              </a:lnSpc>
              <a:buNone/>
              <a:defRPr sz="1200">
                <a:solidFill>
                  <a:schemeClr val="tx1">
                    <a:lumMod val="60000"/>
                    <a:lumOff val="40000"/>
                  </a:schemeClr>
                </a:solidFill>
              </a:defRPr>
            </a:lvl1pPr>
          </a:lstStyle>
          <a:p>
            <a:pPr lvl="0" fontAlgn="auto"/>
            <a:r>
              <a:rPr lang="zh-CN" altLang="en-US" strike="noStrike" noProof="1" dirty="0"/>
              <a:t>公司名</a:t>
            </a:r>
            <a:endParaRPr lang="zh-CN" altLang="en-US" strike="noStrike" noProof="1" dirty="0"/>
          </a:p>
        </p:txBody>
      </p:sp>
      <p:sp>
        <p:nvSpPr>
          <p:cNvPr id="14" name="署名占位符 10"/>
          <p:cNvSpPr>
            <a:spLocks noGrp="1"/>
          </p:cNvSpPr>
          <p:nvPr>
            <p:ph type="body" sz="quarter" idx="17" hasCustomPrompt="1"/>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2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11"/>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5"/>
          <p:cNvSpPr>
            <a:spLocks noGrp="1"/>
          </p:cNvSpPr>
          <p:nvPr>
            <p:ph type="sldNum" sz="quarter" idx="12"/>
            <p:custDataLst>
              <p:tags r:id="rId13"/>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11" name="矩形: 单圆角 7"/>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任意多边形: 形状 34"/>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3" name="任意多边形: 形状 12"/>
          <p:cNvSpPr/>
          <p:nvPr>
            <p:custDataLst>
              <p:tags r:id="rId5"/>
            </p:custDataLst>
          </p:nvPr>
        </p:nvSpPr>
        <p:spPr>
          <a:xfrm flipH="1">
            <a:off x="23135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5" name="任意多边形: 形状 14"/>
          <p:cNvSpPr/>
          <p:nvPr>
            <p:custDataLst>
              <p:tags r:id="rId6"/>
            </p:custDataLst>
          </p:nvPr>
        </p:nvSpPr>
        <p:spPr>
          <a:xfrm>
            <a:off x="1405467"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7"/>
            </p:custDataLst>
          </p:nvPr>
        </p:nvSpPr>
        <p:spPr>
          <a:xfrm>
            <a:off x="11049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8"/>
            </p:custDataLst>
          </p:nvPr>
        </p:nvSpPr>
        <p:spPr>
          <a:xfrm>
            <a:off x="2485389" y="3826510"/>
            <a:ext cx="568325"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19" name="任意多边形: 形状 18"/>
          <p:cNvSpPr/>
          <p:nvPr>
            <p:custDataLst>
              <p:tags r:id="rId9"/>
            </p:custDataLst>
          </p:nvPr>
        </p:nvSpPr>
        <p:spPr>
          <a:xfrm flipV="1">
            <a:off x="248496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3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1" name="任意多边形: 形状 20"/>
          <p:cNvSpPr/>
          <p:nvPr>
            <p:custDataLst>
              <p:tags r:id="rId10"/>
            </p:custDataLst>
          </p:nvPr>
        </p:nvSpPr>
        <p:spPr>
          <a:xfrm>
            <a:off x="2484967" y="3376613"/>
            <a:ext cx="2829983"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3" name="图形 28"/>
          <p:cNvSpPr/>
          <p:nvPr>
            <p:custDataLst>
              <p:tags r:id="rId11"/>
            </p:custDataLst>
          </p:nvPr>
        </p:nvSpPr>
        <p:spPr>
          <a:xfrm>
            <a:off x="26924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4" name="图形 9"/>
          <p:cNvSpPr/>
          <p:nvPr>
            <p:custDataLst>
              <p:tags r:id="rId12"/>
            </p:custDataLst>
          </p:nvPr>
        </p:nvSpPr>
        <p:spPr>
          <a:xfrm>
            <a:off x="31538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3" name="任意多边形: 形状 22"/>
          <p:cNvSpPr/>
          <p:nvPr>
            <p:custDataLst>
              <p:tags r:id="rId13"/>
            </p:custDataLst>
          </p:nvPr>
        </p:nvSpPr>
        <p:spPr>
          <a:xfrm>
            <a:off x="1107017" y="2238375"/>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4"/>
            </p:custDataLst>
          </p:nvPr>
        </p:nvSpPr>
        <p:spPr>
          <a:xfrm>
            <a:off x="110278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5"/>
            </p:custDataLst>
          </p:nvPr>
        </p:nvSpPr>
        <p:spPr>
          <a:xfrm>
            <a:off x="1149350"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97436">
                <a:srgbClr val="FFFFFF"/>
              </a:gs>
              <a:gs pos="0">
                <a:schemeClr val="accent1">
                  <a:lumMod val="60000"/>
                  <a:lumOff val="40000"/>
                </a:schemeClr>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6"/>
            </p:custDataLst>
          </p:nvPr>
        </p:nvSpPr>
        <p:spPr>
          <a:xfrm>
            <a:off x="1320800"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7"/>
            </p:custDataLst>
          </p:nvPr>
        </p:nvSpPr>
        <p:spPr>
          <a:xfrm>
            <a:off x="1386417" y="1181100"/>
            <a:ext cx="1773767"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8"/>
            </p:custDataLst>
          </p:nvPr>
        </p:nvSpPr>
        <p:spPr>
          <a:xfrm>
            <a:off x="1380067"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19"/>
            </p:custDataLst>
          </p:nvPr>
        </p:nvSpPr>
        <p:spPr>
          <a:xfrm>
            <a:off x="1405889" y="1467485"/>
            <a:ext cx="2279651"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1" name="任意多边形: 形状 30"/>
          <p:cNvSpPr/>
          <p:nvPr>
            <p:custDataLst>
              <p:tags r:id="rId20"/>
            </p:custDataLst>
          </p:nvPr>
        </p:nvSpPr>
        <p:spPr>
          <a:xfrm>
            <a:off x="1560194"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1"/>
            </p:custDataLst>
          </p:nvPr>
        </p:nvSpPr>
        <p:spPr>
          <a:xfrm>
            <a:off x="1790700"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cxnSp>
        <p:nvCxnSpPr>
          <p:cNvPr id="12" name="直接连接符 11"/>
          <p:cNvCxnSpPr/>
          <p:nvPr>
            <p:custDataLst>
              <p:tags r:id="rId22"/>
            </p:custDataLst>
          </p:nvPr>
        </p:nvCxnSpPr>
        <p:spPr>
          <a:xfrm>
            <a:off x="5753100" y="5364163"/>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custDataLst>
              <p:tags r:id="rId23"/>
            </p:custDataLst>
          </p:nvPr>
        </p:nvSpPr>
        <p:spPr>
          <a:xfrm>
            <a:off x="10407650" y="2057400"/>
            <a:ext cx="1109133" cy="110966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24" name="署名占位符 10"/>
          <p:cNvSpPr>
            <a:spLocks noGrp="1"/>
          </p:cNvSpPr>
          <p:nvPr>
            <p:ph type="body" sz="quarter" idx="17" hasCustomPrompt="1"/>
          </p:nvPr>
        </p:nvSpPr>
        <p:spPr>
          <a:xfrm>
            <a:off x="8734425" y="5112385"/>
            <a:ext cx="2256791" cy="504190"/>
          </a:xfrm>
        </p:spPr>
        <p:txBody>
          <a:bodyPr wrap="square" anchor="ctr">
            <a:normAutofit/>
          </a:bodyPr>
          <a:lstStyle>
            <a:lvl1pPr marL="0" indent="0" algn="r">
              <a:lnSpc>
                <a:spcPct val="100000"/>
              </a:lnSpc>
              <a:buNone/>
              <a:defRPr sz="1350" b="1">
                <a:solidFill>
                  <a:schemeClr val="tx2">
                    <a:lumMod val="75000"/>
                    <a:lumOff val="25000"/>
                  </a:schemeClr>
                </a:solidFill>
              </a:defRPr>
            </a:lvl1pPr>
          </a:lstStyle>
          <a:p>
            <a:pPr lvl="0" fontAlgn="auto"/>
            <a:r>
              <a:rPr lang="zh-CN" altLang="en-US" sz="1350" strike="noStrike" noProof="1" dirty="0"/>
              <a:t>署名</a:t>
            </a:r>
            <a:endParaRPr lang="zh-CN" altLang="en-US" strike="noStrike" noProof="1" dirty="0"/>
          </a:p>
        </p:txBody>
      </p:sp>
      <p:sp>
        <p:nvSpPr>
          <p:cNvPr id="2" name="标题 1"/>
          <p:cNvSpPr>
            <a:spLocks noGrp="1"/>
          </p:cNvSpPr>
          <p:nvPr>
            <p:ph type="ctrTitle"/>
          </p:nvPr>
        </p:nvSpPr>
        <p:spPr>
          <a:xfrm>
            <a:off x="5181600" y="1522730"/>
            <a:ext cx="5817235" cy="1800225"/>
          </a:xfrm>
        </p:spPr>
        <p:txBody>
          <a:bodyPr wrap="square" anchor="b">
            <a:noAutofit/>
          </a:bodyPr>
          <a:lstStyle>
            <a:lvl1pPr algn="r">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5181600" y="3599815"/>
            <a:ext cx="5817235" cy="718185"/>
          </a:xfrm>
        </p:spPr>
        <p:txBody>
          <a:bodyPr wrap="square">
            <a:normAutofit/>
          </a:bodyPr>
          <a:lstStyle>
            <a:lvl1pPr marL="0" indent="0" algn="r">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dirty="0">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 name="矩形: 单圆角 3"/>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656000" y="414070"/>
            <a:ext cx="2880000" cy="1081088"/>
          </a:xfrm>
        </p:spPr>
        <p:txBody>
          <a:bodyPr wrap="square" anchor="b">
            <a:normAutofit/>
          </a:bodyPr>
          <a:lstStyle>
            <a:lvl1pPr algn="ctr">
              <a:defRPr sz="36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9" name="灯片编号占位符 5"/>
          <p:cNvSpPr>
            <a:spLocks noGrp="1"/>
          </p:cNvSpPr>
          <p:nvPr>
            <p:ph type="sldNum" sz="quarter" idx="12"/>
            <p:custDataLst>
              <p:tags r:id="rId6"/>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8"/>
          <p:cNvSpPr/>
          <p:nvPr>
            <p:custDataLst>
              <p:tags r:id="rId3"/>
            </p:custDataLst>
          </p:nvPr>
        </p:nvSpPr>
        <p:spPr>
          <a:xfrm flipH="1">
            <a:off x="0" y="4902200"/>
            <a:ext cx="12192000" cy="1955800"/>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0" name="任意多边形: 形状 9"/>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cxnSp>
        <p:nvCxnSpPr>
          <p:cNvPr id="31" name="直接连接符 30"/>
          <p:cNvCxnSpPr/>
          <p:nvPr>
            <p:custDataLst>
              <p:tags r:id="rId5"/>
            </p:custDataLst>
          </p:nvPr>
        </p:nvCxnSpPr>
        <p:spPr>
          <a:xfrm>
            <a:off x="1564217" y="2794000"/>
            <a:ext cx="4032250"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6"/>
            </p:custDataLst>
          </p:nvPr>
        </p:nvCxnSpPr>
        <p:spPr>
          <a:xfrm>
            <a:off x="1564217" y="2794000"/>
            <a:ext cx="480483"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形状 11"/>
          <p:cNvSpPr/>
          <p:nvPr>
            <p:custDataLst>
              <p:tags r:id="rId7"/>
            </p:custDataLst>
          </p:nvPr>
        </p:nvSpPr>
        <p:spPr>
          <a:xfrm flipH="1">
            <a:off x="8513233" y="1752600"/>
            <a:ext cx="2510367" cy="4292600"/>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3" name="任意多边形: 形状 12"/>
          <p:cNvSpPr/>
          <p:nvPr>
            <p:custDataLst>
              <p:tags r:id="rId8"/>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4" name="任意多边形: 形状 13"/>
          <p:cNvSpPr/>
          <p:nvPr>
            <p:custDataLst>
              <p:tags r:id="rId9"/>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5" name="任意多边形: 形状 14"/>
          <p:cNvSpPr/>
          <p:nvPr>
            <p:custDataLst>
              <p:tags r:id="rId10"/>
            </p:custDataLst>
          </p:nvPr>
        </p:nvSpPr>
        <p:spPr>
          <a:xfrm flipH="1">
            <a:off x="8511117" y="1136650"/>
            <a:ext cx="2817283" cy="1498600"/>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11"/>
            </p:custDataLst>
          </p:nvPr>
        </p:nvSpPr>
        <p:spPr>
          <a:xfrm flipH="1">
            <a:off x="8513233" y="1162050"/>
            <a:ext cx="2768600" cy="142557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99145">
                <a:srgbClr val="FFFFFF"/>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12"/>
            </p:custDataLst>
          </p:nvPr>
        </p:nvSpPr>
        <p:spPr>
          <a:xfrm flipH="1">
            <a:off x="9453033" y="1222375"/>
            <a:ext cx="1655233" cy="119380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8" name="任意多边形: 形状 17"/>
          <p:cNvSpPr/>
          <p:nvPr>
            <p:custDataLst>
              <p:tags r:id="rId13"/>
            </p:custDataLst>
          </p:nvPr>
        </p:nvSpPr>
        <p:spPr>
          <a:xfrm flipH="1">
            <a:off x="9260417" y="1327150"/>
            <a:ext cx="1782233" cy="113030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4"/>
            </p:custDataLst>
          </p:nvPr>
        </p:nvSpPr>
        <p:spPr>
          <a:xfrm flipH="1">
            <a:off x="8985250" y="1476375"/>
            <a:ext cx="2063750" cy="103822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0" name="任意多边形: 形状 19"/>
          <p:cNvSpPr/>
          <p:nvPr>
            <p:custDataLst>
              <p:tags r:id="rId15"/>
            </p:custDataLst>
          </p:nvPr>
        </p:nvSpPr>
        <p:spPr>
          <a:xfrm flipH="1">
            <a:off x="8732520" y="1614805"/>
            <a:ext cx="2291079"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21" name="任意多边形: 形状 20"/>
          <p:cNvSpPr/>
          <p:nvPr>
            <p:custDataLst>
              <p:tags r:id="rId16"/>
            </p:custDataLst>
          </p:nvPr>
        </p:nvSpPr>
        <p:spPr>
          <a:xfrm flipH="1">
            <a:off x="9136380" y="1400810"/>
            <a:ext cx="1732280"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2" name="任意多边形: 形状 21"/>
          <p:cNvSpPr/>
          <p:nvPr>
            <p:custDataLst>
              <p:tags r:id="rId17"/>
            </p:custDataLst>
          </p:nvPr>
        </p:nvSpPr>
        <p:spPr>
          <a:xfrm flipH="1">
            <a:off x="8622029" y="1675130"/>
            <a:ext cx="2014856"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3" name="任意多边形: 形状 22"/>
          <p:cNvSpPr/>
          <p:nvPr>
            <p:custDataLst>
              <p:tags r:id="rId18"/>
            </p:custDataLst>
          </p:nvPr>
        </p:nvSpPr>
        <p:spPr>
          <a:xfrm>
            <a:off x="9156640" y="2962569"/>
            <a:ext cx="1057972"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pPr fontAlgn="auto"/>
            <a:endParaRPr lang="zh-CN" altLang="en-US" sz="1350" strike="noStrike" noProof="1"/>
          </a:p>
        </p:txBody>
      </p:sp>
      <p:sp>
        <p:nvSpPr>
          <p:cNvPr id="24" name="任意多边形: 形状 23"/>
          <p:cNvSpPr/>
          <p:nvPr>
            <p:custDataLst>
              <p:tags r:id="rId19"/>
            </p:custDataLst>
          </p:nvPr>
        </p:nvSpPr>
        <p:spPr>
          <a:xfrm>
            <a:off x="5924550" y="2949575"/>
            <a:ext cx="4286250" cy="3908425"/>
          </a:xfrm>
          <a:custGeom>
            <a:avLst/>
            <a:gdLst>
              <a:gd name="connsiteX0" fmla="*/ 3228972 w 4286455"/>
              <a:gd name="connsiteY0" fmla="*/ 0 h 3908131"/>
              <a:gd name="connsiteX1" fmla="*/ 4286455 w 4286455"/>
              <a:gd name="connsiteY1" fmla="*/ 381815 h 3908131"/>
              <a:gd name="connsiteX2" fmla="*/ 4286455 w 4286455"/>
              <a:gd name="connsiteY2" fmla="*/ 1814026 h 3908131"/>
              <a:gd name="connsiteX3" fmla="*/ 979002 w 4286455"/>
              <a:gd name="connsiteY3" fmla="*/ 3908131 h 3908131"/>
              <a:gd name="connsiteX4" fmla="*/ 14498 w 4286455"/>
              <a:gd name="connsiteY4" fmla="*/ 3908131 h 3908131"/>
              <a:gd name="connsiteX5" fmla="*/ 0 w 4286455"/>
              <a:gd name="connsiteY5" fmla="*/ 1972461 h 39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455" h="3908131">
                <a:moveTo>
                  <a:pt x="3228972" y="0"/>
                </a:moveTo>
                <a:lnTo>
                  <a:pt x="4286455" y="381815"/>
                </a:lnTo>
                <a:lnTo>
                  <a:pt x="4286455" y="1814026"/>
                </a:lnTo>
                <a:lnTo>
                  <a:pt x="979002" y="3908131"/>
                </a:lnTo>
                <a:lnTo>
                  <a:pt x="14498" y="3908131"/>
                </a:lnTo>
                <a:lnTo>
                  <a:pt x="0" y="1972461"/>
                </a:lnTo>
                <a:close/>
              </a:path>
            </a:pathLst>
          </a:custGeom>
          <a:gradFill flip="none" rotWithShape="1">
            <a:gsLst>
              <a:gs pos="33000">
                <a:srgbClr val="FFFFFF">
                  <a:alpha val="30000"/>
                </a:srgbClr>
              </a:gs>
              <a:gs pos="100000">
                <a:srgbClr val="FFFFFF">
                  <a:alpha val="0"/>
                </a:srgbClr>
              </a:gs>
            </a:gsLst>
            <a:lin ang="1080000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5" name="图形 53"/>
          <p:cNvSpPr/>
          <p:nvPr>
            <p:custDataLst>
              <p:tags r:id="rId20"/>
            </p:custDataLst>
          </p:nvPr>
        </p:nvSpPr>
        <p:spPr>
          <a:xfrm>
            <a:off x="7501467" y="3851275"/>
            <a:ext cx="2070100" cy="20050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图形 53"/>
          <p:cNvSpPr/>
          <p:nvPr>
            <p:custDataLst>
              <p:tags r:id="rId21"/>
            </p:custDataLst>
          </p:nvPr>
        </p:nvSpPr>
        <p:spPr>
          <a:xfrm>
            <a:off x="7401983" y="3079750"/>
            <a:ext cx="1820333" cy="17637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20000"/>
                </a:srgbClr>
              </a:gs>
            </a:gsLst>
            <a:lin ang="0" scaled="1"/>
            <a:tileRect/>
          </a:gradFill>
          <a:ln w="675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7" name="图形 53"/>
          <p:cNvSpPr/>
          <p:nvPr>
            <p:custDataLst>
              <p:tags r:id="rId22"/>
            </p:custDataLst>
          </p:nvPr>
        </p:nvSpPr>
        <p:spPr>
          <a:xfrm>
            <a:off x="8170333" y="3309938"/>
            <a:ext cx="1811867" cy="175736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26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23"/>
            </p:custDataLst>
          </p:nvPr>
        </p:nvSpPr>
        <p:spPr>
          <a:xfrm>
            <a:off x="4612217" y="5326063"/>
            <a:ext cx="4516967" cy="15319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 name="connsiteX0-1" fmla="*/ 2737141 w 3821025"/>
              <a:gd name="connsiteY0-2" fmla="*/ 2 h 1582703"/>
              <a:gd name="connsiteX1-3" fmla="*/ 2042281 w 3821025"/>
              <a:gd name="connsiteY1-4" fmla="*/ 154817 h 1582703"/>
              <a:gd name="connsiteX2-5" fmla="*/ 2483397 w 3821025"/>
              <a:gd name="connsiteY2-6" fmla="*/ 460153 h 1582703"/>
              <a:gd name="connsiteX3-7" fmla="*/ 541398 w 3821025"/>
              <a:gd name="connsiteY3-8" fmla="*/ 809275 h 1582703"/>
              <a:gd name="connsiteX4-9" fmla="*/ 2303 w 3821025"/>
              <a:gd name="connsiteY4-10" fmla="*/ 1572669 h 1582703"/>
              <a:gd name="connsiteX5-11" fmla="*/ 0 w 3821025"/>
              <a:gd name="connsiteY5-12" fmla="*/ 1582703 h 1582703"/>
              <a:gd name="connsiteX6-13" fmla="*/ 2517935 w 3821025"/>
              <a:gd name="connsiteY6-14" fmla="*/ 1582703 h 1582703"/>
              <a:gd name="connsiteX7-15" fmla="*/ 2458405 w 3821025"/>
              <a:gd name="connsiteY7-16" fmla="*/ 1538419 h 1582703"/>
              <a:gd name="connsiteX8-17" fmla="*/ 2166769 w 3821025"/>
              <a:gd name="connsiteY8-18" fmla="*/ 1070000 h 1582703"/>
              <a:gd name="connsiteX9-19" fmla="*/ 3642348 w 3821025"/>
              <a:gd name="connsiteY9-20" fmla="*/ 708600 h 1582703"/>
              <a:gd name="connsiteX10-21" fmla="*/ 3249209 w 3821025"/>
              <a:gd name="connsiteY10-22" fmla="*/ 406117 h 1582703"/>
              <a:gd name="connsiteX11-23" fmla="*/ 3501035 w 3821025"/>
              <a:gd name="connsiteY11-24" fmla="*/ 229147 h 1582703"/>
              <a:gd name="connsiteX12-25" fmla="*/ 3789230 w 3821025"/>
              <a:gd name="connsiteY12-26" fmla="*/ 54918 h 1582703"/>
              <a:gd name="connsiteX13-27" fmla="*/ 2737141 w 3821025"/>
              <a:gd name="connsiteY13-28" fmla="*/ 2 h 1582703"/>
              <a:gd name="connsiteX0-29" fmla="*/ 2737141 w 3875833"/>
              <a:gd name="connsiteY0-30" fmla="*/ 2 h 1582703"/>
              <a:gd name="connsiteX1-31" fmla="*/ 2042281 w 3875833"/>
              <a:gd name="connsiteY1-32" fmla="*/ 154817 h 1582703"/>
              <a:gd name="connsiteX2-33" fmla="*/ 2483397 w 3875833"/>
              <a:gd name="connsiteY2-34" fmla="*/ 460153 h 1582703"/>
              <a:gd name="connsiteX3-35" fmla="*/ 541398 w 3875833"/>
              <a:gd name="connsiteY3-36" fmla="*/ 809275 h 1582703"/>
              <a:gd name="connsiteX4-37" fmla="*/ 2303 w 3875833"/>
              <a:gd name="connsiteY4-38" fmla="*/ 1572669 h 1582703"/>
              <a:gd name="connsiteX5-39" fmla="*/ 0 w 3875833"/>
              <a:gd name="connsiteY5-40" fmla="*/ 1582703 h 1582703"/>
              <a:gd name="connsiteX6-41" fmla="*/ 2517935 w 3875833"/>
              <a:gd name="connsiteY6-42" fmla="*/ 1582703 h 1582703"/>
              <a:gd name="connsiteX7-43" fmla="*/ 2458405 w 3875833"/>
              <a:gd name="connsiteY7-44" fmla="*/ 1538419 h 1582703"/>
              <a:gd name="connsiteX8-45" fmla="*/ 2166769 w 3875833"/>
              <a:gd name="connsiteY8-46" fmla="*/ 1070000 h 1582703"/>
              <a:gd name="connsiteX9-47" fmla="*/ 3642348 w 3875833"/>
              <a:gd name="connsiteY9-48" fmla="*/ 708600 h 1582703"/>
              <a:gd name="connsiteX10-49" fmla="*/ 3249209 w 3875833"/>
              <a:gd name="connsiteY10-50" fmla="*/ 406117 h 1582703"/>
              <a:gd name="connsiteX11-51" fmla="*/ 3501035 w 3875833"/>
              <a:gd name="connsiteY11-52" fmla="*/ 229147 h 1582703"/>
              <a:gd name="connsiteX12-53" fmla="*/ 3789230 w 3875833"/>
              <a:gd name="connsiteY12-54" fmla="*/ 54918 h 1582703"/>
              <a:gd name="connsiteX13-55" fmla="*/ 2737141 w 3875833"/>
              <a:gd name="connsiteY13-56" fmla="*/ 2 h 1582703"/>
              <a:gd name="connsiteX0-57" fmla="*/ 2737141 w 3789230"/>
              <a:gd name="connsiteY0-58" fmla="*/ 2 h 1582703"/>
              <a:gd name="connsiteX1-59" fmla="*/ 2042281 w 3789230"/>
              <a:gd name="connsiteY1-60" fmla="*/ 154817 h 1582703"/>
              <a:gd name="connsiteX2-61" fmla="*/ 2483397 w 3789230"/>
              <a:gd name="connsiteY2-62" fmla="*/ 460153 h 1582703"/>
              <a:gd name="connsiteX3-63" fmla="*/ 541398 w 3789230"/>
              <a:gd name="connsiteY3-64" fmla="*/ 809275 h 1582703"/>
              <a:gd name="connsiteX4-65" fmla="*/ 2303 w 3789230"/>
              <a:gd name="connsiteY4-66" fmla="*/ 1572669 h 1582703"/>
              <a:gd name="connsiteX5-67" fmla="*/ 0 w 3789230"/>
              <a:gd name="connsiteY5-68" fmla="*/ 1582703 h 1582703"/>
              <a:gd name="connsiteX6-69" fmla="*/ 2517935 w 3789230"/>
              <a:gd name="connsiteY6-70" fmla="*/ 1582703 h 1582703"/>
              <a:gd name="connsiteX7-71" fmla="*/ 2458405 w 3789230"/>
              <a:gd name="connsiteY7-72" fmla="*/ 1538419 h 1582703"/>
              <a:gd name="connsiteX8-73" fmla="*/ 2166769 w 3789230"/>
              <a:gd name="connsiteY8-74" fmla="*/ 1070000 h 1582703"/>
              <a:gd name="connsiteX9-75" fmla="*/ 3642348 w 3789230"/>
              <a:gd name="connsiteY9-76" fmla="*/ 708600 h 1582703"/>
              <a:gd name="connsiteX10-77" fmla="*/ 3249209 w 3789230"/>
              <a:gd name="connsiteY10-78" fmla="*/ 406117 h 1582703"/>
              <a:gd name="connsiteX11-79" fmla="*/ 3501035 w 3789230"/>
              <a:gd name="connsiteY11-80" fmla="*/ 229147 h 1582703"/>
              <a:gd name="connsiteX12-81" fmla="*/ 3789230 w 3789230"/>
              <a:gd name="connsiteY12-82" fmla="*/ 54918 h 1582703"/>
              <a:gd name="connsiteX13-83" fmla="*/ 2737141 w 3789230"/>
              <a:gd name="connsiteY13-84" fmla="*/ 2 h 1582703"/>
              <a:gd name="connsiteX0-85" fmla="*/ 2737141 w 3789230"/>
              <a:gd name="connsiteY0-86" fmla="*/ 2 h 1582703"/>
              <a:gd name="connsiteX1-87" fmla="*/ 2042281 w 3789230"/>
              <a:gd name="connsiteY1-88" fmla="*/ 154817 h 1582703"/>
              <a:gd name="connsiteX2-89" fmla="*/ 2483397 w 3789230"/>
              <a:gd name="connsiteY2-90" fmla="*/ 460153 h 1582703"/>
              <a:gd name="connsiteX3-91" fmla="*/ 541398 w 3789230"/>
              <a:gd name="connsiteY3-92" fmla="*/ 809275 h 1582703"/>
              <a:gd name="connsiteX4-93" fmla="*/ 2303 w 3789230"/>
              <a:gd name="connsiteY4-94" fmla="*/ 1572669 h 1582703"/>
              <a:gd name="connsiteX5-95" fmla="*/ 0 w 3789230"/>
              <a:gd name="connsiteY5-96" fmla="*/ 1582703 h 1582703"/>
              <a:gd name="connsiteX6-97" fmla="*/ 2517935 w 3789230"/>
              <a:gd name="connsiteY6-98" fmla="*/ 1582703 h 1582703"/>
              <a:gd name="connsiteX7-99" fmla="*/ 2458405 w 3789230"/>
              <a:gd name="connsiteY7-100" fmla="*/ 1538419 h 1582703"/>
              <a:gd name="connsiteX8-101" fmla="*/ 2166769 w 3789230"/>
              <a:gd name="connsiteY8-102" fmla="*/ 1070000 h 1582703"/>
              <a:gd name="connsiteX9-103" fmla="*/ 3642348 w 3789230"/>
              <a:gd name="connsiteY9-104" fmla="*/ 708600 h 1582703"/>
              <a:gd name="connsiteX10-105" fmla="*/ 3249209 w 3789230"/>
              <a:gd name="connsiteY10-106" fmla="*/ 406117 h 1582703"/>
              <a:gd name="connsiteX11-107" fmla="*/ 3501035 w 3789230"/>
              <a:gd name="connsiteY11-108" fmla="*/ 229147 h 1582703"/>
              <a:gd name="connsiteX12-109" fmla="*/ 3789230 w 3789230"/>
              <a:gd name="connsiteY12-110" fmla="*/ 54918 h 1582703"/>
              <a:gd name="connsiteX13-111" fmla="*/ 2737141 w 3789230"/>
              <a:gd name="connsiteY13-112" fmla="*/ 2 h 1582703"/>
              <a:gd name="connsiteX0-113" fmla="*/ 2737141 w 3789230"/>
              <a:gd name="connsiteY0-114" fmla="*/ 2 h 1582703"/>
              <a:gd name="connsiteX1-115" fmla="*/ 2042281 w 3789230"/>
              <a:gd name="connsiteY1-116" fmla="*/ 154817 h 1582703"/>
              <a:gd name="connsiteX2-117" fmla="*/ 2483397 w 3789230"/>
              <a:gd name="connsiteY2-118" fmla="*/ 460153 h 1582703"/>
              <a:gd name="connsiteX3-119" fmla="*/ 541398 w 3789230"/>
              <a:gd name="connsiteY3-120" fmla="*/ 809275 h 1582703"/>
              <a:gd name="connsiteX4-121" fmla="*/ 2303 w 3789230"/>
              <a:gd name="connsiteY4-122" fmla="*/ 1572669 h 1582703"/>
              <a:gd name="connsiteX5-123" fmla="*/ 0 w 3789230"/>
              <a:gd name="connsiteY5-124" fmla="*/ 1582703 h 1582703"/>
              <a:gd name="connsiteX6-125" fmla="*/ 2517935 w 3789230"/>
              <a:gd name="connsiteY6-126" fmla="*/ 1582703 h 1582703"/>
              <a:gd name="connsiteX7-127" fmla="*/ 2458405 w 3789230"/>
              <a:gd name="connsiteY7-128" fmla="*/ 1538419 h 1582703"/>
              <a:gd name="connsiteX8-129" fmla="*/ 2166769 w 3789230"/>
              <a:gd name="connsiteY8-130" fmla="*/ 1070000 h 1582703"/>
              <a:gd name="connsiteX9-131" fmla="*/ 3642348 w 3789230"/>
              <a:gd name="connsiteY9-132" fmla="*/ 708600 h 1582703"/>
              <a:gd name="connsiteX10-133" fmla="*/ 3249209 w 3789230"/>
              <a:gd name="connsiteY10-134" fmla="*/ 406117 h 1582703"/>
              <a:gd name="connsiteX11-135" fmla="*/ 3349081 w 3789230"/>
              <a:gd name="connsiteY11-136" fmla="*/ 208543 h 1582703"/>
              <a:gd name="connsiteX12-137" fmla="*/ 3789230 w 3789230"/>
              <a:gd name="connsiteY12-138" fmla="*/ 54918 h 1582703"/>
              <a:gd name="connsiteX13-139" fmla="*/ 2737141 w 3789230"/>
              <a:gd name="connsiteY13-140" fmla="*/ 2 h 1582703"/>
              <a:gd name="connsiteX0-141" fmla="*/ 2737141 w 3789230"/>
              <a:gd name="connsiteY0-142" fmla="*/ 2 h 1582703"/>
              <a:gd name="connsiteX1-143" fmla="*/ 2042281 w 3789230"/>
              <a:gd name="connsiteY1-144" fmla="*/ 154817 h 1582703"/>
              <a:gd name="connsiteX2-145" fmla="*/ 2483397 w 3789230"/>
              <a:gd name="connsiteY2-146" fmla="*/ 460153 h 1582703"/>
              <a:gd name="connsiteX3-147" fmla="*/ 541398 w 3789230"/>
              <a:gd name="connsiteY3-148" fmla="*/ 809275 h 1582703"/>
              <a:gd name="connsiteX4-149" fmla="*/ 2303 w 3789230"/>
              <a:gd name="connsiteY4-150" fmla="*/ 1572669 h 1582703"/>
              <a:gd name="connsiteX5-151" fmla="*/ 0 w 3789230"/>
              <a:gd name="connsiteY5-152" fmla="*/ 1582703 h 1582703"/>
              <a:gd name="connsiteX6-153" fmla="*/ 2517935 w 3789230"/>
              <a:gd name="connsiteY6-154" fmla="*/ 1582703 h 1582703"/>
              <a:gd name="connsiteX7-155" fmla="*/ 2458405 w 3789230"/>
              <a:gd name="connsiteY7-156" fmla="*/ 1538419 h 1582703"/>
              <a:gd name="connsiteX8-157" fmla="*/ 2166769 w 3789230"/>
              <a:gd name="connsiteY8-158" fmla="*/ 1070000 h 1582703"/>
              <a:gd name="connsiteX9-159" fmla="*/ 3642348 w 3789230"/>
              <a:gd name="connsiteY9-160" fmla="*/ 708600 h 1582703"/>
              <a:gd name="connsiteX10-161" fmla="*/ 3249209 w 3789230"/>
              <a:gd name="connsiteY10-162" fmla="*/ 406117 h 1582703"/>
              <a:gd name="connsiteX11-163" fmla="*/ 3349081 w 3789230"/>
              <a:gd name="connsiteY11-164" fmla="*/ 208543 h 1582703"/>
              <a:gd name="connsiteX12-165" fmla="*/ 3789230 w 3789230"/>
              <a:gd name="connsiteY12-166" fmla="*/ 54918 h 1582703"/>
              <a:gd name="connsiteX13-167" fmla="*/ 2737141 w 3789230"/>
              <a:gd name="connsiteY13-168" fmla="*/ 2 h 1582703"/>
              <a:gd name="connsiteX0-169" fmla="*/ 2737141 w 3995269"/>
              <a:gd name="connsiteY0-170" fmla="*/ 12163 h 1594864"/>
              <a:gd name="connsiteX1-171" fmla="*/ 2042281 w 3995269"/>
              <a:gd name="connsiteY1-172" fmla="*/ 166978 h 1594864"/>
              <a:gd name="connsiteX2-173" fmla="*/ 2483397 w 3995269"/>
              <a:gd name="connsiteY2-174" fmla="*/ 472314 h 1594864"/>
              <a:gd name="connsiteX3-175" fmla="*/ 541398 w 3995269"/>
              <a:gd name="connsiteY3-176" fmla="*/ 821436 h 1594864"/>
              <a:gd name="connsiteX4-177" fmla="*/ 2303 w 3995269"/>
              <a:gd name="connsiteY4-178" fmla="*/ 1584830 h 1594864"/>
              <a:gd name="connsiteX5-179" fmla="*/ 0 w 3995269"/>
              <a:gd name="connsiteY5-180" fmla="*/ 1594864 h 1594864"/>
              <a:gd name="connsiteX6-181" fmla="*/ 2517935 w 3995269"/>
              <a:gd name="connsiteY6-182" fmla="*/ 1594864 h 1594864"/>
              <a:gd name="connsiteX7-183" fmla="*/ 2458405 w 3995269"/>
              <a:gd name="connsiteY7-184" fmla="*/ 1550580 h 1594864"/>
              <a:gd name="connsiteX8-185" fmla="*/ 2166769 w 3995269"/>
              <a:gd name="connsiteY8-186" fmla="*/ 1082161 h 1594864"/>
              <a:gd name="connsiteX9-187" fmla="*/ 3642348 w 3995269"/>
              <a:gd name="connsiteY9-188" fmla="*/ 720761 h 1594864"/>
              <a:gd name="connsiteX10-189" fmla="*/ 3249209 w 3995269"/>
              <a:gd name="connsiteY10-190" fmla="*/ 418278 h 1594864"/>
              <a:gd name="connsiteX11-191" fmla="*/ 3349081 w 3995269"/>
              <a:gd name="connsiteY11-192" fmla="*/ 220704 h 1594864"/>
              <a:gd name="connsiteX12-193" fmla="*/ 3995269 w 3995269"/>
              <a:gd name="connsiteY12-194" fmla="*/ 117 h 1594864"/>
              <a:gd name="connsiteX13-195" fmla="*/ 2737141 w 3995269"/>
              <a:gd name="connsiteY13-196" fmla="*/ 12163 h 1594864"/>
              <a:gd name="connsiteX0-197" fmla="*/ 2816981 w 3995269"/>
              <a:gd name="connsiteY0-198" fmla="*/ 0 h 1634210"/>
              <a:gd name="connsiteX1-199" fmla="*/ 2042281 w 3995269"/>
              <a:gd name="connsiteY1-200" fmla="*/ 206324 h 1634210"/>
              <a:gd name="connsiteX2-201" fmla="*/ 2483397 w 3995269"/>
              <a:gd name="connsiteY2-202" fmla="*/ 511660 h 1634210"/>
              <a:gd name="connsiteX3-203" fmla="*/ 541398 w 3995269"/>
              <a:gd name="connsiteY3-204" fmla="*/ 860782 h 1634210"/>
              <a:gd name="connsiteX4-205" fmla="*/ 2303 w 3995269"/>
              <a:gd name="connsiteY4-206" fmla="*/ 1624176 h 1634210"/>
              <a:gd name="connsiteX5-207" fmla="*/ 0 w 3995269"/>
              <a:gd name="connsiteY5-208" fmla="*/ 1634210 h 1634210"/>
              <a:gd name="connsiteX6-209" fmla="*/ 2517935 w 3995269"/>
              <a:gd name="connsiteY6-210" fmla="*/ 1634210 h 1634210"/>
              <a:gd name="connsiteX7-211" fmla="*/ 2458405 w 3995269"/>
              <a:gd name="connsiteY7-212" fmla="*/ 1589926 h 1634210"/>
              <a:gd name="connsiteX8-213" fmla="*/ 2166769 w 3995269"/>
              <a:gd name="connsiteY8-214" fmla="*/ 1121507 h 1634210"/>
              <a:gd name="connsiteX9-215" fmla="*/ 3642348 w 3995269"/>
              <a:gd name="connsiteY9-216" fmla="*/ 760107 h 1634210"/>
              <a:gd name="connsiteX10-217" fmla="*/ 3249209 w 3995269"/>
              <a:gd name="connsiteY10-218" fmla="*/ 457624 h 1634210"/>
              <a:gd name="connsiteX11-219" fmla="*/ 3349081 w 3995269"/>
              <a:gd name="connsiteY11-220" fmla="*/ 260050 h 1634210"/>
              <a:gd name="connsiteX12-221" fmla="*/ 3995269 w 3995269"/>
              <a:gd name="connsiteY12-222" fmla="*/ 39463 h 1634210"/>
              <a:gd name="connsiteX13-223" fmla="*/ 2816981 w 3995269"/>
              <a:gd name="connsiteY13-224" fmla="*/ 0 h 1634210"/>
              <a:gd name="connsiteX0-225" fmla="*/ 2816981 w 3995269"/>
              <a:gd name="connsiteY0-226" fmla="*/ 0 h 1634210"/>
              <a:gd name="connsiteX1-227" fmla="*/ 2042281 w 3995269"/>
              <a:gd name="connsiteY1-228" fmla="*/ 206324 h 1634210"/>
              <a:gd name="connsiteX2-229" fmla="*/ 2483397 w 3995269"/>
              <a:gd name="connsiteY2-230" fmla="*/ 511660 h 1634210"/>
              <a:gd name="connsiteX3-231" fmla="*/ 541398 w 3995269"/>
              <a:gd name="connsiteY3-232" fmla="*/ 860782 h 1634210"/>
              <a:gd name="connsiteX4-233" fmla="*/ 2303 w 3995269"/>
              <a:gd name="connsiteY4-234" fmla="*/ 1624176 h 1634210"/>
              <a:gd name="connsiteX5-235" fmla="*/ 0 w 3995269"/>
              <a:gd name="connsiteY5-236" fmla="*/ 1634210 h 1634210"/>
              <a:gd name="connsiteX6-237" fmla="*/ 2517935 w 3995269"/>
              <a:gd name="connsiteY6-238" fmla="*/ 1634210 h 1634210"/>
              <a:gd name="connsiteX7-239" fmla="*/ 2458405 w 3995269"/>
              <a:gd name="connsiteY7-240" fmla="*/ 1589926 h 1634210"/>
              <a:gd name="connsiteX8-241" fmla="*/ 2166769 w 3995269"/>
              <a:gd name="connsiteY8-242" fmla="*/ 1121507 h 1634210"/>
              <a:gd name="connsiteX9-243" fmla="*/ 3642348 w 3995269"/>
              <a:gd name="connsiteY9-244" fmla="*/ 760107 h 1634210"/>
              <a:gd name="connsiteX10-245" fmla="*/ 3249209 w 3995269"/>
              <a:gd name="connsiteY10-246" fmla="*/ 457624 h 1634210"/>
              <a:gd name="connsiteX11-247" fmla="*/ 3349081 w 3995269"/>
              <a:gd name="connsiteY11-248" fmla="*/ 260050 h 1634210"/>
              <a:gd name="connsiteX12-249" fmla="*/ 3995269 w 3995269"/>
              <a:gd name="connsiteY12-250" fmla="*/ 39463 h 1634210"/>
              <a:gd name="connsiteX13-251" fmla="*/ 2816981 w 3995269"/>
              <a:gd name="connsiteY13-252" fmla="*/ 0 h 1634210"/>
              <a:gd name="connsiteX0-253" fmla="*/ 2816981 w 3995269"/>
              <a:gd name="connsiteY0-254" fmla="*/ 2477 h 1636687"/>
              <a:gd name="connsiteX1-255" fmla="*/ 2042281 w 3995269"/>
              <a:gd name="connsiteY1-256" fmla="*/ 208801 h 1636687"/>
              <a:gd name="connsiteX2-257" fmla="*/ 2483397 w 3995269"/>
              <a:gd name="connsiteY2-258" fmla="*/ 514137 h 1636687"/>
              <a:gd name="connsiteX3-259" fmla="*/ 541398 w 3995269"/>
              <a:gd name="connsiteY3-260" fmla="*/ 863259 h 1636687"/>
              <a:gd name="connsiteX4-261" fmla="*/ 2303 w 3995269"/>
              <a:gd name="connsiteY4-262" fmla="*/ 1626653 h 1636687"/>
              <a:gd name="connsiteX5-263" fmla="*/ 0 w 3995269"/>
              <a:gd name="connsiteY5-264" fmla="*/ 1636687 h 1636687"/>
              <a:gd name="connsiteX6-265" fmla="*/ 2517935 w 3995269"/>
              <a:gd name="connsiteY6-266" fmla="*/ 1636687 h 1636687"/>
              <a:gd name="connsiteX7-267" fmla="*/ 2458405 w 3995269"/>
              <a:gd name="connsiteY7-268" fmla="*/ 1592403 h 1636687"/>
              <a:gd name="connsiteX8-269" fmla="*/ 2166769 w 3995269"/>
              <a:gd name="connsiteY8-270" fmla="*/ 1123984 h 1636687"/>
              <a:gd name="connsiteX9-271" fmla="*/ 3642348 w 3995269"/>
              <a:gd name="connsiteY9-272" fmla="*/ 762584 h 1636687"/>
              <a:gd name="connsiteX10-273" fmla="*/ 3249209 w 3995269"/>
              <a:gd name="connsiteY10-274" fmla="*/ 460101 h 1636687"/>
              <a:gd name="connsiteX11-275" fmla="*/ 3349081 w 3995269"/>
              <a:gd name="connsiteY11-276" fmla="*/ 262527 h 1636687"/>
              <a:gd name="connsiteX12-277" fmla="*/ 3995269 w 3995269"/>
              <a:gd name="connsiteY12-278" fmla="*/ 41940 h 1636687"/>
              <a:gd name="connsiteX13-279" fmla="*/ 2816981 w 3995269"/>
              <a:gd name="connsiteY13-280" fmla="*/ 2477 h 1636687"/>
              <a:gd name="connsiteX0-281" fmla="*/ 2816981 w 3995269"/>
              <a:gd name="connsiteY0-282" fmla="*/ 5400 h 1639610"/>
              <a:gd name="connsiteX1-283" fmla="*/ 2042281 w 3995269"/>
              <a:gd name="connsiteY1-284" fmla="*/ 211724 h 1639610"/>
              <a:gd name="connsiteX2-285" fmla="*/ 2483397 w 3995269"/>
              <a:gd name="connsiteY2-286" fmla="*/ 517060 h 1639610"/>
              <a:gd name="connsiteX3-287" fmla="*/ 541398 w 3995269"/>
              <a:gd name="connsiteY3-288" fmla="*/ 866182 h 1639610"/>
              <a:gd name="connsiteX4-289" fmla="*/ 2303 w 3995269"/>
              <a:gd name="connsiteY4-290" fmla="*/ 1629576 h 1639610"/>
              <a:gd name="connsiteX5-291" fmla="*/ 0 w 3995269"/>
              <a:gd name="connsiteY5-292" fmla="*/ 1639610 h 1639610"/>
              <a:gd name="connsiteX6-293" fmla="*/ 2517935 w 3995269"/>
              <a:gd name="connsiteY6-294" fmla="*/ 1639610 h 1639610"/>
              <a:gd name="connsiteX7-295" fmla="*/ 2458405 w 3995269"/>
              <a:gd name="connsiteY7-296" fmla="*/ 1595326 h 1639610"/>
              <a:gd name="connsiteX8-297" fmla="*/ 2166769 w 3995269"/>
              <a:gd name="connsiteY8-298" fmla="*/ 1126907 h 1639610"/>
              <a:gd name="connsiteX9-299" fmla="*/ 3642348 w 3995269"/>
              <a:gd name="connsiteY9-300" fmla="*/ 765507 h 1639610"/>
              <a:gd name="connsiteX10-301" fmla="*/ 3249209 w 3995269"/>
              <a:gd name="connsiteY10-302" fmla="*/ 463024 h 1639610"/>
              <a:gd name="connsiteX11-303" fmla="*/ 3349081 w 3995269"/>
              <a:gd name="connsiteY11-304" fmla="*/ 265450 h 1639610"/>
              <a:gd name="connsiteX12-305" fmla="*/ 3995269 w 3995269"/>
              <a:gd name="connsiteY12-306" fmla="*/ 44863 h 1639610"/>
              <a:gd name="connsiteX13-307" fmla="*/ 2816981 w 3995269"/>
              <a:gd name="connsiteY13-308" fmla="*/ 5400 h 1639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flip="none" rotWithShape="1">
            <a:gsLst>
              <a:gs pos="99145">
                <a:srgbClr val="FFFFFF">
                  <a:alpha val="0"/>
                </a:srgbClr>
              </a:gs>
              <a:gs pos="64000">
                <a:srgbClr val="FFFFFF">
                  <a:alpha val="40000"/>
                </a:srgbClr>
              </a:gs>
              <a:gs pos="37000">
                <a:srgbClr val="FFFFFF">
                  <a:alpha val="60000"/>
                </a:srgbClr>
              </a:gs>
              <a:gs pos="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29" name="任意多边形: 形状 28"/>
          <p:cNvSpPr/>
          <p:nvPr>
            <p:custDataLst>
              <p:tags r:id="rId24"/>
            </p:custDataLst>
          </p:nvPr>
        </p:nvSpPr>
        <p:spPr>
          <a:xfrm>
            <a:off x="6529917" y="5807075"/>
            <a:ext cx="1538817" cy="666750"/>
          </a:xfrm>
          <a:custGeom>
            <a:avLst/>
            <a:gdLst>
              <a:gd name="connsiteX0" fmla="*/ 499529 w 1537184"/>
              <a:gd name="connsiteY0" fmla="*/ 465096 h 667047"/>
              <a:gd name="connsiteX1" fmla="*/ 466552 w 1537184"/>
              <a:gd name="connsiteY1" fmla="*/ 478271 h 667047"/>
              <a:gd name="connsiteX2" fmla="*/ 468745 w 1537184"/>
              <a:gd name="connsiteY2" fmla="*/ 479961 h 667047"/>
              <a:gd name="connsiteX3" fmla="*/ 500976 w 1537184"/>
              <a:gd name="connsiteY3" fmla="*/ 466123 h 667047"/>
              <a:gd name="connsiteX4" fmla="*/ 499529 w 1537184"/>
              <a:gd name="connsiteY4" fmla="*/ 465096 h 667047"/>
              <a:gd name="connsiteX5" fmla="*/ 918518 w 1537184"/>
              <a:gd name="connsiteY5" fmla="*/ 221744 h 667047"/>
              <a:gd name="connsiteX6" fmla="*/ 887094 w 1537184"/>
              <a:gd name="connsiteY6" fmla="*/ 234203 h 667047"/>
              <a:gd name="connsiteX7" fmla="*/ 888480 w 1537184"/>
              <a:gd name="connsiteY7" fmla="*/ 235470 h 667047"/>
              <a:gd name="connsiteX8" fmla="*/ 920010 w 1537184"/>
              <a:gd name="connsiteY8" fmla="*/ 222959 h 667047"/>
              <a:gd name="connsiteX9" fmla="*/ 1478204 w 1537184"/>
              <a:gd name="connsiteY9" fmla="*/ 28753 h 667047"/>
              <a:gd name="connsiteX10" fmla="*/ 1462089 w 1537184"/>
              <a:gd name="connsiteY10" fmla="*/ 30702 h 667047"/>
              <a:gd name="connsiteX11" fmla="*/ 1421420 w 1537184"/>
              <a:gd name="connsiteY11" fmla="*/ 39470 h 667047"/>
              <a:gd name="connsiteX12" fmla="*/ 1384482 w 1537184"/>
              <a:gd name="connsiteY12" fmla="*/ 49515 h 667047"/>
              <a:gd name="connsiteX13" fmla="*/ 1364101 w 1537184"/>
              <a:gd name="connsiteY13" fmla="*/ 56421 h 667047"/>
              <a:gd name="connsiteX14" fmla="*/ 1344970 w 1537184"/>
              <a:gd name="connsiteY14" fmla="*/ 63397 h 667047"/>
              <a:gd name="connsiteX15" fmla="*/ 1338207 w 1537184"/>
              <a:gd name="connsiteY15" fmla="*/ 65785 h 667047"/>
              <a:gd name="connsiteX16" fmla="*/ 1322395 w 1537184"/>
              <a:gd name="connsiteY16" fmla="*/ 73925 h 667047"/>
              <a:gd name="connsiteX17" fmla="*/ 1313469 w 1537184"/>
              <a:gd name="connsiteY17" fmla="*/ 77106 h 667047"/>
              <a:gd name="connsiteX18" fmla="*/ 1267880 w 1537184"/>
              <a:gd name="connsiteY18" fmla="*/ 99145 h 667047"/>
              <a:gd name="connsiteX19" fmla="*/ 1229846 w 1537184"/>
              <a:gd name="connsiteY19" fmla="*/ 119001 h 667047"/>
              <a:gd name="connsiteX20" fmla="*/ 1237767 w 1537184"/>
              <a:gd name="connsiteY20" fmla="*/ 120278 h 667047"/>
              <a:gd name="connsiteX21" fmla="*/ 1215873 w 1537184"/>
              <a:gd name="connsiteY21" fmla="*/ 134310 h 667047"/>
              <a:gd name="connsiteX22" fmla="*/ 1196843 w 1537184"/>
              <a:gd name="connsiteY22" fmla="*/ 148741 h 667047"/>
              <a:gd name="connsiteX23" fmla="*/ 1196823 w 1537184"/>
              <a:gd name="connsiteY23" fmla="*/ 148748 h 667047"/>
              <a:gd name="connsiteX24" fmla="*/ 1196823 w 1537184"/>
              <a:gd name="connsiteY24" fmla="*/ 148757 h 667047"/>
              <a:gd name="connsiteX25" fmla="*/ 1196843 w 1537184"/>
              <a:gd name="connsiteY25" fmla="*/ 148741 h 667047"/>
              <a:gd name="connsiteX26" fmla="*/ 1241285 w 1537184"/>
              <a:gd name="connsiteY26" fmla="*/ 134849 h 667047"/>
              <a:gd name="connsiteX27" fmla="*/ 1258360 w 1537184"/>
              <a:gd name="connsiteY27" fmla="*/ 128658 h 667047"/>
              <a:gd name="connsiteX28" fmla="*/ 1279792 w 1537184"/>
              <a:gd name="connsiteY28" fmla="*/ 116501 h 667047"/>
              <a:gd name="connsiteX29" fmla="*/ 1314612 w 1537184"/>
              <a:gd name="connsiteY29" fmla="*/ 98946 h 667047"/>
              <a:gd name="connsiteX30" fmla="*/ 1373910 w 1537184"/>
              <a:gd name="connsiteY30" fmla="*/ 72830 h 667047"/>
              <a:gd name="connsiteX31" fmla="*/ 1402653 w 1537184"/>
              <a:gd name="connsiteY31" fmla="*/ 61733 h 667047"/>
              <a:gd name="connsiteX32" fmla="*/ 1431960 w 1537184"/>
              <a:gd name="connsiteY32" fmla="*/ 50214 h 667047"/>
              <a:gd name="connsiteX33" fmla="*/ 1435707 w 1537184"/>
              <a:gd name="connsiteY33" fmla="*/ 48334 h 667047"/>
              <a:gd name="connsiteX34" fmla="*/ 1444724 w 1537184"/>
              <a:gd name="connsiteY34" fmla="*/ 42281 h 667047"/>
              <a:gd name="connsiteX35" fmla="*/ 1450269 w 1537184"/>
              <a:gd name="connsiteY35" fmla="*/ 41178 h 667047"/>
              <a:gd name="connsiteX36" fmla="*/ 1478204 w 1537184"/>
              <a:gd name="connsiteY36" fmla="*/ 28753 h 667047"/>
              <a:gd name="connsiteX37" fmla="*/ 1537184 w 1537184"/>
              <a:gd name="connsiteY37" fmla="*/ 0 h 667047"/>
              <a:gd name="connsiteX38" fmla="*/ 1537184 w 1537184"/>
              <a:gd name="connsiteY38" fmla="*/ 33702 h 667047"/>
              <a:gd name="connsiteX39" fmla="*/ 1533147 w 1537184"/>
              <a:gd name="connsiteY39" fmla="*/ 34245 h 667047"/>
              <a:gd name="connsiteX40" fmla="*/ 1509750 w 1537184"/>
              <a:gd name="connsiteY40" fmla="*/ 41652 h 667047"/>
              <a:gd name="connsiteX41" fmla="*/ 1500276 w 1537184"/>
              <a:gd name="connsiteY41" fmla="*/ 45747 h 667047"/>
              <a:gd name="connsiteX42" fmla="*/ 1479316 w 1537184"/>
              <a:gd name="connsiteY42" fmla="*/ 57672 h 667047"/>
              <a:gd name="connsiteX43" fmla="*/ 1435616 w 1537184"/>
              <a:gd name="connsiteY43" fmla="*/ 78753 h 667047"/>
              <a:gd name="connsiteX44" fmla="*/ 1390102 w 1537184"/>
              <a:gd name="connsiteY44" fmla="*/ 102128 h 667047"/>
              <a:gd name="connsiteX45" fmla="*/ 1381969 w 1537184"/>
              <a:gd name="connsiteY45" fmla="*/ 108793 h 667047"/>
              <a:gd name="connsiteX46" fmla="*/ 1362213 w 1537184"/>
              <a:gd name="connsiteY46" fmla="*/ 120493 h 667047"/>
              <a:gd name="connsiteX47" fmla="*/ 1365016 w 1537184"/>
              <a:gd name="connsiteY47" fmla="*/ 121683 h 667047"/>
              <a:gd name="connsiteX48" fmla="*/ 1364787 w 1537184"/>
              <a:gd name="connsiteY48" fmla="*/ 122330 h 667047"/>
              <a:gd name="connsiteX49" fmla="*/ 1337872 w 1537184"/>
              <a:gd name="connsiteY49" fmla="*/ 135729 h 667047"/>
              <a:gd name="connsiteX50" fmla="*/ 1316456 w 1537184"/>
              <a:gd name="connsiteY50" fmla="*/ 142989 h 667047"/>
              <a:gd name="connsiteX51" fmla="*/ 1313972 w 1537184"/>
              <a:gd name="connsiteY51" fmla="*/ 143928 h 667047"/>
              <a:gd name="connsiteX52" fmla="*/ 1295207 w 1537184"/>
              <a:gd name="connsiteY52" fmla="*/ 153163 h 667047"/>
              <a:gd name="connsiteX53" fmla="*/ 1218665 w 1537184"/>
              <a:gd name="connsiteY53" fmla="*/ 186979 h 667047"/>
              <a:gd name="connsiteX54" fmla="*/ 1174493 w 1537184"/>
              <a:gd name="connsiteY54" fmla="*/ 207362 h 667047"/>
              <a:gd name="connsiteX55" fmla="*/ 1167455 w 1537184"/>
              <a:gd name="connsiteY55" fmla="*/ 212621 h 667047"/>
              <a:gd name="connsiteX56" fmla="*/ 1160296 w 1537184"/>
              <a:gd name="connsiteY56" fmla="*/ 216907 h 667047"/>
              <a:gd name="connsiteX57" fmla="*/ 1080877 w 1537184"/>
              <a:gd name="connsiteY57" fmla="*/ 244317 h 667047"/>
              <a:gd name="connsiteX58" fmla="*/ 1022675 w 1537184"/>
              <a:gd name="connsiteY58" fmla="*/ 265045 h 667047"/>
              <a:gd name="connsiteX59" fmla="*/ 991525 w 1537184"/>
              <a:gd name="connsiteY59" fmla="*/ 276857 h 667047"/>
              <a:gd name="connsiteX60" fmla="*/ 970307 w 1537184"/>
              <a:gd name="connsiteY60" fmla="*/ 285625 h 667047"/>
              <a:gd name="connsiteX61" fmla="*/ 926255 w 1537184"/>
              <a:gd name="connsiteY61" fmla="*/ 302275 h 667047"/>
              <a:gd name="connsiteX62" fmla="*/ 923834 w 1537184"/>
              <a:gd name="connsiteY62" fmla="*/ 304534 h 667047"/>
              <a:gd name="connsiteX63" fmla="*/ 930917 w 1537184"/>
              <a:gd name="connsiteY63" fmla="*/ 304103 h 667047"/>
              <a:gd name="connsiteX64" fmla="*/ 949591 w 1537184"/>
              <a:gd name="connsiteY64" fmla="*/ 303198 h 667047"/>
              <a:gd name="connsiteX65" fmla="*/ 960726 w 1537184"/>
              <a:gd name="connsiteY65" fmla="*/ 302990 h 667047"/>
              <a:gd name="connsiteX66" fmla="*/ 964945 w 1537184"/>
              <a:gd name="connsiteY66" fmla="*/ 302835 h 667047"/>
              <a:gd name="connsiteX67" fmla="*/ 989286 w 1537184"/>
              <a:gd name="connsiteY67" fmla="*/ 305456 h 667047"/>
              <a:gd name="connsiteX68" fmla="*/ 1018120 w 1537184"/>
              <a:gd name="connsiteY68" fmla="*/ 306448 h 667047"/>
              <a:gd name="connsiteX69" fmla="*/ 1026254 w 1537184"/>
              <a:gd name="connsiteY69" fmla="*/ 313354 h 667047"/>
              <a:gd name="connsiteX70" fmla="*/ 1053977 w 1537184"/>
              <a:gd name="connsiteY70" fmla="*/ 319838 h 667047"/>
              <a:gd name="connsiteX71" fmla="*/ 1053916 w 1537184"/>
              <a:gd name="connsiteY71" fmla="*/ 321296 h 667047"/>
              <a:gd name="connsiteX72" fmla="*/ 1039354 w 1537184"/>
              <a:gd name="connsiteY72" fmla="*/ 323899 h 667047"/>
              <a:gd name="connsiteX73" fmla="*/ 1070077 w 1537184"/>
              <a:gd name="connsiteY73" fmla="*/ 328340 h 667047"/>
              <a:gd name="connsiteX74" fmla="*/ 1072072 w 1537184"/>
              <a:gd name="connsiteY74" fmla="*/ 348206 h 667047"/>
              <a:gd name="connsiteX75" fmla="*/ 1069818 w 1537184"/>
              <a:gd name="connsiteY75" fmla="*/ 348809 h 667047"/>
              <a:gd name="connsiteX76" fmla="*/ 1029559 w 1537184"/>
              <a:gd name="connsiteY76" fmla="*/ 343748 h 667047"/>
              <a:gd name="connsiteX77" fmla="*/ 1001593 w 1537184"/>
              <a:gd name="connsiteY77" fmla="*/ 344300 h 667047"/>
              <a:gd name="connsiteX78" fmla="*/ 963376 w 1537184"/>
              <a:gd name="connsiteY78" fmla="*/ 350878 h 667047"/>
              <a:gd name="connsiteX79" fmla="*/ 941138 w 1537184"/>
              <a:gd name="connsiteY79" fmla="*/ 349473 h 667047"/>
              <a:gd name="connsiteX80" fmla="*/ 891435 w 1537184"/>
              <a:gd name="connsiteY80" fmla="*/ 343446 h 667047"/>
              <a:gd name="connsiteX81" fmla="*/ 880880 w 1537184"/>
              <a:gd name="connsiteY81" fmla="*/ 344507 h 667047"/>
              <a:gd name="connsiteX82" fmla="*/ 864856 w 1537184"/>
              <a:gd name="connsiteY82" fmla="*/ 348025 h 667047"/>
              <a:gd name="connsiteX83" fmla="*/ 852380 w 1537184"/>
              <a:gd name="connsiteY83" fmla="*/ 350999 h 667047"/>
              <a:gd name="connsiteX84" fmla="*/ 831116 w 1537184"/>
              <a:gd name="connsiteY84" fmla="*/ 354750 h 667047"/>
              <a:gd name="connsiteX85" fmla="*/ 823743 w 1537184"/>
              <a:gd name="connsiteY85" fmla="*/ 356587 h 667047"/>
              <a:gd name="connsiteX86" fmla="*/ 796951 w 1537184"/>
              <a:gd name="connsiteY86" fmla="*/ 369951 h 667047"/>
              <a:gd name="connsiteX87" fmla="*/ 777728 w 1537184"/>
              <a:gd name="connsiteY87" fmla="*/ 377849 h 667047"/>
              <a:gd name="connsiteX88" fmla="*/ 717592 w 1537184"/>
              <a:gd name="connsiteY88" fmla="*/ 380936 h 667047"/>
              <a:gd name="connsiteX89" fmla="*/ 708467 w 1537184"/>
              <a:gd name="connsiteY89" fmla="*/ 381616 h 667047"/>
              <a:gd name="connsiteX90" fmla="*/ 654409 w 1537184"/>
              <a:gd name="connsiteY90" fmla="*/ 402293 h 667047"/>
              <a:gd name="connsiteX91" fmla="*/ 652749 w 1537184"/>
              <a:gd name="connsiteY91" fmla="*/ 403758 h 667047"/>
              <a:gd name="connsiteX92" fmla="*/ 658019 w 1537184"/>
              <a:gd name="connsiteY92" fmla="*/ 403060 h 667047"/>
              <a:gd name="connsiteX93" fmla="*/ 623244 w 1537184"/>
              <a:gd name="connsiteY93" fmla="*/ 418942 h 667047"/>
              <a:gd name="connsiteX94" fmla="*/ 634409 w 1537184"/>
              <a:gd name="connsiteY94" fmla="*/ 419917 h 667047"/>
              <a:gd name="connsiteX95" fmla="*/ 625483 w 1537184"/>
              <a:gd name="connsiteY95" fmla="*/ 424322 h 667047"/>
              <a:gd name="connsiteX96" fmla="*/ 610312 w 1537184"/>
              <a:gd name="connsiteY96" fmla="*/ 431074 h 667047"/>
              <a:gd name="connsiteX97" fmla="*/ 596604 w 1537184"/>
              <a:gd name="connsiteY97" fmla="*/ 434704 h 667047"/>
              <a:gd name="connsiteX98" fmla="*/ 584342 w 1537184"/>
              <a:gd name="connsiteY98" fmla="*/ 437437 h 667047"/>
              <a:gd name="connsiteX99" fmla="*/ 515691 w 1537184"/>
              <a:gd name="connsiteY99" fmla="*/ 465959 h 667047"/>
              <a:gd name="connsiteX100" fmla="*/ 503688 w 1537184"/>
              <a:gd name="connsiteY100" fmla="*/ 472460 h 667047"/>
              <a:gd name="connsiteX101" fmla="*/ 480687 w 1537184"/>
              <a:gd name="connsiteY101" fmla="*/ 482497 h 667047"/>
              <a:gd name="connsiteX102" fmla="*/ 460657 w 1537184"/>
              <a:gd name="connsiteY102" fmla="*/ 487592 h 667047"/>
              <a:gd name="connsiteX103" fmla="*/ 447603 w 1537184"/>
              <a:gd name="connsiteY103" fmla="*/ 488109 h 667047"/>
              <a:gd name="connsiteX104" fmla="*/ 424420 w 1537184"/>
              <a:gd name="connsiteY104" fmla="*/ 493317 h 667047"/>
              <a:gd name="connsiteX105" fmla="*/ 385670 w 1537184"/>
              <a:gd name="connsiteY105" fmla="*/ 514209 h 667047"/>
              <a:gd name="connsiteX106" fmla="*/ 365960 w 1537184"/>
              <a:gd name="connsiteY106" fmla="*/ 519960 h 667047"/>
              <a:gd name="connsiteX107" fmla="*/ 361908 w 1537184"/>
              <a:gd name="connsiteY107" fmla="*/ 527918 h 667047"/>
              <a:gd name="connsiteX108" fmla="*/ 365654 w 1537184"/>
              <a:gd name="connsiteY108" fmla="*/ 537980 h 667047"/>
              <a:gd name="connsiteX109" fmla="*/ 382958 w 1537184"/>
              <a:gd name="connsiteY109" fmla="*/ 536730 h 667047"/>
              <a:gd name="connsiteX110" fmla="*/ 384452 w 1537184"/>
              <a:gd name="connsiteY110" fmla="*/ 538316 h 667047"/>
              <a:gd name="connsiteX111" fmla="*/ 345060 w 1537184"/>
              <a:gd name="connsiteY111" fmla="*/ 558708 h 667047"/>
              <a:gd name="connsiteX112" fmla="*/ 345503 w 1537184"/>
              <a:gd name="connsiteY112" fmla="*/ 566934 h 667047"/>
              <a:gd name="connsiteX113" fmla="*/ 323493 w 1537184"/>
              <a:gd name="connsiteY113" fmla="*/ 583393 h 667047"/>
              <a:gd name="connsiteX114" fmla="*/ 319333 w 1537184"/>
              <a:gd name="connsiteY114" fmla="*/ 586816 h 667047"/>
              <a:gd name="connsiteX115" fmla="*/ 336302 w 1537184"/>
              <a:gd name="connsiteY115" fmla="*/ 591602 h 667047"/>
              <a:gd name="connsiteX116" fmla="*/ 304513 w 1537184"/>
              <a:gd name="connsiteY116" fmla="*/ 606492 h 667047"/>
              <a:gd name="connsiteX117" fmla="*/ 258894 w 1537184"/>
              <a:gd name="connsiteY117" fmla="*/ 620856 h 667047"/>
              <a:gd name="connsiteX118" fmla="*/ 191735 w 1537184"/>
              <a:gd name="connsiteY118" fmla="*/ 643188 h 667047"/>
              <a:gd name="connsiteX119" fmla="*/ 176000 w 1537184"/>
              <a:gd name="connsiteY119" fmla="*/ 644094 h 667047"/>
              <a:gd name="connsiteX120" fmla="*/ 166252 w 1537184"/>
              <a:gd name="connsiteY120" fmla="*/ 644922 h 667047"/>
              <a:gd name="connsiteX121" fmla="*/ 98804 w 1537184"/>
              <a:gd name="connsiteY121" fmla="*/ 661476 h 667047"/>
              <a:gd name="connsiteX122" fmla="*/ 40740 w 1537184"/>
              <a:gd name="connsiteY122" fmla="*/ 666710 h 667047"/>
              <a:gd name="connsiteX123" fmla="*/ 9316 w 1537184"/>
              <a:gd name="connsiteY123" fmla="*/ 661286 h 667047"/>
              <a:gd name="connsiteX124" fmla="*/ 816 w 1537184"/>
              <a:gd name="connsiteY124" fmla="*/ 649715 h 667047"/>
              <a:gd name="connsiteX125" fmla="*/ 21638 w 1537184"/>
              <a:gd name="connsiteY125" fmla="*/ 629531 h 667047"/>
              <a:gd name="connsiteX126" fmla="*/ 75864 w 1537184"/>
              <a:gd name="connsiteY126" fmla="*/ 603285 h 667047"/>
              <a:gd name="connsiteX127" fmla="*/ 146465 w 1537184"/>
              <a:gd name="connsiteY127" fmla="*/ 564408 h 667047"/>
              <a:gd name="connsiteX128" fmla="*/ 149223 w 1537184"/>
              <a:gd name="connsiteY128" fmla="*/ 562355 h 667047"/>
              <a:gd name="connsiteX129" fmla="*/ 149558 w 1537184"/>
              <a:gd name="connsiteY129" fmla="*/ 561346 h 667047"/>
              <a:gd name="connsiteX130" fmla="*/ 144226 w 1537184"/>
              <a:gd name="connsiteY130" fmla="*/ 555337 h 667047"/>
              <a:gd name="connsiteX131" fmla="*/ 154021 w 1537184"/>
              <a:gd name="connsiteY131" fmla="*/ 546292 h 667047"/>
              <a:gd name="connsiteX132" fmla="*/ 178346 w 1537184"/>
              <a:gd name="connsiteY132" fmla="*/ 534436 h 667047"/>
              <a:gd name="connsiteX133" fmla="*/ 181011 w 1537184"/>
              <a:gd name="connsiteY133" fmla="*/ 532600 h 667047"/>
              <a:gd name="connsiteX134" fmla="*/ 187988 w 1537184"/>
              <a:gd name="connsiteY134" fmla="*/ 523158 h 667047"/>
              <a:gd name="connsiteX135" fmla="*/ 203022 w 1537184"/>
              <a:gd name="connsiteY135" fmla="*/ 507320 h 667047"/>
              <a:gd name="connsiteX136" fmla="*/ 243570 w 1537184"/>
              <a:gd name="connsiteY136" fmla="*/ 475323 h 667047"/>
              <a:gd name="connsiteX137" fmla="*/ 251094 w 1537184"/>
              <a:gd name="connsiteY137" fmla="*/ 469986 h 667047"/>
              <a:gd name="connsiteX138" fmla="*/ 227393 w 1537184"/>
              <a:gd name="connsiteY138" fmla="*/ 462105 h 667047"/>
              <a:gd name="connsiteX139" fmla="*/ 212435 w 1537184"/>
              <a:gd name="connsiteY139" fmla="*/ 422485 h 667047"/>
              <a:gd name="connsiteX140" fmla="*/ 221789 w 1537184"/>
              <a:gd name="connsiteY140" fmla="*/ 416951 h 667047"/>
              <a:gd name="connsiteX141" fmla="*/ 303492 w 1537184"/>
              <a:gd name="connsiteY141" fmla="*/ 385040 h 667047"/>
              <a:gd name="connsiteX142" fmla="*/ 389585 w 1537184"/>
              <a:gd name="connsiteY142" fmla="*/ 360156 h 667047"/>
              <a:gd name="connsiteX143" fmla="*/ 501525 w 1537184"/>
              <a:gd name="connsiteY143" fmla="*/ 333272 h 667047"/>
              <a:gd name="connsiteX144" fmla="*/ 646534 w 1537184"/>
              <a:gd name="connsiteY144" fmla="*/ 295748 h 667047"/>
              <a:gd name="connsiteX145" fmla="*/ 684919 w 1537184"/>
              <a:gd name="connsiteY145" fmla="*/ 282780 h 667047"/>
              <a:gd name="connsiteX146" fmla="*/ 742602 w 1537184"/>
              <a:gd name="connsiteY146" fmla="*/ 265906 h 667047"/>
              <a:gd name="connsiteX147" fmla="*/ 762389 w 1537184"/>
              <a:gd name="connsiteY147" fmla="*/ 263509 h 667047"/>
              <a:gd name="connsiteX148" fmla="*/ 785832 w 1537184"/>
              <a:gd name="connsiteY148" fmla="*/ 259146 h 667047"/>
              <a:gd name="connsiteX149" fmla="*/ 818870 w 1537184"/>
              <a:gd name="connsiteY149" fmla="*/ 250749 h 667047"/>
              <a:gd name="connsiteX150" fmla="*/ 843957 w 1537184"/>
              <a:gd name="connsiteY150" fmla="*/ 247930 h 667047"/>
              <a:gd name="connsiteX151" fmla="*/ 864398 w 1537184"/>
              <a:gd name="connsiteY151" fmla="*/ 243644 h 667047"/>
              <a:gd name="connsiteX152" fmla="*/ 895442 w 1537184"/>
              <a:gd name="connsiteY152" fmla="*/ 229004 h 667047"/>
              <a:gd name="connsiteX153" fmla="*/ 951602 w 1537184"/>
              <a:gd name="connsiteY153" fmla="*/ 206198 h 667047"/>
              <a:gd name="connsiteX154" fmla="*/ 968494 w 1537184"/>
              <a:gd name="connsiteY154" fmla="*/ 199395 h 667047"/>
              <a:gd name="connsiteX155" fmla="*/ 969621 w 1537184"/>
              <a:gd name="connsiteY155" fmla="*/ 200249 h 667047"/>
              <a:gd name="connsiteX156" fmla="*/ 948708 w 1537184"/>
              <a:gd name="connsiteY156" fmla="*/ 209224 h 667047"/>
              <a:gd name="connsiteX157" fmla="*/ 950139 w 1537184"/>
              <a:gd name="connsiteY157" fmla="*/ 210328 h 667047"/>
              <a:gd name="connsiteX158" fmla="*/ 976278 w 1537184"/>
              <a:gd name="connsiteY158" fmla="*/ 199119 h 667047"/>
              <a:gd name="connsiteX159" fmla="*/ 1040709 w 1537184"/>
              <a:gd name="connsiteY159" fmla="*/ 170459 h 667047"/>
              <a:gd name="connsiteX160" fmla="*/ 1085263 w 1537184"/>
              <a:gd name="connsiteY160" fmla="*/ 152481 h 667047"/>
              <a:gd name="connsiteX161" fmla="*/ 1107990 w 1537184"/>
              <a:gd name="connsiteY161" fmla="*/ 141945 h 667047"/>
              <a:gd name="connsiteX162" fmla="*/ 1130244 w 1537184"/>
              <a:gd name="connsiteY162" fmla="*/ 128960 h 667047"/>
              <a:gd name="connsiteX163" fmla="*/ 1251887 w 1537184"/>
              <a:gd name="connsiteY163" fmla="*/ 77029 h 667047"/>
              <a:gd name="connsiteX164" fmla="*/ 1264621 w 1537184"/>
              <a:gd name="connsiteY164" fmla="*/ 70510 h 667047"/>
              <a:gd name="connsiteX165" fmla="*/ 1286859 w 1537184"/>
              <a:gd name="connsiteY165" fmla="*/ 61880 h 667047"/>
              <a:gd name="connsiteX166" fmla="*/ 1317826 w 1537184"/>
              <a:gd name="connsiteY166" fmla="*/ 51412 h 667047"/>
              <a:gd name="connsiteX167" fmla="*/ 1344528 w 1537184"/>
              <a:gd name="connsiteY167" fmla="*/ 40428 h 667047"/>
              <a:gd name="connsiteX168" fmla="*/ 1340584 w 1537184"/>
              <a:gd name="connsiteY168" fmla="*/ 39255 h 667047"/>
              <a:gd name="connsiteX169" fmla="*/ 1354947 w 1537184"/>
              <a:gd name="connsiteY169" fmla="*/ 36306 h 667047"/>
              <a:gd name="connsiteX170" fmla="*/ 1375511 w 1537184"/>
              <a:gd name="connsiteY170" fmla="*/ 24942 h 667047"/>
              <a:gd name="connsiteX171" fmla="*/ 1393012 w 1537184"/>
              <a:gd name="connsiteY171" fmla="*/ 14242 h 667047"/>
              <a:gd name="connsiteX172" fmla="*/ 1428914 w 1537184"/>
              <a:gd name="connsiteY172" fmla="*/ 6740 h 667047"/>
              <a:gd name="connsiteX173" fmla="*/ 1469903 w 1537184"/>
              <a:gd name="connsiteY173" fmla="*/ 7465 h 667047"/>
              <a:gd name="connsiteX174" fmla="*/ 1475478 w 1537184"/>
              <a:gd name="connsiteY174" fmla="*/ 9465 h 667047"/>
              <a:gd name="connsiteX175" fmla="*/ 1474321 w 1537184"/>
              <a:gd name="connsiteY175" fmla="*/ 10992 h 667047"/>
              <a:gd name="connsiteX176" fmla="*/ 1509506 w 1537184"/>
              <a:gd name="connsiteY176" fmla="*/ 9629 h 667047"/>
              <a:gd name="connsiteX177" fmla="*/ 1526186 w 1537184"/>
              <a:gd name="connsiteY177" fmla="*/ 2593 h 66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flip="none" rotWithShape="1">
            <a:gsLst>
              <a:gs pos="100000">
                <a:schemeClr val="accent1">
                  <a:lumMod val="40000"/>
                  <a:lumOff val="60000"/>
                  <a:alpha val="0"/>
                </a:schemeClr>
              </a:gs>
              <a:gs pos="427">
                <a:schemeClr val="accent1">
                  <a:alpha val="50000"/>
                </a:schemeClr>
              </a:gs>
              <a:gs pos="35000">
                <a:schemeClr val="accent1">
                  <a:alpha val="20000"/>
                </a:schemeClr>
              </a:gs>
            </a:gsLst>
            <a:lin ang="5400000" scaled="1"/>
            <a:tileRect/>
          </a:gradFill>
          <a:ln w="893"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0" name="图形 15"/>
          <p:cNvSpPr/>
          <p:nvPr>
            <p:custDataLst>
              <p:tags r:id="rId25"/>
            </p:custDataLst>
          </p:nvPr>
        </p:nvSpPr>
        <p:spPr>
          <a:xfrm>
            <a:off x="7825317" y="5041900"/>
            <a:ext cx="334433" cy="812800"/>
          </a:xfrm>
          <a:custGeom>
            <a:avLst/>
            <a:gdLst>
              <a:gd name="connsiteX0" fmla="*/ 570439 w 859200"/>
              <a:gd name="connsiteY0" fmla="*/ 35862 h 2087906"/>
              <a:gd name="connsiteX1" fmla="*/ 598133 w 859200"/>
              <a:gd name="connsiteY1" fmla="*/ 95430 h 2087906"/>
              <a:gd name="connsiteX2" fmla="*/ 605961 w 859200"/>
              <a:gd name="connsiteY2" fmla="*/ 121340 h 2087906"/>
              <a:gd name="connsiteX3" fmla="*/ 584206 w 859200"/>
              <a:gd name="connsiteY3" fmla="*/ 151484 h 2087906"/>
              <a:gd name="connsiteX4" fmla="*/ 570279 w 859200"/>
              <a:gd name="connsiteY4" fmla="*/ 162828 h 2087906"/>
              <a:gd name="connsiteX5" fmla="*/ 555287 w 859200"/>
              <a:gd name="connsiteY5" fmla="*/ 193903 h 2087906"/>
              <a:gd name="connsiteX6" fmla="*/ 548790 w 859200"/>
              <a:gd name="connsiteY6" fmla="*/ 202105 h 2087906"/>
              <a:gd name="connsiteX7" fmla="*/ 531268 w 859200"/>
              <a:gd name="connsiteY7" fmla="*/ 236988 h 2087906"/>
              <a:gd name="connsiteX8" fmla="*/ 507994 w 859200"/>
              <a:gd name="connsiteY8" fmla="*/ 254776 h 2087906"/>
              <a:gd name="connsiteX9" fmla="*/ 462166 w 859200"/>
              <a:gd name="connsiteY9" fmla="*/ 292935 h 2087906"/>
              <a:gd name="connsiteX10" fmla="*/ 460063 w 859200"/>
              <a:gd name="connsiteY10" fmla="*/ 350720 h 2087906"/>
              <a:gd name="connsiteX11" fmla="*/ 458758 w 859200"/>
              <a:gd name="connsiteY11" fmla="*/ 365046 h 2087906"/>
              <a:gd name="connsiteX12" fmla="*/ 467253 w 859200"/>
              <a:gd name="connsiteY12" fmla="*/ 363368 h 2087906"/>
              <a:gd name="connsiteX13" fmla="*/ 487570 w 859200"/>
              <a:gd name="connsiteY13" fmla="*/ 365818 h 2087906"/>
              <a:gd name="connsiteX14" fmla="*/ 497210 w 859200"/>
              <a:gd name="connsiteY14" fmla="*/ 397080 h 2087906"/>
              <a:gd name="connsiteX15" fmla="*/ 493562 w 859200"/>
              <a:gd name="connsiteY15" fmla="*/ 420087 h 2087906"/>
              <a:gd name="connsiteX16" fmla="*/ 497343 w 859200"/>
              <a:gd name="connsiteY16" fmla="*/ 487245 h 2087906"/>
              <a:gd name="connsiteX17" fmla="*/ 511110 w 859200"/>
              <a:gd name="connsiteY17" fmla="*/ 506923 h 2087906"/>
              <a:gd name="connsiteX18" fmla="*/ 511909 w 859200"/>
              <a:gd name="connsiteY18" fmla="*/ 517176 h 2087906"/>
              <a:gd name="connsiteX19" fmla="*/ 504746 w 859200"/>
              <a:gd name="connsiteY19" fmla="*/ 527268 h 2087906"/>
              <a:gd name="connsiteX20" fmla="*/ 493748 w 859200"/>
              <a:gd name="connsiteY20" fmla="*/ 540369 h 2087906"/>
              <a:gd name="connsiteX21" fmla="*/ 493748 w 859200"/>
              <a:gd name="connsiteY21" fmla="*/ 577623 h 2087906"/>
              <a:gd name="connsiteX22" fmla="*/ 488769 w 859200"/>
              <a:gd name="connsiteY22" fmla="*/ 570513 h 2087906"/>
              <a:gd name="connsiteX23" fmla="*/ 485626 w 859200"/>
              <a:gd name="connsiteY23" fmla="*/ 571285 h 2087906"/>
              <a:gd name="connsiteX24" fmla="*/ 494946 w 859200"/>
              <a:gd name="connsiteY24" fmla="*/ 623770 h 2087906"/>
              <a:gd name="connsiteX25" fmla="*/ 551612 w 859200"/>
              <a:gd name="connsiteY25" fmla="*/ 623637 h 2087906"/>
              <a:gd name="connsiteX26" fmla="*/ 576670 w 859200"/>
              <a:gd name="connsiteY26" fmla="*/ 642064 h 2087906"/>
              <a:gd name="connsiteX27" fmla="*/ 577123 w 859200"/>
              <a:gd name="connsiteY27" fmla="*/ 648322 h 2087906"/>
              <a:gd name="connsiteX28" fmla="*/ 568841 w 859200"/>
              <a:gd name="connsiteY28" fmla="*/ 689676 h 2087906"/>
              <a:gd name="connsiteX29" fmla="*/ 613923 w 859200"/>
              <a:gd name="connsiteY29" fmla="*/ 729752 h 2087906"/>
              <a:gd name="connsiteX30" fmla="*/ 712902 w 859200"/>
              <a:gd name="connsiteY30" fmla="*/ 708183 h 2087906"/>
              <a:gd name="connsiteX31" fmla="*/ 738865 w 859200"/>
              <a:gd name="connsiteY31" fmla="*/ 712683 h 2087906"/>
              <a:gd name="connsiteX32" fmla="*/ 812307 w 859200"/>
              <a:gd name="connsiteY32" fmla="*/ 724400 h 2087906"/>
              <a:gd name="connsiteX33" fmla="*/ 858002 w 859200"/>
              <a:gd name="connsiteY33" fmla="*/ 714201 h 2087906"/>
              <a:gd name="connsiteX34" fmla="*/ 859200 w 859200"/>
              <a:gd name="connsiteY34" fmla="*/ 717343 h 2087906"/>
              <a:gd name="connsiteX35" fmla="*/ 847218 w 859200"/>
              <a:gd name="connsiteY35" fmla="*/ 724134 h 2087906"/>
              <a:gd name="connsiteX36" fmla="*/ 809138 w 859200"/>
              <a:gd name="connsiteY36" fmla="*/ 765355 h 2087906"/>
              <a:gd name="connsiteX37" fmla="*/ 796463 w 859200"/>
              <a:gd name="connsiteY37" fmla="*/ 775767 h 2087906"/>
              <a:gd name="connsiteX38" fmla="*/ 756547 w 859200"/>
              <a:gd name="connsiteY38" fmla="*/ 785539 h 2087906"/>
              <a:gd name="connsiteX39" fmla="*/ 768823 w 859200"/>
              <a:gd name="connsiteY39" fmla="*/ 794593 h 2087906"/>
              <a:gd name="connsiteX40" fmla="*/ 717110 w 859200"/>
              <a:gd name="connsiteY40" fmla="*/ 815444 h 2087906"/>
              <a:gd name="connsiteX41" fmla="*/ 682439 w 859200"/>
              <a:gd name="connsiteY41" fmla="*/ 832805 h 2087906"/>
              <a:gd name="connsiteX42" fmla="*/ 649792 w 859200"/>
              <a:gd name="connsiteY42" fmla="*/ 841593 h 2087906"/>
              <a:gd name="connsiteX43" fmla="*/ 616613 w 859200"/>
              <a:gd name="connsiteY43" fmla="*/ 840821 h 2087906"/>
              <a:gd name="connsiteX44" fmla="*/ 604390 w 859200"/>
              <a:gd name="connsiteY44" fmla="*/ 844575 h 2087906"/>
              <a:gd name="connsiteX45" fmla="*/ 590091 w 859200"/>
              <a:gd name="connsiteY45" fmla="*/ 847158 h 2087906"/>
              <a:gd name="connsiteX46" fmla="*/ 574380 w 859200"/>
              <a:gd name="connsiteY46" fmla="*/ 848037 h 2087906"/>
              <a:gd name="connsiteX47" fmla="*/ 563915 w 859200"/>
              <a:gd name="connsiteY47" fmla="*/ 848223 h 2087906"/>
              <a:gd name="connsiteX48" fmla="*/ 547245 w 859200"/>
              <a:gd name="connsiteY48" fmla="*/ 845268 h 2087906"/>
              <a:gd name="connsiteX49" fmla="*/ 551719 w 859200"/>
              <a:gd name="connsiteY49" fmla="*/ 862576 h 2087906"/>
              <a:gd name="connsiteX50" fmla="*/ 555900 w 859200"/>
              <a:gd name="connsiteY50" fmla="*/ 908670 h 2087906"/>
              <a:gd name="connsiteX51" fmla="*/ 563675 w 859200"/>
              <a:gd name="connsiteY51" fmla="*/ 946297 h 2087906"/>
              <a:gd name="connsiteX52" fmla="*/ 565646 w 859200"/>
              <a:gd name="connsiteY52" fmla="*/ 955058 h 2087906"/>
              <a:gd name="connsiteX53" fmla="*/ 576856 w 859200"/>
              <a:gd name="connsiteY53" fmla="*/ 1012416 h 2087906"/>
              <a:gd name="connsiteX54" fmla="*/ 608198 w 859200"/>
              <a:gd name="connsiteY54" fmla="*/ 1124736 h 2087906"/>
              <a:gd name="connsiteX55" fmla="*/ 606175 w 859200"/>
              <a:gd name="connsiteY55" fmla="*/ 1137411 h 2087906"/>
              <a:gd name="connsiteX56" fmla="*/ 598532 w 859200"/>
              <a:gd name="connsiteY56" fmla="*/ 1168567 h 2087906"/>
              <a:gd name="connsiteX57" fmla="*/ 595789 w 859200"/>
              <a:gd name="connsiteY57" fmla="*/ 1318939 h 2087906"/>
              <a:gd name="connsiteX58" fmla="*/ 602526 w 859200"/>
              <a:gd name="connsiteY58" fmla="*/ 1360293 h 2087906"/>
              <a:gd name="connsiteX59" fmla="*/ 601754 w 859200"/>
              <a:gd name="connsiteY59" fmla="*/ 1390703 h 2087906"/>
              <a:gd name="connsiteX60" fmla="*/ 607293 w 859200"/>
              <a:gd name="connsiteY60" fmla="*/ 1423163 h 2087906"/>
              <a:gd name="connsiteX61" fmla="*/ 609876 w 859200"/>
              <a:gd name="connsiteY61" fmla="*/ 1437223 h 2087906"/>
              <a:gd name="connsiteX62" fmla="*/ 605908 w 859200"/>
              <a:gd name="connsiteY62" fmla="*/ 1473172 h 2087906"/>
              <a:gd name="connsiteX63" fmla="*/ 590144 w 859200"/>
              <a:gd name="connsiteY63" fmla="*/ 1494209 h 2087906"/>
              <a:gd name="connsiteX64" fmla="*/ 575978 w 859200"/>
              <a:gd name="connsiteY64" fmla="*/ 1555242 h 2087906"/>
              <a:gd name="connsiteX65" fmla="*/ 574193 w 859200"/>
              <a:gd name="connsiteY65" fmla="*/ 1564056 h 2087906"/>
              <a:gd name="connsiteX66" fmla="*/ 560133 w 859200"/>
              <a:gd name="connsiteY66" fmla="*/ 1702392 h 2087906"/>
              <a:gd name="connsiteX67" fmla="*/ 559681 w 859200"/>
              <a:gd name="connsiteY67" fmla="*/ 1769310 h 2087906"/>
              <a:gd name="connsiteX68" fmla="*/ 556618 w 859200"/>
              <a:gd name="connsiteY68" fmla="*/ 1785899 h 2087906"/>
              <a:gd name="connsiteX69" fmla="*/ 550680 w 859200"/>
              <a:gd name="connsiteY69" fmla="*/ 1813300 h 2087906"/>
              <a:gd name="connsiteX70" fmla="*/ 554036 w 859200"/>
              <a:gd name="connsiteY70" fmla="*/ 1852178 h 2087906"/>
              <a:gd name="connsiteX71" fmla="*/ 562876 w 859200"/>
              <a:gd name="connsiteY71" fmla="*/ 1871830 h 2087906"/>
              <a:gd name="connsiteX72" fmla="*/ 567882 w 859200"/>
              <a:gd name="connsiteY72" fmla="*/ 1871937 h 2087906"/>
              <a:gd name="connsiteX73" fmla="*/ 574886 w 859200"/>
              <a:gd name="connsiteY73" fmla="*/ 1875026 h 2087906"/>
              <a:gd name="connsiteX74" fmla="*/ 588040 w 859200"/>
              <a:gd name="connsiteY74" fmla="*/ 1909989 h 2087906"/>
              <a:gd name="connsiteX75" fmla="*/ 589079 w 859200"/>
              <a:gd name="connsiteY75" fmla="*/ 1919522 h 2087906"/>
              <a:gd name="connsiteX76" fmla="*/ 581223 w 859200"/>
              <a:gd name="connsiteY76" fmla="*/ 1909270 h 2087906"/>
              <a:gd name="connsiteX77" fmla="*/ 579998 w 859200"/>
              <a:gd name="connsiteY77" fmla="*/ 1910948 h 2087906"/>
              <a:gd name="connsiteX78" fmla="*/ 599970 w 859200"/>
              <a:gd name="connsiteY78" fmla="*/ 1933422 h 2087906"/>
              <a:gd name="connsiteX79" fmla="*/ 606041 w 859200"/>
              <a:gd name="connsiteY79" fmla="*/ 1938775 h 2087906"/>
              <a:gd name="connsiteX80" fmla="*/ 650884 w 859200"/>
              <a:gd name="connsiteY80" fmla="*/ 1984762 h 2087906"/>
              <a:gd name="connsiteX81" fmla="*/ 712104 w 859200"/>
              <a:gd name="connsiteY81" fmla="*/ 2002950 h 2087906"/>
              <a:gd name="connsiteX82" fmla="*/ 743978 w 859200"/>
              <a:gd name="connsiteY82" fmla="*/ 2001112 h 2087906"/>
              <a:gd name="connsiteX83" fmla="*/ 775746 w 859200"/>
              <a:gd name="connsiteY83" fmla="*/ 2022522 h 2087906"/>
              <a:gd name="connsiteX84" fmla="*/ 781471 w 859200"/>
              <a:gd name="connsiteY84" fmla="*/ 2036555 h 2087906"/>
              <a:gd name="connsiteX85" fmla="*/ 767012 w 859200"/>
              <a:gd name="connsiteY85" fmla="*/ 2056367 h 2087906"/>
              <a:gd name="connsiteX86" fmla="*/ 583913 w 859200"/>
              <a:gd name="connsiteY86" fmla="*/ 2081611 h 2087906"/>
              <a:gd name="connsiteX87" fmla="*/ 536727 w 859200"/>
              <a:gd name="connsiteY87" fmla="*/ 2084567 h 2087906"/>
              <a:gd name="connsiteX88" fmla="*/ 441716 w 859200"/>
              <a:gd name="connsiteY88" fmla="*/ 2081078 h 2087906"/>
              <a:gd name="connsiteX89" fmla="*/ 425019 w 859200"/>
              <a:gd name="connsiteY89" fmla="*/ 2057272 h 2087906"/>
              <a:gd name="connsiteX90" fmla="*/ 429786 w 859200"/>
              <a:gd name="connsiteY90" fmla="*/ 1995867 h 2087906"/>
              <a:gd name="connsiteX91" fmla="*/ 363880 w 859200"/>
              <a:gd name="connsiteY91" fmla="*/ 2003775 h 2087906"/>
              <a:gd name="connsiteX92" fmla="*/ 260747 w 859200"/>
              <a:gd name="connsiteY92" fmla="*/ 2006971 h 2087906"/>
              <a:gd name="connsiteX93" fmla="*/ 248311 w 859200"/>
              <a:gd name="connsiteY93" fmla="*/ 1962501 h 2087906"/>
              <a:gd name="connsiteX94" fmla="*/ 263250 w 859200"/>
              <a:gd name="connsiteY94" fmla="*/ 1899737 h 2087906"/>
              <a:gd name="connsiteX95" fmla="*/ 268017 w 859200"/>
              <a:gd name="connsiteY95" fmla="*/ 1887568 h 2087906"/>
              <a:gd name="connsiteX96" fmla="*/ 258617 w 859200"/>
              <a:gd name="connsiteY96" fmla="*/ 1851406 h 2087906"/>
              <a:gd name="connsiteX97" fmla="*/ 272890 w 859200"/>
              <a:gd name="connsiteY97" fmla="*/ 1839956 h 2087906"/>
              <a:gd name="connsiteX98" fmla="*/ 273023 w 859200"/>
              <a:gd name="connsiteY98" fmla="*/ 1807256 h 2087906"/>
              <a:gd name="connsiteX99" fmla="*/ 269641 w 859200"/>
              <a:gd name="connsiteY99" fmla="*/ 1793169 h 2087906"/>
              <a:gd name="connsiteX100" fmla="*/ 257924 w 859200"/>
              <a:gd name="connsiteY100" fmla="*/ 1736663 h 2087906"/>
              <a:gd name="connsiteX101" fmla="*/ 258271 w 859200"/>
              <a:gd name="connsiteY101" fmla="*/ 1701007 h 2087906"/>
              <a:gd name="connsiteX102" fmla="*/ 260827 w 859200"/>
              <a:gd name="connsiteY102" fmla="*/ 1667588 h 2087906"/>
              <a:gd name="connsiteX103" fmla="*/ 259416 w 859200"/>
              <a:gd name="connsiteY103" fmla="*/ 1511650 h 2087906"/>
              <a:gd name="connsiteX104" fmla="*/ 267244 w 859200"/>
              <a:gd name="connsiteY104" fmla="*/ 1471787 h 2087906"/>
              <a:gd name="connsiteX105" fmla="*/ 266446 w 859200"/>
              <a:gd name="connsiteY105" fmla="*/ 1454239 h 2087906"/>
              <a:gd name="connsiteX106" fmla="*/ 274301 w 859200"/>
              <a:gd name="connsiteY106" fmla="*/ 1412831 h 2087906"/>
              <a:gd name="connsiteX107" fmla="*/ 283088 w 859200"/>
              <a:gd name="connsiteY107" fmla="*/ 1362690 h 2087906"/>
              <a:gd name="connsiteX108" fmla="*/ 281384 w 859200"/>
              <a:gd name="connsiteY108" fmla="*/ 1342505 h 2087906"/>
              <a:gd name="connsiteX109" fmla="*/ 280532 w 859200"/>
              <a:gd name="connsiteY109" fmla="*/ 1337339 h 2087906"/>
              <a:gd name="connsiteX110" fmla="*/ 285565 w 859200"/>
              <a:gd name="connsiteY110" fmla="*/ 1249997 h 2087906"/>
              <a:gd name="connsiteX111" fmla="*/ 283328 w 859200"/>
              <a:gd name="connsiteY111" fmla="*/ 1150699 h 2087906"/>
              <a:gd name="connsiteX112" fmla="*/ 283328 w 859200"/>
              <a:gd name="connsiteY112" fmla="*/ 1192213 h 2087906"/>
              <a:gd name="connsiteX113" fmla="*/ 277283 w 859200"/>
              <a:gd name="connsiteY113" fmla="*/ 1192293 h 2087906"/>
              <a:gd name="connsiteX114" fmla="*/ 272490 w 859200"/>
              <a:gd name="connsiteY114" fmla="*/ 1107294 h 2087906"/>
              <a:gd name="connsiteX115" fmla="*/ 273236 w 859200"/>
              <a:gd name="connsiteY115" fmla="*/ 1034092 h 2087906"/>
              <a:gd name="connsiteX116" fmla="*/ 265034 w 859200"/>
              <a:gd name="connsiteY116" fmla="*/ 1020484 h 2087906"/>
              <a:gd name="connsiteX117" fmla="*/ 221842 w 859200"/>
              <a:gd name="connsiteY117" fmla="*/ 983018 h 2087906"/>
              <a:gd name="connsiteX118" fmla="*/ 205759 w 859200"/>
              <a:gd name="connsiteY118" fmla="*/ 969837 h 2087906"/>
              <a:gd name="connsiteX119" fmla="*/ 177825 w 859200"/>
              <a:gd name="connsiteY119" fmla="*/ 949333 h 2087906"/>
              <a:gd name="connsiteX120" fmla="*/ 158626 w 859200"/>
              <a:gd name="connsiteY120" fmla="*/ 883400 h 2087906"/>
              <a:gd name="connsiteX121" fmla="*/ 149998 w 859200"/>
              <a:gd name="connsiteY121" fmla="*/ 861777 h 2087906"/>
              <a:gd name="connsiteX122" fmla="*/ 92667 w 859200"/>
              <a:gd name="connsiteY122" fmla="*/ 767485 h 2087906"/>
              <a:gd name="connsiteX123" fmla="*/ 31927 w 859200"/>
              <a:gd name="connsiteY123" fmla="*/ 683951 h 2087906"/>
              <a:gd name="connsiteX124" fmla="*/ 185 w 859200"/>
              <a:gd name="connsiteY124" fmla="*/ 596076 h 2087906"/>
              <a:gd name="connsiteX125" fmla="*/ 2715 w 859200"/>
              <a:gd name="connsiteY125" fmla="*/ 537946 h 2087906"/>
              <a:gd name="connsiteX126" fmla="*/ 17014 w 859200"/>
              <a:gd name="connsiteY126" fmla="*/ 510598 h 2087906"/>
              <a:gd name="connsiteX127" fmla="*/ 183018 w 859200"/>
              <a:gd name="connsiteY127" fmla="*/ 409063 h 2087906"/>
              <a:gd name="connsiteX128" fmla="*/ 199927 w 859200"/>
              <a:gd name="connsiteY128" fmla="*/ 394311 h 2087906"/>
              <a:gd name="connsiteX129" fmla="*/ 257418 w 859200"/>
              <a:gd name="connsiteY129" fmla="*/ 302362 h 2087906"/>
              <a:gd name="connsiteX130" fmla="*/ 285911 w 859200"/>
              <a:gd name="connsiteY130" fmla="*/ 264682 h 2087906"/>
              <a:gd name="connsiteX131" fmla="*/ 291610 w 859200"/>
              <a:gd name="connsiteY131" fmla="*/ 244258 h 2087906"/>
              <a:gd name="connsiteX132" fmla="*/ 321141 w 859200"/>
              <a:gd name="connsiteY132" fmla="*/ 204848 h 2087906"/>
              <a:gd name="connsiteX133" fmla="*/ 332245 w 859200"/>
              <a:gd name="connsiteY133" fmla="*/ 195421 h 2087906"/>
              <a:gd name="connsiteX134" fmla="*/ 353441 w 859200"/>
              <a:gd name="connsiteY134" fmla="*/ 110076 h 2087906"/>
              <a:gd name="connsiteX135" fmla="*/ 402518 w 859200"/>
              <a:gd name="connsiteY135" fmla="*/ 21243 h 2087906"/>
              <a:gd name="connsiteX136" fmla="*/ 490260 w 859200"/>
              <a:gd name="connsiteY136" fmla="*/ 712 h 2087906"/>
              <a:gd name="connsiteX137" fmla="*/ 538964 w 859200"/>
              <a:gd name="connsiteY137" fmla="*/ 29658 h 2087906"/>
              <a:gd name="connsiteX138" fmla="*/ 570439 w 859200"/>
              <a:gd name="connsiteY138" fmla="*/ 35862 h 2087906"/>
              <a:gd name="connsiteX139" fmla="*/ 446322 w 859200"/>
              <a:gd name="connsiteY139" fmla="*/ 1895876 h 2087906"/>
              <a:gd name="connsiteX140" fmla="*/ 450077 w 859200"/>
              <a:gd name="connsiteY140" fmla="*/ 1864268 h 2087906"/>
              <a:gd name="connsiteX141" fmla="*/ 445630 w 859200"/>
              <a:gd name="connsiteY141" fmla="*/ 1836600 h 2087906"/>
              <a:gd name="connsiteX142" fmla="*/ 448399 w 859200"/>
              <a:gd name="connsiteY142" fmla="*/ 1808374 h 2087906"/>
              <a:gd name="connsiteX143" fmla="*/ 450876 w 859200"/>
              <a:gd name="connsiteY143" fmla="*/ 1794740 h 2087906"/>
              <a:gd name="connsiteX144" fmla="*/ 444112 w 859200"/>
              <a:gd name="connsiteY144" fmla="*/ 1769150 h 2087906"/>
              <a:gd name="connsiteX145" fmla="*/ 443633 w 859200"/>
              <a:gd name="connsiteY145" fmla="*/ 1705135 h 2087906"/>
              <a:gd name="connsiteX146" fmla="*/ 440730 w 859200"/>
              <a:gd name="connsiteY146" fmla="*/ 1677387 h 2087906"/>
              <a:gd name="connsiteX147" fmla="*/ 449917 w 859200"/>
              <a:gd name="connsiteY147" fmla="*/ 1523633 h 2087906"/>
              <a:gd name="connsiteX148" fmla="*/ 458652 w 859200"/>
              <a:gd name="connsiteY148" fmla="*/ 1463160 h 2087906"/>
              <a:gd name="connsiteX149" fmla="*/ 455589 w 859200"/>
              <a:gd name="connsiteY149" fmla="*/ 1428063 h 2087906"/>
              <a:gd name="connsiteX150" fmla="*/ 438281 w 859200"/>
              <a:gd name="connsiteY150" fmla="*/ 1378267 h 2087906"/>
              <a:gd name="connsiteX151" fmla="*/ 421185 w 859200"/>
              <a:gd name="connsiteY151" fmla="*/ 1412139 h 2087906"/>
              <a:gd name="connsiteX152" fmla="*/ 408669 w 859200"/>
              <a:gd name="connsiteY152" fmla="*/ 1469977 h 2087906"/>
              <a:gd name="connsiteX153" fmla="*/ 386781 w 859200"/>
              <a:gd name="connsiteY153" fmla="*/ 1491919 h 2087906"/>
              <a:gd name="connsiteX154" fmla="*/ 378233 w 859200"/>
              <a:gd name="connsiteY154" fmla="*/ 1529545 h 2087906"/>
              <a:gd name="connsiteX155" fmla="*/ 363507 w 859200"/>
              <a:gd name="connsiteY155" fmla="*/ 1672221 h 2087906"/>
              <a:gd name="connsiteX156" fmla="*/ 366490 w 859200"/>
              <a:gd name="connsiteY156" fmla="*/ 1688625 h 2087906"/>
              <a:gd name="connsiteX157" fmla="*/ 362841 w 859200"/>
              <a:gd name="connsiteY157" fmla="*/ 1720952 h 2087906"/>
              <a:gd name="connsiteX158" fmla="*/ 362069 w 859200"/>
              <a:gd name="connsiteY158" fmla="*/ 1734186 h 2087906"/>
              <a:gd name="connsiteX159" fmla="*/ 368354 w 859200"/>
              <a:gd name="connsiteY159" fmla="*/ 1763904 h 2087906"/>
              <a:gd name="connsiteX160" fmla="*/ 367262 w 859200"/>
              <a:gd name="connsiteY160" fmla="*/ 1793701 h 2087906"/>
              <a:gd name="connsiteX161" fmla="*/ 382813 w 859200"/>
              <a:gd name="connsiteY161" fmla="*/ 1805764 h 2087906"/>
              <a:gd name="connsiteX162" fmla="*/ 385236 w 859200"/>
              <a:gd name="connsiteY162" fmla="*/ 1808534 h 2087906"/>
              <a:gd name="connsiteX163" fmla="*/ 396047 w 859200"/>
              <a:gd name="connsiteY163" fmla="*/ 1842698 h 2087906"/>
              <a:gd name="connsiteX164" fmla="*/ 424567 w 859200"/>
              <a:gd name="connsiteY164" fmla="*/ 1884239 h 2087906"/>
              <a:gd name="connsiteX165" fmla="*/ 439053 w 859200"/>
              <a:gd name="connsiteY165" fmla="*/ 1891269 h 2087906"/>
              <a:gd name="connsiteX166" fmla="*/ 446349 w 859200"/>
              <a:gd name="connsiteY166" fmla="*/ 1895902 h 2087906"/>
              <a:gd name="connsiteX167" fmla="*/ 283807 w 859200"/>
              <a:gd name="connsiteY167" fmla="*/ 1111102 h 2087906"/>
              <a:gd name="connsiteX168" fmla="*/ 284606 w 859200"/>
              <a:gd name="connsiteY168" fmla="*/ 1111262 h 2087906"/>
              <a:gd name="connsiteX169" fmla="*/ 284606 w 859200"/>
              <a:gd name="connsiteY169" fmla="*/ 1066605 h 2087906"/>
              <a:gd name="connsiteX170" fmla="*/ 280745 w 859200"/>
              <a:gd name="connsiteY170" fmla="*/ 1066685 h 2087906"/>
              <a:gd name="connsiteX171" fmla="*/ 283807 w 859200"/>
              <a:gd name="connsiteY171" fmla="*/ 1111128 h 20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flip="none" rotWithShape="1">
            <a:gsLst>
              <a:gs pos="22000">
                <a:schemeClr val="accent1"/>
              </a:gs>
              <a:gs pos="100000">
                <a:schemeClr val="accent1">
                  <a:lumMod val="40000"/>
                  <a:lumOff val="60000"/>
                </a:schemeClr>
              </a:gs>
              <a:gs pos="82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1567180" y="2891790"/>
            <a:ext cx="5448300" cy="1725930"/>
          </a:xfrm>
        </p:spPr>
        <p:txBody>
          <a:bodyPr wrap="square" anchor="t" anchorCtr="0">
            <a:normAutofit/>
          </a:bodyPr>
          <a:lstStyle>
            <a:lvl1pPr algn="l">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1564005" y="1588135"/>
            <a:ext cx="5448300" cy="1116965"/>
          </a:xfrm>
        </p:spPr>
        <p:txBody>
          <a:bodyPr wrap="none" anchor="b" anchorCtr="0">
            <a:normAutofit/>
          </a:bodyPr>
          <a:lstStyle>
            <a:lvl1pPr marL="0" indent="0" algn="l">
              <a:buNone/>
              <a:defRPr sz="1500" b="1" u="none" strike="noStrike" kern="1200" cap="all" spc="0" normalizeH="0">
                <a:solidFill>
                  <a:schemeClr val="accent1"/>
                </a:solidFill>
                <a:uFillTx/>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26"/>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5"/>
          <p:cNvSpPr>
            <a:spLocks noGrp="1"/>
          </p:cNvSpPr>
          <p:nvPr>
            <p:ph type="ftr" sz="quarter" idx="11"/>
            <p:custDataLst>
              <p:tags r:id="rId27"/>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6"/>
          <p:cNvSpPr>
            <a:spLocks noGrp="1"/>
          </p:cNvSpPr>
          <p:nvPr>
            <p:ph type="sldNum" sz="quarter" idx="12"/>
            <p:custDataLst>
              <p:tags r:id="rId28"/>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8400" y="1983150"/>
            <a:ext cx="5176800" cy="35613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411600" y="1983150"/>
            <a:ext cx="5176800" cy="3561300"/>
          </a:xfrm>
        </p:spPr>
        <p:txBody>
          <a:bodyPr lIns="90000" tIns="46800" rIns="90000" bIns="4680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3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7"/>
          <p:cNvSpPr/>
          <p:nvPr>
            <p:custDataLst>
              <p:tags r:id="rId3"/>
            </p:custDataLst>
          </p:nvPr>
        </p:nvSpPr>
        <p:spPr>
          <a:xfrm flipH="1">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1" name="任意多边形: 形状 8"/>
          <p:cNvSpPr/>
          <p:nvPr>
            <p:custDataLst>
              <p:tags r:id="rId4"/>
            </p:custDataLst>
          </p:nvPr>
        </p:nvSpPr>
        <p:spPr>
          <a:xfrm flipH="1">
            <a:off x="1172633"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0">
                <a:schemeClr val="accent1"/>
              </a:gs>
              <a:gs pos="100000">
                <a:schemeClr val="accent1">
                  <a:lumMod val="20000"/>
                  <a:lumOff val="8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2" name="椭圆 11"/>
          <p:cNvSpPr/>
          <p:nvPr>
            <p:custDataLst>
              <p:tags r:id="rId5"/>
            </p:custDataLst>
          </p:nvPr>
        </p:nvSpPr>
        <p:spPr>
          <a:xfrm flipH="1">
            <a:off x="776817" y="2033588"/>
            <a:ext cx="1178983" cy="117951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cxnSp>
        <p:nvCxnSpPr>
          <p:cNvPr id="13" name="直接连接符 12"/>
          <p:cNvCxnSpPr/>
          <p:nvPr>
            <p:custDataLst>
              <p:tags r:id="rId6"/>
            </p:custDataLst>
          </p:nvPr>
        </p:nvCxnSpPr>
        <p:spPr>
          <a:xfrm>
            <a:off x="3613150" y="5362575"/>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p:custDataLst>
              <p:tags r:id="rId7"/>
            </p:custDataLst>
          </p:nvPr>
        </p:nvSpPr>
        <p:spPr>
          <a:xfrm>
            <a:off x="64410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6" name="任意多边形: 形状 15"/>
          <p:cNvSpPr/>
          <p:nvPr>
            <p:custDataLst>
              <p:tags r:id="rId8"/>
            </p:custDataLst>
          </p:nvPr>
        </p:nvSpPr>
        <p:spPr>
          <a:xfrm flipH="1">
            <a:off x="8525933"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9"/>
            </p:custDataLst>
          </p:nvPr>
        </p:nvSpPr>
        <p:spPr>
          <a:xfrm flipH="1">
            <a:off x="110236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0"/>
            </p:custDataLst>
          </p:nvPr>
        </p:nvSpPr>
        <p:spPr>
          <a:xfrm flipH="1">
            <a:off x="9377045" y="3826510"/>
            <a:ext cx="568324"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21" name="任意多边形: 形状 20"/>
          <p:cNvSpPr/>
          <p:nvPr>
            <p:custDataLst>
              <p:tags r:id="rId11"/>
            </p:custDataLst>
          </p:nvPr>
        </p:nvSpPr>
        <p:spPr>
          <a:xfrm flipH="1" flipV="1">
            <a:off x="729191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2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2" name="任意多边形: 形状 21"/>
          <p:cNvSpPr/>
          <p:nvPr>
            <p:custDataLst>
              <p:tags r:id="rId12"/>
            </p:custDataLst>
          </p:nvPr>
        </p:nvSpPr>
        <p:spPr>
          <a:xfrm flipH="1">
            <a:off x="7653867" y="3376613"/>
            <a:ext cx="2292350"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4" name="图形 28"/>
          <p:cNvSpPr/>
          <p:nvPr>
            <p:custDataLst>
              <p:tags r:id="rId13"/>
            </p:custDataLst>
          </p:nvPr>
        </p:nvSpPr>
        <p:spPr>
          <a:xfrm flipH="1">
            <a:off x="91948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图形 9"/>
          <p:cNvSpPr/>
          <p:nvPr>
            <p:custDataLst>
              <p:tags r:id="rId14"/>
            </p:custDataLst>
          </p:nvPr>
        </p:nvSpPr>
        <p:spPr>
          <a:xfrm flipH="1">
            <a:off x="84624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5"/>
            </p:custDataLst>
          </p:nvPr>
        </p:nvSpPr>
        <p:spPr>
          <a:xfrm flipH="1">
            <a:off x="11021483" y="2238375"/>
            <a:ext cx="302683" cy="363537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6"/>
            </p:custDataLst>
          </p:nvPr>
        </p:nvSpPr>
        <p:spPr>
          <a:xfrm flipH="1">
            <a:off x="852593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7"/>
            </p:custDataLst>
          </p:nvPr>
        </p:nvSpPr>
        <p:spPr>
          <a:xfrm flipH="1">
            <a:off x="8525933"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41000">
                <a:schemeClr val="accent1">
                  <a:lumMod val="20000"/>
                  <a:lumOff val="80000"/>
                </a:schemeClr>
              </a:gs>
              <a:gs pos="100000">
                <a:srgbClr val="FFFFFF"/>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8"/>
            </p:custDataLst>
          </p:nvPr>
        </p:nvSpPr>
        <p:spPr>
          <a:xfrm flipH="1">
            <a:off x="9463617"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9"/>
            </p:custDataLst>
          </p:nvPr>
        </p:nvSpPr>
        <p:spPr>
          <a:xfrm flipH="1">
            <a:off x="9268883" y="1181100"/>
            <a:ext cx="1775883"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20"/>
            </p:custDataLst>
          </p:nvPr>
        </p:nvSpPr>
        <p:spPr>
          <a:xfrm flipH="1">
            <a:off x="8997950"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1" name="任意多边形: 形状 30"/>
          <p:cNvSpPr/>
          <p:nvPr>
            <p:custDataLst>
              <p:tags r:id="rId21"/>
            </p:custDataLst>
          </p:nvPr>
        </p:nvSpPr>
        <p:spPr>
          <a:xfrm flipH="1">
            <a:off x="8745220" y="1467485"/>
            <a:ext cx="2279649"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2"/>
            </p:custDataLst>
          </p:nvPr>
        </p:nvSpPr>
        <p:spPr>
          <a:xfrm flipH="1">
            <a:off x="914717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3" name="任意多边形: 形状 32"/>
          <p:cNvSpPr/>
          <p:nvPr>
            <p:custDataLst>
              <p:tags r:id="rId23"/>
            </p:custDataLst>
          </p:nvPr>
        </p:nvSpPr>
        <p:spPr>
          <a:xfrm flipH="1">
            <a:off x="8635365"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 name="标题 1"/>
          <p:cNvSpPr>
            <a:spLocks noGrp="1"/>
          </p:cNvSpPr>
          <p:nvPr>
            <p:ph type="ctrTitle"/>
          </p:nvPr>
        </p:nvSpPr>
        <p:spPr>
          <a:xfrm>
            <a:off x="1181100" y="1522730"/>
            <a:ext cx="5911851" cy="1800225"/>
          </a:xfrm>
        </p:spPr>
        <p:txBody>
          <a:bodyPr wrap="square" anchor="b">
            <a:noAutofit/>
          </a:bodyPr>
          <a:lstStyle>
            <a:lvl1pPr algn="l">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181100" y="3599815"/>
            <a:ext cx="5911851" cy="972185"/>
          </a:xfrm>
        </p:spPr>
        <p:txBody>
          <a:bodyPr wrap="square">
            <a:normAutofit/>
          </a:bodyPr>
          <a:lstStyle>
            <a:lvl1pPr marL="0" indent="0" algn="l">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24" name="署名占位符 10"/>
          <p:cNvSpPr>
            <a:spLocks noGrp="1"/>
          </p:cNvSpPr>
          <p:nvPr>
            <p:ph type="body" sz="quarter" idx="17" hasCustomPrompt="1"/>
          </p:nvPr>
        </p:nvSpPr>
        <p:spPr>
          <a:xfrm>
            <a:off x="1181100" y="5111115"/>
            <a:ext cx="2257200" cy="504190"/>
          </a:xfrm>
        </p:spPr>
        <p:txBody>
          <a:bodyPr wrap="square" anchor="ctr">
            <a:normAutofit/>
          </a:bodyPr>
          <a:lstStyle>
            <a:lvl1pPr marL="0" indent="0" algn="l">
              <a:lnSpc>
                <a:spcPct val="100000"/>
              </a:lnSpc>
              <a:buNone/>
              <a:defRPr sz="1350" b="1">
                <a:solidFill>
                  <a:schemeClr val="accent1"/>
                </a:solidFill>
              </a:defRPr>
            </a:lvl1pPr>
          </a:lstStyle>
          <a:p>
            <a:pPr lvl="0" fontAlgn="auto"/>
            <a:r>
              <a:rPr lang="zh-CN" altLang="en-US" sz="1350" strike="noStrike" noProof="1" dirty="0"/>
              <a:t>署名</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5602" name="矩形 8"/>
          <p:cNvSpPr/>
          <p:nvPr userDrawn="1">
            <p:custDataLst>
              <p:tags r:id="rId2"/>
            </p:custDataLst>
          </p:nvPr>
        </p:nvSpPr>
        <p:spPr>
          <a:xfrm>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5603" name="矩形: 单圆角 7"/>
          <p:cNvSpPr/>
          <p:nvPr userDrawn="1">
            <p:custDataLst>
              <p:tags r:id="rId3"/>
            </p:custDataLst>
          </p:nvPr>
        </p:nvSpPr>
        <p:spPr>
          <a:xfrm>
            <a:off x="0" y="4814888"/>
            <a:ext cx="16256000" cy="2043112"/>
          </a:xfrm>
          <a:custGeom>
            <a:avLst/>
            <a:gdLst/>
            <a:ahLst/>
            <a:cxnLst>
              <a:cxn ang="16200000">
                <a:pos x="6096000" y="0"/>
              </a:cxn>
              <a:cxn ang="10800000">
                <a:pos x="0" y="1021872"/>
              </a:cxn>
              <a:cxn ang="5400000">
                <a:pos x="6096000" y="2043744"/>
              </a:cxn>
              <a:cxn ang="0">
                <a:pos x="12192000" y="1021872"/>
              </a:cxn>
            </a:cxnLst>
            <a:pathLst>
              <a:path w="12192000" h="2043744">
                <a:moveTo>
                  <a:pt x="0" y="0"/>
                </a:moveTo>
                <a:lnTo>
                  <a:pt x="11462219" y="0"/>
                </a:lnTo>
                <a:cubicBezTo>
                  <a:pt x="11865265" y="0"/>
                  <a:pt x="12191999" y="326734"/>
                  <a:pt x="12191999" y="729780"/>
                </a:cubicBezTo>
                <a:lnTo>
                  <a:pt x="12192000" y="2043744"/>
                </a:lnTo>
                <a:lnTo>
                  <a:pt x="0" y="204374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5604" name="任意多边形: 形状 34"/>
          <p:cNvSpPr/>
          <p:nvPr userDrawn="1">
            <p:custDataLst>
              <p:tags r:id="rId4"/>
            </p:custDataLst>
          </p:nvPr>
        </p:nvSpPr>
        <p:spPr>
          <a:xfrm>
            <a:off x="13868400" y="946150"/>
            <a:ext cx="825500" cy="92075"/>
          </a:xfrm>
          <a:custGeom>
            <a:avLst/>
            <a:gdLst/>
            <a:ahLst/>
            <a:cxnLst>
              <a:cxn ang="0">
                <a:pos x="573081" y="0"/>
              </a:cxn>
              <a:cxn ang="0">
                <a:pos x="619095" y="46013"/>
              </a:cxn>
              <a:cxn ang="0">
                <a:pos x="573081" y="92027"/>
              </a:cxn>
              <a:cxn ang="0">
                <a:pos x="527067" y="46013"/>
              </a:cxn>
              <a:cxn ang="0">
                <a:pos x="573081" y="0"/>
              </a:cxn>
              <a:cxn ang="0">
                <a:pos x="397392" y="0"/>
              </a:cxn>
              <a:cxn ang="0">
                <a:pos x="443405" y="46013"/>
              </a:cxn>
              <a:cxn ang="0">
                <a:pos x="397392" y="92027"/>
              </a:cxn>
              <a:cxn ang="0">
                <a:pos x="351378" y="46013"/>
              </a:cxn>
              <a:cxn ang="0">
                <a:pos x="397392" y="0"/>
              </a:cxn>
              <a:cxn ang="0">
                <a:pos x="221702" y="0"/>
              </a:cxn>
              <a:cxn ang="0">
                <a:pos x="267716" y="46013"/>
              </a:cxn>
              <a:cxn ang="0">
                <a:pos x="221702" y="92027"/>
              </a:cxn>
              <a:cxn ang="0">
                <a:pos x="175689" y="46013"/>
              </a:cxn>
              <a:cxn ang="0">
                <a:pos x="221702" y="0"/>
              </a:cxn>
              <a:cxn ang="0">
                <a:pos x="46013" y="0"/>
              </a:cxn>
              <a:cxn ang="0">
                <a:pos x="92027" y="46013"/>
              </a:cxn>
              <a:cxn ang="0">
                <a:pos x="46013" y="92027"/>
              </a:cxn>
              <a:cxn ang="0">
                <a:pos x="0" y="46013"/>
              </a:cxn>
              <a:cxn ang="0">
                <a:pos x="46013" y="0"/>
              </a:cxn>
            </a:cxnLst>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rotWithShape="1">
            <a:gsLst>
              <a:gs pos="0">
                <a:schemeClr val="accent1"/>
              </a:gs>
              <a:gs pos="100000">
                <a:schemeClr val="accent1">
                  <a:alpha val="20000"/>
                </a:schemeClr>
              </a:gs>
            </a:gsLst>
            <a:lin ang="0" scaled="1"/>
            <a:tileRect/>
          </a:gradFill>
          <a:ln w="12887">
            <a:noFill/>
          </a:ln>
        </p:spPr>
        <p:txBody>
          <a:bodyPr/>
          <a:p>
            <a:endParaRPr lang="zh-CN" altLang="en-US"/>
          </a:p>
        </p:txBody>
      </p:sp>
      <p:sp>
        <p:nvSpPr>
          <p:cNvPr id="25605" name="任意多边形: 形状 12"/>
          <p:cNvSpPr/>
          <p:nvPr userDrawn="1">
            <p:custDataLst>
              <p:tags r:id="rId5"/>
            </p:custDataLst>
          </p:nvPr>
        </p:nvSpPr>
        <p:spPr>
          <a:xfrm flipH="1">
            <a:off x="3083984" y="5275263"/>
            <a:ext cx="4904316" cy="1582737"/>
          </a:xfrm>
          <a:custGeom>
            <a:avLst/>
            <a:gdLst/>
            <a:ahLst/>
            <a:cxnLst>
              <a:cxn ang="0">
                <a:pos x="2737324" y="23"/>
              </a:cxn>
              <a:cxn ang="0">
                <a:pos x="2042418" y="154809"/>
              </a:cxn>
              <a:cxn ang="0">
                <a:pos x="2483563" y="460086"/>
              </a:cxn>
              <a:cxn ang="0">
                <a:pos x="541434" y="809141"/>
              </a:cxn>
              <a:cxn ang="0">
                <a:pos x="2303" y="1572387"/>
              </a:cxn>
              <a:cxn ang="0">
                <a:pos x="0" y="1582420"/>
              </a:cxn>
              <a:cxn ang="0">
                <a:pos x="2518104" y="1582420"/>
              </a:cxn>
              <a:cxn ang="0">
                <a:pos x="2458570" y="1538144"/>
              </a:cxn>
              <a:cxn ang="0">
                <a:pos x="2166914" y="1069815"/>
              </a:cxn>
              <a:cxn ang="0">
                <a:pos x="3642592" y="708485"/>
              </a:cxn>
              <a:cxn ang="0">
                <a:pos x="3249427" y="406060"/>
              </a:cxn>
              <a:cxn ang="0">
                <a:pos x="3501270" y="229124"/>
              </a:cxn>
              <a:cxn ang="0">
                <a:pos x="2962699" y="3430"/>
              </a:cxn>
              <a:cxn ang="0">
                <a:pos x="2737324" y="23"/>
              </a:cxn>
            </a:cxnLst>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rotWithShape="1">
            <a:gsLst>
              <a:gs pos="0">
                <a:srgbClr val="FFFFFF">
                  <a:alpha val="100000"/>
                </a:srgbClr>
              </a:gs>
              <a:gs pos="42999">
                <a:srgbClr val="FFFFFF">
                  <a:alpha val="57001"/>
                </a:srgbClr>
              </a:gs>
              <a:gs pos="100000">
                <a:srgbClr val="FFFFFF">
                  <a:alpha val="0"/>
                </a:srgbClr>
              </a:gs>
            </a:gsLst>
            <a:lin ang="5400000" scaled="1"/>
            <a:tileRect/>
          </a:gradFill>
          <a:ln w="12887">
            <a:noFill/>
          </a:ln>
        </p:spPr>
        <p:txBody>
          <a:bodyPr/>
          <a:p>
            <a:endParaRPr lang="zh-CN" altLang="en-US"/>
          </a:p>
        </p:txBody>
      </p:sp>
      <p:sp>
        <p:nvSpPr>
          <p:cNvPr id="25606" name="任意多边形: 形状 14"/>
          <p:cNvSpPr/>
          <p:nvPr userDrawn="1">
            <p:custDataLst>
              <p:tags r:id="rId6"/>
            </p:custDataLst>
          </p:nvPr>
        </p:nvSpPr>
        <p:spPr>
          <a:xfrm>
            <a:off x="1873251" y="1604963"/>
            <a:ext cx="3333749" cy="4270375"/>
          </a:xfrm>
          <a:custGeom>
            <a:avLst/>
            <a:gdLst/>
            <a:ahLst/>
            <a:cxnLst>
              <a:cxn ang="0">
                <a:pos x="2499360" y="3404386"/>
              </a:cxn>
              <a:cxn ang="0">
                <a:pos x="0" y="4271010"/>
              </a:cxn>
              <a:cxn ang="0">
                <a:pos x="0" y="866764"/>
              </a:cxn>
              <a:cxn ang="0">
                <a:pos x="2499360" y="0"/>
              </a:cxn>
              <a:cxn ang="0">
                <a:pos x="2499360" y="3404386"/>
              </a:cxn>
            </a:cxnLst>
            <a:pathLst>
              <a:path w="2845549" h="4654316">
                <a:moveTo>
                  <a:pt x="2845550" y="3709916"/>
                </a:moveTo>
                <a:lnTo>
                  <a:pt x="0" y="4654316"/>
                </a:lnTo>
                <a:lnTo>
                  <a:pt x="0" y="944553"/>
                </a:lnTo>
                <a:lnTo>
                  <a:pt x="2845550" y="0"/>
                </a:lnTo>
                <a:lnTo>
                  <a:pt x="2845550" y="3709916"/>
                </a:lnTo>
                <a:close/>
              </a:path>
            </a:pathLst>
          </a:custGeom>
          <a:gradFill rotWithShape="1">
            <a:gsLst>
              <a:gs pos="999">
                <a:srgbClr val="DA841C">
                  <a:alpha val="100000"/>
                </a:srgbClr>
              </a:gs>
              <a:gs pos="50999">
                <a:srgbClr val="EDB673">
                  <a:alpha val="100000"/>
                </a:srgbClr>
              </a:gs>
              <a:gs pos="98291">
                <a:srgbClr val="F3CEA1">
                  <a:alpha val="100000"/>
                </a:srgbClr>
              </a:gs>
            </a:gsLst>
            <a:lin ang="0" scaled="1"/>
            <a:tileRect/>
          </a:gradFill>
          <a:ln w="12887">
            <a:noFill/>
          </a:ln>
        </p:spPr>
        <p:txBody>
          <a:bodyPr/>
          <a:p>
            <a:endParaRPr lang="zh-CN" altLang="en-US"/>
          </a:p>
        </p:txBody>
      </p:sp>
      <p:sp>
        <p:nvSpPr>
          <p:cNvPr id="25607" name="任意多边形: 形状 15"/>
          <p:cNvSpPr/>
          <p:nvPr userDrawn="1">
            <p:custDataLst>
              <p:tags r:id="rId7"/>
            </p:custDataLst>
          </p:nvPr>
        </p:nvSpPr>
        <p:spPr>
          <a:xfrm>
            <a:off x="1473200" y="2243138"/>
            <a:ext cx="402167" cy="3636962"/>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rgbClr val="F9E7D0"/>
          </a:solidFill>
          <a:ln w="12887">
            <a:noFill/>
          </a:ln>
        </p:spPr>
        <p:txBody>
          <a:bodyPr/>
          <a:p>
            <a:endParaRPr lang="zh-CN" altLang="en-US"/>
          </a:p>
        </p:txBody>
      </p:sp>
      <p:sp>
        <p:nvSpPr>
          <p:cNvPr id="17" name="任意多边形: 形状 16"/>
          <p:cNvSpPr/>
          <p:nvPr userDrawn="1">
            <p:custDataLst>
              <p:tags r:id="rId8"/>
            </p:custDataLst>
          </p:nvPr>
        </p:nvSpPr>
        <p:spPr>
          <a:xfrm>
            <a:off x="3313853" y="3826510"/>
            <a:ext cx="757767"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trike="noStrike" noProof="1"/>
          </a:p>
        </p:txBody>
      </p:sp>
      <p:sp>
        <p:nvSpPr>
          <p:cNvPr id="25609" name="任意多边形: 形状 18"/>
          <p:cNvSpPr/>
          <p:nvPr userDrawn="1">
            <p:custDataLst>
              <p:tags r:id="rId9"/>
            </p:custDataLst>
          </p:nvPr>
        </p:nvSpPr>
        <p:spPr>
          <a:xfrm flipV="1">
            <a:off x="3314700" y="2476500"/>
            <a:ext cx="3539067" cy="3897313"/>
          </a:xfrm>
          <a:custGeom>
            <a:avLst/>
            <a:gdLst/>
            <a:ahLst/>
            <a:cxnLst>
              <a:cxn ang="0">
                <a:pos x="2628320" y="3896995"/>
              </a:cxn>
              <a:cxn ang="0">
                <a:pos x="2654300" y="1807602"/>
              </a:cxn>
              <a:cxn ang="0">
                <a:pos x="2356556" y="1700471"/>
              </a:cxn>
              <a:cxn ang="0">
                <a:pos x="2356556" y="1288229"/>
              </a:cxn>
              <a:cxn ang="0">
                <a:pos x="2356556" y="872662"/>
              </a:cxn>
              <a:cxn ang="0">
                <a:pos x="2356556" y="514311"/>
              </a:cxn>
              <a:cxn ang="0">
                <a:pos x="2356556" y="0"/>
              </a:cxn>
              <a:cxn ang="0">
                <a:pos x="0" y="847967"/>
              </a:cxn>
              <a:cxn ang="0">
                <a:pos x="0" y="1288229"/>
              </a:cxn>
              <a:cxn ang="0">
                <a:pos x="3843" y="1288229"/>
              </a:cxn>
              <a:cxn ang="0">
                <a:pos x="3815" y="1360906"/>
              </a:cxn>
              <a:cxn ang="0">
                <a:pos x="0" y="1362279"/>
              </a:cxn>
              <a:cxn ang="0">
                <a:pos x="0" y="1720630"/>
              </a:cxn>
              <a:cxn ang="0">
                <a:pos x="0" y="1802541"/>
              </a:cxn>
              <a:cxn ang="0">
                <a:pos x="0" y="2160891"/>
              </a:cxn>
              <a:cxn ang="0">
                <a:pos x="3512" y="2160891"/>
              </a:cxn>
              <a:cxn ang="0">
                <a:pos x="3491" y="2215051"/>
              </a:cxn>
              <a:cxn ang="0">
                <a:pos x="203527" y="2518679"/>
              </a:cxn>
              <a:cxn ang="0">
                <a:pos x="267152" y="2532951"/>
              </a:cxn>
              <a:cxn ang="0">
                <a:pos x="2628320" y="3896995"/>
              </a:cxn>
            </a:cxnLst>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rotWithShape="1">
            <a:gsLst>
              <a:gs pos="0">
                <a:srgbClr val="FFFFFF">
                  <a:alpha val="29999"/>
                </a:srgbClr>
              </a:gs>
              <a:gs pos="100000">
                <a:srgbClr val="FFFFFF">
                  <a:alpha val="0"/>
                </a:srgbClr>
              </a:gs>
            </a:gsLst>
            <a:lin ang="0" scaled="1"/>
            <a:tileRect/>
          </a:gradFill>
          <a:ln w="9525">
            <a:noFill/>
          </a:ln>
        </p:spPr>
        <p:txBody>
          <a:bodyPr/>
          <a:p>
            <a:endParaRPr lang="zh-CN" altLang="en-US"/>
          </a:p>
        </p:txBody>
      </p:sp>
      <p:sp>
        <p:nvSpPr>
          <p:cNvPr id="25610" name="任意多边形: 形状 20"/>
          <p:cNvSpPr/>
          <p:nvPr userDrawn="1">
            <p:custDataLst>
              <p:tags r:id="rId10"/>
            </p:custDataLst>
          </p:nvPr>
        </p:nvSpPr>
        <p:spPr>
          <a:xfrm>
            <a:off x="3314700" y="3376613"/>
            <a:ext cx="3771900" cy="2632075"/>
          </a:xfrm>
          <a:custGeom>
            <a:avLst/>
            <a:gdLst/>
            <a:ahLst/>
            <a:cxnLst>
              <a:cxn ang="0">
                <a:pos x="2800620" y="0"/>
              </a:cxn>
              <a:cxn ang="0">
                <a:pos x="2823698" y="977945"/>
              </a:cxn>
              <a:cxn ang="0">
                <a:pos x="2829560" y="977945"/>
              </a:cxn>
              <a:cxn ang="0">
                <a:pos x="2829560" y="1133318"/>
              </a:cxn>
              <a:cxn ang="0">
                <a:pos x="2829560" y="1226330"/>
              </a:cxn>
              <a:cxn ang="0">
                <a:pos x="2829560" y="1256288"/>
              </a:cxn>
              <a:cxn ang="0">
                <a:pos x="2829560" y="1282139"/>
              </a:cxn>
              <a:cxn ang="0">
                <a:pos x="2829560" y="1349300"/>
              </a:cxn>
              <a:cxn ang="0">
                <a:pos x="2829560" y="1375151"/>
              </a:cxn>
              <a:cxn ang="0">
                <a:pos x="2829560" y="1405109"/>
              </a:cxn>
              <a:cxn ang="0">
                <a:pos x="2829560" y="1498121"/>
              </a:cxn>
              <a:cxn ang="0">
                <a:pos x="2829560" y="1653494"/>
              </a:cxn>
              <a:cxn ang="0">
                <a:pos x="2823698" y="1653494"/>
              </a:cxn>
              <a:cxn ang="0">
                <a:pos x="2800620" y="2631440"/>
              </a:cxn>
              <a:cxn ang="0">
                <a:pos x="0" y="1888600"/>
              </a:cxn>
              <a:cxn ang="0">
                <a:pos x="0" y="1739779"/>
              </a:cxn>
              <a:cxn ang="0">
                <a:pos x="0" y="1653494"/>
              </a:cxn>
              <a:cxn ang="0">
                <a:pos x="0" y="1498121"/>
              </a:cxn>
              <a:cxn ang="0">
                <a:pos x="0" y="1405109"/>
              </a:cxn>
              <a:cxn ang="0">
                <a:pos x="0" y="1375151"/>
              </a:cxn>
              <a:cxn ang="0">
                <a:pos x="0" y="1349300"/>
              </a:cxn>
              <a:cxn ang="0">
                <a:pos x="0" y="1282139"/>
              </a:cxn>
              <a:cxn ang="0">
                <a:pos x="0" y="1256288"/>
              </a:cxn>
              <a:cxn ang="0">
                <a:pos x="0" y="1226330"/>
              </a:cxn>
              <a:cxn ang="0">
                <a:pos x="0" y="1133318"/>
              </a:cxn>
              <a:cxn ang="0">
                <a:pos x="0" y="977945"/>
              </a:cxn>
              <a:cxn ang="0">
                <a:pos x="0" y="891660"/>
              </a:cxn>
              <a:cxn ang="0">
                <a:pos x="0" y="742839"/>
              </a:cxn>
              <a:cxn ang="0">
                <a:pos x="2800620" y="0"/>
              </a:cxn>
            </a:cxnLst>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rotWithShape="1">
            <a:gsLst>
              <a:gs pos="0">
                <a:srgbClr val="FFFFFF">
                  <a:alpha val="20000"/>
                </a:srgbClr>
              </a:gs>
              <a:gs pos="100000">
                <a:srgbClr val="FFFFFF">
                  <a:alpha val="0"/>
                </a:srgbClr>
              </a:gs>
            </a:gsLst>
            <a:lin ang="0" scaled="1"/>
            <a:tileRect/>
          </a:gradFill>
          <a:ln w="9525">
            <a:noFill/>
          </a:ln>
        </p:spPr>
        <p:txBody>
          <a:bodyPr/>
          <a:p>
            <a:endParaRPr lang="zh-CN" altLang="en-US"/>
          </a:p>
        </p:txBody>
      </p:sp>
      <p:sp>
        <p:nvSpPr>
          <p:cNvPr id="25611" name="图形 28"/>
          <p:cNvSpPr/>
          <p:nvPr userDrawn="1">
            <p:custDataLst>
              <p:tags r:id="rId11"/>
            </p:custDataLst>
          </p:nvPr>
        </p:nvSpPr>
        <p:spPr>
          <a:xfrm>
            <a:off x="3589867" y="4829175"/>
            <a:ext cx="723900" cy="628650"/>
          </a:xfrm>
          <a:custGeom>
            <a:avLst/>
            <a:gdLst/>
            <a:ahLst/>
            <a:cxnLst>
              <a:cxn ang="0">
                <a:pos x="463111" y="533227"/>
              </a:cxn>
              <a:cxn ang="0">
                <a:pos x="460762" y="532678"/>
              </a:cxn>
              <a:cxn ang="0">
                <a:pos x="446484" y="528666"/>
              </a:cxn>
              <a:cxn ang="0">
                <a:pos x="434749" y="523726"/>
              </a:cxn>
              <a:cxn ang="0">
                <a:pos x="400203" y="490276"/>
              </a:cxn>
              <a:cxn ang="0">
                <a:pos x="350407" y="457605"/>
              </a:cxn>
              <a:cxn ang="0">
                <a:pos x="332597" y="445141"/>
              </a:cxn>
              <a:cxn ang="0">
                <a:pos x="309288" y="418607"/>
              </a:cxn>
              <a:cxn ang="0">
                <a:pos x="277370" y="377051"/>
              </a:cxn>
              <a:cxn ang="0">
                <a:pos x="268879" y="367990"/>
              </a:cxn>
              <a:cxn ang="0">
                <a:pos x="254288" y="348340"/>
              </a:cxn>
              <a:cxn ang="0">
                <a:pos x="249574" y="347740"/>
              </a:cxn>
              <a:cxn ang="0">
                <a:pos x="218965" y="373656"/>
              </a:cxn>
              <a:cxn ang="0">
                <a:pos x="206571" y="389625"/>
              </a:cxn>
              <a:cxn ang="0">
                <a:pos x="222699" y="400359"/>
              </a:cxn>
              <a:cxn ang="0">
                <a:pos x="235878" y="413262"/>
              </a:cxn>
              <a:cxn ang="0">
                <a:pos x="248231" y="424915"/>
              </a:cxn>
              <a:cxn ang="0">
                <a:pos x="256290" y="436983"/>
              </a:cxn>
              <a:cxn ang="0">
                <a:pos x="264257" y="444929"/>
              </a:cxn>
              <a:cxn ang="0">
                <a:pos x="267754" y="452428"/>
              </a:cxn>
              <a:cxn ang="0">
                <a:pos x="281788" y="463888"/>
              </a:cxn>
              <a:cxn ang="0">
                <a:pos x="286688" y="463280"/>
              </a:cxn>
              <a:cxn ang="0">
                <a:pos x="298279" y="463195"/>
              </a:cxn>
              <a:cxn ang="0">
                <a:pos x="320076" y="465070"/>
              </a:cxn>
              <a:cxn ang="0">
                <a:pos x="328415" y="478251"/>
              </a:cxn>
              <a:cxn ang="0">
                <a:pos x="325822" y="507656"/>
              </a:cxn>
              <a:cxn ang="0">
                <a:pos x="318658" y="512756"/>
              </a:cxn>
              <a:cxn ang="0">
                <a:pos x="320922" y="516616"/>
              </a:cxn>
              <a:cxn ang="0">
                <a:pos x="325086" y="537863"/>
              </a:cxn>
              <a:cxn ang="0">
                <a:pos x="323389" y="549398"/>
              </a:cxn>
              <a:cxn ang="0">
                <a:pos x="311704" y="574385"/>
              </a:cxn>
              <a:cxn ang="0">
                <a:pos x="302588" y="571531"/>
              </a:cxn>
              <a:cxn ang="0">
                <a:pos x="296632" y="554042"/>
              </a:cxn>
              <a:cxn ang="0">
                <a:pos x="295026" y="543546"/>
              </a:cxn>
              <a:cxn ang="0">
                <a:pos x="292146" y="521590"/>
              </a:cxn>
              <a:cxn ang="0">
                <a:pos x="291529" y="520086"/>
              </a:cxn>
              <a:cxn ang="0">
                <a:pos x="285412" y="505967"/>
              </a:cxn>
              <a:cxn ang="0">
                <a:pos x="283613" y="503180"/>
              </a:cxn>
              <a:cxn ang="0">
                <a:pos x="274260" y="490336"/>
              </a:cxn>
              <a:cxn ang="0">
                <a:pos x="273889" y="490260"/>
              </a:cxn>
              <a:cxn ang="0">
                <a:pos x="256468" y="473303"/>
              </a:cxn>
              <a:cxn ang="0">
                <a:pos x="253967" y="472104"/>
              </a:cxn>
              <a:cxn ang="0">
                <a:pos x="252311" y="476588"/>
              </a:cxn>
              <a:cxn ang="0">
                <a:pos x="248991" y="480354"/>
              </a:cxn>
              <a:cxn ang="0">
                <a:pos x="241885" y="476259"/>
              </a:cxn>
              <a:cxn ang="0">
                <a:pos x="237408" y="473708"/>
              </a:cxn>
              <a:cxn ang="0">
                <a:pos x="212805" y="471817"/>
              </a:cxn>
              <a:cxn ang="0">
                <a:pos x="205421" y="466784"/>
              </a:cxn>
              <a:cxn ang="0">
                <a:pos x="166042" y="440605"/>
              </a:cxn>
              <a:cxn ang="0">
                <a:pos x="134327" y="419283"/>
              </a:cxn>
              <a:cxn ang="0">
                <a:pos x="132138" y="416303"/>
              </a:cxn>
              <a:cxn ang="0">
                <a:pos x="115900" y="384466"/>
              </a:cxn>
              <a:cxn ang="0">
                <a:pos x="115782" y="376030"/>
              </a:cxn>
              <a:cxn ang="0">
                <a:pos x="134039" y="343340"/>
              </a:cxn>
              <a:cxn ang="0">
                <a:pos x="141086" y="333181"/>
              </a:cxn>
              <a:cxn ang="0">
                <a:pos x="159647" y="312898"/>
              </a:cxn>
              <a:cxn ang="0">
                <a:pos x="165654" y="307671"/>
              </a:cxn>
              <a:cxn ang="0">
                <a:pos x="190890" y="286533"/>
              </a:cxn>
              <a:cxn ang="0">
                <a:pos x="209046" y="268394"/>
              </a:cxn>
              <a:cxn ang="0">
                <a:pos x="209764" y="264654"/>
              </a:cxn>
              <a:cxn ang="0">
                <a:pos x="203106" y="228722"/>
              </a:cxn>
              <a:cxn ang="0">
                <a:pos x="166566" y="203439"/>
              </a:cxn>
              <a:cxn ang="0">
                <a:pos x="155245" y="224592"/>
              </a:cxn>
              <a:cxn ang="0">
                <a:pos x="138357" y="249259"/>
              </a:cxn>
              <a:cxn ang="0">
                <a:pos x="122963" y="261191"/>
              </a:cxn>
              <a:cxn ang="0">
                <a:pos x="113729" y="260549"/>
              </a:cxn>
              <a:cxn ang="0">
                <a:pos x="88814" y="249690"/>
              </a:cxn>
              <a:cxn ang="0">
                <a:pos x="29016" y="213682"/>
              </a:cxn>
              <a:cxn ang="0">
                <a:pos x="27039" y="209746"/>
              </a:cxn>
              <a:cxn ang="0">
                <a:pos x="19688" y="200365"/>
              </a:cxn>
              <a:cxn ang="0">
                <a:pos x="17213" y="200018"/>
              </a:cxn>
              <a:cxn ang="0">
                <a:pos x="11004" y="202907"/>
              </a:cxn>
              <a:cxn ang="0">
                <a:pos x="2234" y="205330"/>
              </a:cxn>
              <a:cxn ang="0">
                <a:pos x="1093" y="198836"/>
              </a:cxn>
              <a:cxn ang="0">
                <a:pos x="3121" y="185562"/>
              </a:cxn>
              <a:cxn ang="0">
                <a:pos x="3847" y="170784"/>
              </a:cxn>
              <a:cxn ang="0">
                <a:pos x="7522" y="160591"/>
              </a:cxn>
              <a:cxn ang="0">
                <a:pos x="16368" y="159054"/>
              </a:cxn>
              <a:cxn ang="0">
                <a:pos x="34954" y="122961"/>
              </a:cxn>
              <a:cxn ang="0">
                <a:pos x="34845" y="142012"/>
              </a:cxn>
              <a:cxn ang="0">
                <a:pos x="26675" y="160962"/>
              </a:cxn>
              <a:cxn ang="0">
                <a:pos x="38875" y="171881"/>
              </a:cxn>
              <a:cxn ang="0">
                <a:pos x="47636" y="174710"/>
              </a:cxn>
              <a:cxn ang="0">
                <a:pos x="56592" y="174406"/>
              </a:cxn>
              <a:cxn ang="0">
                <a:pos x="100194" y="196954"/>
              </a:cxn>
              <a:cxn ang="0">
                <a:pos x="105508" y="199157"/>
              </a:cxn>
              <a:cxn ang="0">
                <a:pos x="111389" y="171983"/>
              </a:cxn>
              <a:cxn ang="0">
                <a:pos x="115977" y="145450"/>
              </a:cxn>
              <a:cxn ang="0">
                <a:pos x="116720" y="139682"/>
              </a:cxn>
              <a:cxn ang="0">
                <a:pos x="123665" y="129270"/>
              </a:cxn>
              <a:cxn ang="0">
                <a:pos x="125101" y="127733"/>
              </a:cxn>
              <a:cxn ang="0">
                <a:pos x="126013" y="109551"/>
              </a:cxn>
              <a:cxn ang="0">
                <a:pos x="127382" y="100220"/>
              </a:cxn>
              <a:cxn ang="0">
                <a:pos x="131649" y="96884"/>
              </a:cxn>
              <a:cxn ang="0">
                <a:pos x="130517" y="95661"/>
              </a:cxn>
              <a:cxn ang="0">
                <a:pos x="125616" y="99907"/>
              </a:cxn>
              <a:cxn ang="0">
                <a:pos x="114430" y="85248"/>
              </a:cxn>
              <a:cxn ang="0">
                <a:pos x="111904" y="74101"/>
              </a:cxn>
              <a:cxn ang="0">
                <a:pos x="110223" y="58597"/>
              </a:cxn>
              <a:cxn ang="0">
                <a:pos x="105626" y="47112"/>
              </a:cxn>
              <a:cxn ang="0">
                <a:pos x="99544" y="39529"/>
              </a:cxn>
              <a:cxn ang="0">
                <a:pos x="96443" y="32765"/>
              </a:cxn>
              <a:cxn ang="0">
                <a:pos x="100491" y="21627"/>
              </a:cxn>
              <a:cxn ang="0">
                <a:pos x="110806" y="9593"/>
              </a:cxn>
              <a:cxn ang="0">
                <a:pos x="114752" y="7895"/>
              </a:cxn>
              <a:cxn ang="0">
                <a:pos x="112090" y="15622"/>
              </a:cxn>
              <a:cxn ang="0">
                <a:pos x="113104" y="16399"/>
              </a:cxn>
              <a:cxn ang="0">
                <a:pos x="120649" y="9060"/>
              </a:cxn>
              <a:cxn ang="0">
                <a:pos x="125236" y="6772"/>
              </a:cxn>
              <a:cxn ang="0">
                <a:pos x="132984" y="2356"/>
              </a:cxn>
              <a:cxn ang="0">
                <a:pos x="139260" y="759"/>
              </a:cxn>
              <a:cxn ang="0">
                <a:pos x="157247" y="1900"/>
              </a:cxn>
              <a:cxn ang="0">
                <a:pos x="176502" y="0"/>
              </a:cxn>
              <a:cxn ang="0">
                <a:pos x="170343" y="4568"/>
              </a:cxn>
              <a:cxn ang="0">
                <a:pos x="170655" y="5531"/>
              </a:cxn>
              <a:cxn ang="0">
                <a:pos x="186193" y="396"/>
              </a:cxn>
              <a:cxn ang="0">
                <a:pos x="181250" y="7228"/>
              </a:cxn>
              <a:cxn ang="0">
                <a:pos x="197716" y="1055"/>
              </a:cxn>
              <a:cxn ang="0">
                <a:pos x="198806" y="2490"/>
              </a:cxn>
              <a:cxn ang="0">
                <a:pos x="189758" y="15588"/>
              </a:cxn>
              <a:cxn ang="0">
                <a:pos x="200082" y="16070"/>
              </a:cxn>
              <a:cxn ang="0">
                <a:pos x="192317" y="21609"/>
              </a:cxn>
              <a:cxn ang="0">
                <a:pos x="199152" y="22285"/>
              </a:cxn>
              <a:cxn ang="0">
                <a:pos x="199203" y="23045"/>
              </a:cxn>
              <a:cxn ang="0">
                <a:pos x="192841" y="25156"/>
              </a:cxn>
              <a:cxn ang="0">
                <a:pos x="209637" y="28897"/>
              </a:cxn>
              <a:cxn ang="0">
                <a:pos x="193255" y="33804"/>
              </a:cxn>
              <a:cxn ang="0">
                <a:pos x="203630" y="45271"/>
              </a:cxn>
              <a:cxn ang="0">
                <a:pos x="194979" y="44638"/>
              </a:cxn>
              <a:cxn ang="0">
                <a:pos x="195587" y="45609"/>
              </a:cxn>
              <a:cxn ang="0">
                <a:pos x="191414" y="49476"/>
              </a:cxn>
              <a:cxn ang="0">
                <a:pos x="186658" y="56899"/>
              </a:cxn>
              <a:cxn ang="0">
                <a:pos x="185533" y="64888"/>
              </a:cxn>
              <a:cxn ang="0">
                <a:pos x="204087" y="68375"/>
              </a:cxn>
              <a:cxn ang="0">
                <a:pos x="212062" y="64095"/>
              </a:cxn>
              <a:cxn ang="0">
                <a:pos x="215602" y="61805"/>
              </a:cxn>
              <a:cxn ang="0">
                <a:pos x="235329" y="64483"/>
              </a:cxn>
              <a:cxn ang="0">
                <a:pos x="237813" y="65792"/>
              </a:cxn>
              <a:cxn ang="0">
                <a:pos x="251837" y="72428"/>
              </a:cxn>
              <a:cxn ang="0">
                <a:pos x="297705" y="83137"/>
              </a:cxn>
              <a:cxn ang="0">
                <a:pos x="333357" y="92392"/>
              </a:cxn>
              <a:cxn ang="0">
                <a:pos x="352544" y="102238"/>
              </a:cxn>
              <a:cxn ang="0">
                <a:pos x="387310" y="122725"/>
              </a:cxn>
              <a:cxn ang="0">
                <a:pos x="412225" y="139066"/>
              </a:cxn>
              <a:cxn ang="0">
                <a:pos x="420497" y="144605"/>
              </a:cxn>
              <a:cxn ang="0">
                <a:pos x="422000" y="152096"/>
              </a:cxn>
              <a:cxn ang="0">
                <a:pos x="419617" y="155642"/>
              </a:cxn>
              <a:cxn ang="0">
                <a:pos x="424307" y="157787"/>
              </a:cxn>
              <a:cxn ang="0">
                <a:pos x="442555" y="164475"/>
              </a:cxn>
              <a:cxn ang="0">
                <a:pos x="464674" y="168402"/>
              </a:cxn>
              <a:cxn ang="0">
                <a:pos x="478090" y="168309"/>
              </a:cxn>
              <a:cxn ang="0">
                <a:pos x="477212" y="173300"/>
              </a:cxn>
              <a:cxn ang="0">
                <a:pos x="484975" y="175352"/>
              </a:cxn>
              <a:cxn ang="0">
                <a:pos x="484916" y="176846"/>
              </a:cxn>
              <a:cxn ang="0">
                <a:pos x="472700" y="182403"/>
              </a:cxn>
              <a:cxn ang="0">
                <a:pos x="477153" y="184743"/>
              </a:cxn>
              <a:cxn ang="0">
                <a:pos x="479712" y="186955"/>
              </a:cxn>
              <a:cxn ang="0">
                <a:pos x="476663" y="189869"/>
              </a:cxn>
              <a:cxn ang="0">
                <a:pos x="467589" y="190822"/>
              </a:cxn>
              <a:cxn ang="0">
                <a:pos x="462663" y="195045"/>
              </a:cxn>
              <a:cxn ang="0">
                <a:pos x="459250" y="198254"/>
              </a:cxn>
              <a:cxn ang="0">
                <a:pos x="434842" y="191844"/>
              </a:cxn>
              <a:cxn ang="0">
                <a:pos x="422786" y="184717"/>
              </a:cxn>
              <a:cxn ang="0">
                <a:pos x="416356" y="178418"/>
              </a:cxn>
              <a:cxn ang="0">
                <a:pos x="406733" y="167726"/>
              </a:cxn>
              <a:cxn ang="0">
                <a:pos x="403760" y="171611"/>
              </a:cxn>
              <a:cxn ang="0">
                <a:pos x="395032" y="173300"/>
              </a:cxn>
              <a:cxn ang="0">
                <a:pos x="364398" y="154519"/>
              </a:cxn>
              <a:cxn ang="0">
                <a:pos x="333130" y="139166"/>
              </a:cxn>
              <a:cxn ang="0">
                <a:pos x="323389" y="134437"/>
              </a:cxn>
              <a:cxn ang="0">
                <a:pos x="322577" y="135620"/>
              </a:cxn>
              <a:cxn ang="0">
                <a:pos x="333569" y="154908"/>
              </a:cxn>
              <a:cxn ang="0">
                <a:pos x="338419" y="167870"/>
              </a:cxn>
              <a:cxn ang="0">
                <a:pos x="339356" y="189201"/>
              </a:cxn>
              <a:cxn ang="0">
                <a:pos x="336534" y="195002"/>
              </a:cxn>
              <a:cxn ang="0">
                <a:pos x="323727" y="211427"/>
              </a:cxn>
              <a:cxn ang="0">
                <a:pos x="323541" y="214940"/>
              </a:cxn>
              <a:cxn ang="0">
                <a:pos x="327655" y="224449"/>
              </a:cxn>
              <a:cxn ang="0">
                <a:pos x="328812" y="226982"/>
              </a:cxn>
              <a:cxn ang="0">
                <a:pos x="330021" y="238568"/>
              </a:cxn>
              <a:cxn ang="0">
                <a:pos x="329996" y="244049"/>
              </a:cxn>
              <a:cxn ang="0">
                <a:pos x="339010" y="269763"/>
              </a:cxn>
              <a:cxn ang="0">
                <a:pos x="337895" y="280749"/>
              </a:cxn>
              <a:cxn ang="0">
                <a:pos x="338030" y="307324"/>
              </a:cxn>
              <a:cxn ang="0">
                <a:pos x="346419" y="328140"/>
              </a:cxn>
              <a:cxn ang="0">
                <a:pos x="377282" y="376452"/>
              </a:cxn>
              <a:cxn ang="0">
                <a:pos x="398513" y="404623"/>
              </a:cxn>
              <a:cxn ang="0">
                <a:pos x="410679" y="415061"/>
              </a:cxn>
              <a:cxn ang="0">
                <a:pos x="414507" y="418303"/>
              </a:cxn>
              <a:cxn ang="0">
                <a:pos x="432476" y="436173"/>
              </a:cxn>
              <a:cxn ang="0">
                <a:pos x="452618" y="454623"/>
              </a:cxn>
              <a:cxn ang="0">
                <a:pos x="467065" y="466430"/>
              </a:cxn>
              <a:cxn ang="0">
                <a:pos x="478715" y="485878"/>
              </a:cxn>
              <a:cxn ang="0">
                <a:pos x="482906" y="496011"/>
              </a:cxn>
              <a:cxn ang="0">
                <a:pos x="484900" y="502167"/>
              </a:cxn>
              <a:cxn ang="0">
                <a:pos x="485043" y="502961"/>
              </a:cxn>
              <a:cxn ang="0">
                <a:pos x="500876" y="515104"/>
              </a:cxn>
              <a:cxn ang="0">
                <a:pos x="521626" y="515265"/>
              </a:cxn>
              <a:cxn ang="0">
                <a:pos x="534501" y="517578"/>
              </a:cxn>
              <a:cxn ang="0">
                <a:pos x="542248" y="530634"/>
              </a:cxn>
              <a:cxn ang="0">
                <a:pos x="542890" y="539416"/>
              </a:cxn>
              <a:cxn ang="0">
                <a:pos x="543296" y="534164"/>
              </a:cxn>
              <a:cxn ang="0">
                <a:pos x="538683" y="564370"/>
              </a:cxn>
              <a:cxn ang="0">
                <a:pos x="535109" y="566557"/>
              </a:cxn>
              <a:cxn ang="0">
                <a:pos x="538134" y="572638"/>
              </a:cxn>
              <a:cxn ang="0">
                <a:pos x="540297" y="591367"/>
              </a:cxn>
              <a:cxn ang="0">
                <a:pos x="533698" y="614092"/>
              </a:cxn>
              <a:cxn ang="0">
                <a:pos x="526027" y="628177"/>
              </a:cxn>
              <a:cxn ang="0">
                <a:pos x="522614" y="628372"/>
              </a:cxn>
              <a:cxn ang="0">
                <a:pos x="507660" y="606340"/>
              </a:cxn>
              <a:cxn ang="0">
                <a:pos x="502447" y="576918"/>
              </a:cxn>
              <a:cxn ang="0">
                <a:pos x="479915" y="529417"/>
              </a:cxn>
              <a:cxn ang="0">
                <a:pos x="467090" y="524638"/>
              </a:cxn>
              <a:cxn ang="0">
                <a:pos x="464691" y="527602"/>
              </a:cxn>
              <a:cxn ang="0">
                <a:pos x="463119" y="533260"/>
              </a:cxn>
            </a:cxnLst>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rotWithShape="1">
            <a:gsLst>
              <a:gs pos="22000">
                <a:srgbClr val="DA841C">
                  <a:alpha val="100000"/>
                </a:srgbClr>
              </a:gs>
              <a:gs pos="73000">
                <a:srgbClr val="EDB673">
                  <a:alpha val="100000"/>
                </a:srgbClr>
              </a:gs>
              <a:gs pos="100000">
                <a:srgbClr val="F3CEA1">
                  <a:alpha val="100000"/>
                </a:srgbClr>
              </a:gs>
            </a:gsLst>
            <a:lin ang="0" scaled="1"/>
            <a:tileRect/>
          </a:gradFill>
          <a:ln w="12887">
            <a:noFill/>
          </a:ln>
        </p:spPr>
        <p:txBody>
          <a:bodyPr/>
          <a:p>
            <a:endParaRPr lang="zh-CN" altLang="en-US"/>
          </a:p>
        </p:txBody>
      </p:sp>
      <p:sp>
        <p:nvSpPr>
          <p:cNvPr id="25612" name="图形 9"/>
          <p:cNvSpPr/>
          <p:nvPr userDrawn="1">
            <p:custDataLst>
              <p:tags r:id="rId12"/>
            </p:custDataLst>
          </p:nvPr>
        </p:nvSpPr>
        <p:spPr>
          <a:xfrm>
            <a:off x="4205817" y="5475288"/>
            <a:ext cx="1085849" cy="731837"/>
          </a:xfrm>
          <a:custGeom>
            <a:avLst/>
            <a:gdLst/>
            <a:ahLst/>
            <a:cxnLst>
              <a:cxn ang="0">
                <a:pos x="96370" y="58696"/>
              </a:cxn>
              <a:cxn ang="0">
                <a:pos x="96007" y="59973"/>
              </a:cxn>
              <a:cxn ang="0">
                <a:pos x="94368" y="68036"/>
              </a:cxn>
              <a:cxn ang="0">
                <a:pos x="94525" y="75373"/>
              </a:cxn>
              <a:cxn ang="0">
                <a:pos x="113056" y="105411"/>
              </a:cxn>
              <a:cxn ang="0">
                <a:pos x="126101" y="145094"/>
              </a:cxn>
              <a:cxn ang="0">
                <a:pos x="131827" y="160429"/>
              </a:cxn>
              <a:cxn ang="0">
                <a:pos x="150552" y="186556"/>
              </a:cxn>
              <a:cxn ang="0">
                <a:pos x="184046" y="227925"/>
              </a:cxn>
              <a:cxn ang="0">
                <a:pos x="191113" y="238353"/>
              </a:cxn>
              <a:cxn ang="0">
                <a:pos x="208590" y="259405"/>
              </a:cxn>
              <a:cxn ang="0">
                <a:pos x="207324" y="262691"/>
              </a:cxn>
              <a:cxn ang="0">
                <a:pos x="163253" y="264824"/>
              </a:cxn>
              <a:cxn ang="0">
                <a:pos x="139583" y="262227"/>
              </a:cxn>
              <a:cxn ang="0">
                <a:pos x="134481" y="246072"/>
              </a:cxn>
              <a:cxn ang="0">
                <a:pos x="125896" y="230783"/>
              </a:cxn>
              <a:cxn ang="0">
                <a:pos x="118549" y="217106"/>
              </a:cxn>
              <a:cxn ang="0">
                <a:pos x="109182" y="205941"/>
              </a:cxn>
              <a:cxn ang="0">
                <a:pos x="104238" y="197282"/>
              </a:cxn>
              <a:cxn ang="0">
                <a:pos x="97990" y="191417"/>
              </a:cxn>
              <a:cxn ang="0">
                <a:pos x="92171" y="177999"/>
              </a:cxn>
              <a:cxn ang="0">
                <a:pos x="94777" y="175709"/>
              </a:cxn>
              <a:cxn ang="0">
                <a:pos x="99573" y="169629"/>
              </a:cxn>
              <a:cxn ang="0">
                <a:pos x="106482" y="157291"/>
              </a:cxn>
              <a:cxn ang="0">
                <a:pos x="96732" y="146713"/>
              </a:cxn>
              <a:cxn ang="0">
                <a:pos x="67504" y="134544"/>
              </a:cxn>
              <a:cxn ang="0">
                <a:pos x="59907" y="135820"/>
              </a:cxn>
              <a:cxn ang="0">
                <a:pos x="57234" y="132980"/>
              </a:cxn>
              <a:cxn ang="0">
                <a:pos x="39589" y="121686"/>
              </a:cxn>
              <a:cxn ang="0">
                <a:pos x="28713" y="117608"/>
              </a:cxn>
              <a:cxn ang="0">
                <a:pos x="2660" y="112756"/>
              </a:cxn>
              <a:cxn ang="0">
                <a:pos x="1496" y="118223"/>
              </a:cxn>
              <a:cxn ang="0">
                <a:pos x="14122" y="128464"/>
              </a:cxn>
              <a:cxn ang="0">
                <a:pos x="22670" y="133799"/>
              </a:cxn>
              <a:cxn ang="0">
                <a:pos x="41218" y="145019"/>
              </a:cxn>
              <a:cxn ang="0">
                <a:pos x="42345" y="146016"/>
              </a:cxn>
              <a:cxn ang="0">
                <a:pos x="52942" y="155634"/>
              </a:cxn>
              <a:cxn ang="0">
                <a:pos x="54822" y="157859"/>
              </a:cxn>
              <a:cxn ang="0">
                <a:pos x="63202" y="168837"/>
              </a:cxn>
              <a:cxn ang="0">
                <a:pos x="63128" y="169070"/>
              </a:cxn>
              <a:cxn ang="0">
                <a:pos x="72440" y="186696"/>
              </a:cxn>
              <a:cxn ang="0">
                <a:pos x="72589" y="188642"/>
              </a:cxn>
              <a:cxn ang="0">
                <a:pos x="67514" y="187227"/>
              </a:cxn>
              <a:cxn ang="0">
                <a:pos x="62476" y="187068"/>
              </a:cxn>
              <a:cxn ang="0">
                <a:pos x="63528" y="192953"/>
              </a:cxn>
              <a:cxn ang="0">
                <a:pos x="64162" y="196677"/>
              </a:cxn>
              <a:cxn ang="0">
                <a:pos x="55716" y="210979"/>
              </a:cxn>
              <a:cxn ang="0">
                <a:pos x="57551" y="217747"/>
              </a:cxn>
              <a:cxn ang="0">
                <a:pos x="67038" y="254880"/>
              </a:cxn>
              <a:cxn ang="0">
                <a:pos x="75400" y="286761"/>
              </a:cxn>
              <a:cxn ang="0">
                <a:pos x="77607" y="290001"/>
              </a:cxn>
              <a:cxn ang="0">
                <a:pos x="105336" y="321463"/>
              </a:cxn>
              <a:cxn ang="0">
                <a:pos x="114909" y="327478"/>
              </a:cxn>
              <a:cxn ang="0">
                <a:pos x="162005" y="339350"/>
              </a:cxn>
              <a:cxn ang="0">
                <a:pos x="177779" y="342254"/>
              </a:cxn>
              <a:cxn ang="0">
                <a:pos x="212054" y="345160"/>
              </a:cxn>
              <a:cxn ang="0">
                <a:pos x="221607" y="345094"/>
              </a:cxn>
              <a:cxn ang="0">
                <a:pos x="261311" y="344164"/>
              </a:cxn>
              <a:cxn ang="0">
                <a:pos x="294748" y="345774"/>
              </a:cxn>
              <a:cxn ang="0">
                <a:pos x="300429" y="348233"/>
              </a:cxn>
              <a:cxn ang="0">
                <a:pos x="351157" y="382721"/>
              </a:cxn>
              <a:cxn ang="0">
                <a:pos x="375134" y="433428"/>
              </a:cxn>
              <a:cxn ang="0">
                <a:pos x="336147" y="422394"/>
              </a:cxn>
              <a:cxn ang="0">
                <a:pos x="290856" y="412805"/>
              </a:cxn>
              <a:cxn ang="0">
                <a:pos x="266284" y="413642"/>
              </a:cxn>
              <a:cxn ang="0">
                <a:pos x="262922" y="421073"/>
              </a:cxn>
              <a:cxn ang="0">
                <a:pos x="267121" y="449927"/>
              </a:cxn>
              <a:cxn ang="0">
                <a:pos x="293641" y="534779"/>
              </a:cxn>
              <a:cxn ang="0">
                <a:pos x="298985" y="540803"/>
              </a:cxn>
              <a:cxn ang="0">
                <a:pos x="310652" y="557702"/>
              </a:cxn>
              <a:cxn ang="0">
                <a:pos x="309991" y="560244"/>
              </a:cxn>
              <a:cxn ang="0">
                <a:pos x="302151" y="562311"/>
              </a:cxn>
              <a:cxn ang="0">
                <a:pos x="293808" y="567135"/>
              </a:cxn>
              <a:cxn ang="0">
                <a:pos x="303892" y="575710"/>
              </a:cxn>
              <a:cxn ang="0">
                <a:pos x="327217" y="589750"/>
              </a:cxn>
              <a:cxn ang="0">
                <a:pos x="353261" y="607293"/>
              </a:cxn>
              <a:cxn ang="0">
                <a:pos x="373365" y="616800"/>
              </a:cxn>
              <a:cxn ang="0">
                <a:pos x="380562" y="610515"/>
              </a:cxn>
              <a:cxn ang="0">
                <a:pos x="458424" y="640189"/>
              </a:cxn>
              <a:cxn ang="0">
                <a:pos x="421355" y="615040"/>
              </a:cxn>
              <a:cxn ang="0">
                <a:pos x="382201" y="598577"/>
              </a:cxn>
              <a:cxn ang="0">
                <a:pos x="368690" y="574155"/>
              </a:cxn>
              <a:cxn ang="0">
                <a:pos x="368001" y="562991"/>
              </a:cxn>
              <a:cxn ang="0">
                <a:pos x="372890" y="555430"/>
              </a:cxn>
              <a:cxn ang="0">
                <a:pos x="355216" y="493316"/>
              </a:cxn>
              <a:cxn ang="0">
                <a:pos x="354062" y="486640"/>
              </a:cxn>
              <a:cxn ang="0">
                <a:pos x="403207" y="510654"/>
              </a:cxn>
              <a:cxn ang="0">
                <a:pos x="453563" y="536538"/>
              </a:cxn>
              <a:cxn ang="0">
                <a:pos x="464802" y="542600"/>
              </a:cxn>
              <a:cxn ang="0">
                <a:pos x="488043" y="548661"/>
              </a:cxn>
              <a:cxn ang="0">
                <a:pos x="491703" y="549192"/>
              </a:cxn>
              <a:cxn ang="0">
                <a:pos x="528492" y="570561"/>
              </a:cxn>
              <a:cxn ang="0">
                <a:pos x="548427" y="581045"/>
              </a:cxn>
              <a:cxn ang="0">
                <a:pos x="557385" y="581250"/>
              </a:cxn>
              <a:cxn ang="0">
                <a:pos x="559471" y="583903"/>
              </a:cxn>
              <a:cxn ang="0">
                <a:pos x="548297" y="583130"/>
              </a:cxn>
              <a:cxn ang="0">
                <a:pos x="574546" y="613233"/>
              </a:cxn>
              <a:cxn ang="0">
                <a:pos x="598048" y="631026"/>
              </a:cxn>
              <a:cxn ang="0">
                <a:pos x="632798" y="654816"/>
              </a:cxn>
              <a:cxn ang="0">
                <a:pos x="658013" y="676669"/>
              </a:cxn>
              <a:cxn ang="0">
                <a:pos x="673796" y="694844"/>
              </a:cxn>
              <a:cxn ang="0">
                <a:pos x="689262" y="708876"/>
              </a:cxn>
              <a:cxn ang="0">
                <a:pos x="719496" y="722321"/>
              </a:cxn>
              <a:cxn ang="0">
                <a:pos x="755727" y="730478"/>
              </a:cxn>
              <a:cxn ang="0">
                <a:pos x="761984" y="728802"/>
              </a:cxn>
              <a:cxn ang="0">
                <a:pos x="740279" y="719071"/>
              </a:cxn>
              <a:cxn ang="0">
                <a:pos x="738687" y="716669"/>
              </a:cxn>
              <a:cxn ang="0">
                <a:pos x="761416" y="720161"/>
              </a:cxn>
              <a:cxn ang="0">
                <a:pos x="769507" y="718708"/>
              </a:cxn>
              <a:cxn ang="0">
                <a:pos x="784741" y="717163"/>
              </a:cxn>
              <a:cxn ang="0">
                <a:pos x="791724" y="712647"/>
              </a:cxn>
              <a:cxn ang="0">
                <a:pos x="796063" y="690533"/>
              </a:cxn>
              <a:cxn ang="0">
                <a:pos x="809081" y="672153"/>
              </a:cxn>
              <a:cxn ang="0">
                <a:pos x="794220" y="671818"/>
              </a:cxn>
              <a:cxn ang="0">
                <a:pos x="791771" y="669984"/>
              </a:cxn>
              <a:cxn ang="0">
                <a:pos x="811893" y="660877"/>
              </a:cxn>
              <a:cxn ang="0">
                <a:pos x="791538" y="655813"/>
              </a:cxn>
              <a:cxn ang="0">
                <a:pos x="814705" y="647331"/>
              </a:cxn>
              <a:cxn ang="0">
                <a:pos x="811278" y="643997"/>
              </a:cxn>
              <a:cxn ang="0">
                <a:pos x="773009" y="634221"/>
              </a:cxn>
              <a:cxn ang="0">
                <a:pos x="775952" y="622637"/>
              </a:cxn>
              <a:cxn ang="0">
                <a:pos x="758539" y="622786"/>
              </a:cxn>
              <a:cxn ang="0">
                <a:pos x="759600" y="614695"/>
              </a:cxn>
              <a:cxn ang="0">
                <a:pos x="757682" y="613568"/>
              </a:cxn>
              <a:cxn ang="0">
                <a:pos x="749731" y="617172"/>
              </a:cxn>
              <a:cxn ang="0">
                <a:pos x="747198" y="594686"/>
              </a:cxn>
              <a:cxn ang="0">
                <a:pos x="728296" y="604592"/>
              </a:cxn>
              <a:cxn ang="0">
                <a:pos x="704710" y="578569"/>
              </a:cxn>
              <a:cxn ang="0">
                <a:pos x="702624" y="588028"/>
              </a:cxn>
              <a:cxn ang="0">
                <a:pos x="700557" y="586120"/>
              </a:cxn>
              <a:cxn ang="0">
                <a:pos x="689598" y="585096"/>
              </a:cxn>
              <a:cxn ang="0">
                <a:pos x="670165" y="579946"/>
              </a:cxn>
              <a:cxn ang="0">
                <a:pos x="651308" y="570607"/>
              </a:cxn>
              <a:cxn ang="0">
                <a:pos x="651271" y="548354"/>
              </a:cxn>
              <a:cxn ang="0">
                <a:pos x="664307" y="546120"/>
              </a:cxn>
              <a:cxn ang="0">
                <a:pos x="671002" y="545607"/>
              </a:cxn>
              <a:cxn ang="0">
                <a:pos x="673079" y="523680"/>
              </a:cxn>
              <a:cxn ang="0">
                <a:pos x="671142" y="519779"/>
              </a:cxn>
              <a:cxn ang="0">
                <a:pos x="662044" y="498997"/>
              </a:cxn>
              <a:cxn ang="0">
                <a:pos x="657203" y="446296"/>
              </a:cxn>
              <a:cxn ang="0">
                <a:pos x="651690" y="406473"/>
              </a:cxn>
              <a:cxn ang="0">
                <a:pos x="638859" y="381184"/>
              </a:cxn>
              <a:cxn ang="0">
                <a:pos x="611596" y="335290"/>
              </a:cxn>
              <a:cxn ang="0">
                <a:pos x="590087" y="302962"/>
              </a:cxn>
              <a:cxn ang="0">
                <a:pos x="582982" y="292506"/>
              </a:cxn>
              <a:cxn ang="0">
                <a:pos x="569881" y="285597"/>
              </a:cxn>
              <a:cxn ang="0">
                <a:pos x="562572" y="284582"/>
              </a:cxn>
              <a:cxn ang="0">
                <a:pos x="560514" y="279592"/>
              </a:cxn>
              <a:cxn ang="0">
                <a:pos x="555569" y="261733"/>
              </a:cxn>
              <a:cxn ang="0">
                <a:pos x="556994" y="243613"/>
              </a:cxn>
              <a:cxn ang="0">
                <a:pos x="562143" y="234517"/>
              </a:cxn>
              <a:cxn ang="0">
                <a:pos x="553176" y="231677"/>
              </a:cxn>
              <a:cxn ang="0">
                <a:pos x="552524" y="225048"/>
              </a:cxn>
              <a:cxn ang="0">
                <a:pos x="549946" y="224079"/>
              </a:cxn>
              <a:cxn ang="0">
                <a:pos x="535969" y="228520"/>
              </a:cxn>
              <a:cxn ang="0">
                <a:pos x="533687" y="223976"/>
              </a:cxn>
              <a:cxn ang="0">
                <a:pos x="530931" y="220802"/>
              </a:cxn>
              <a:cxn ang="0">
                <a:pos x="524925" y="220886"/>
              </a:cxn>
              <a:cxn ang="0">
                <a:pos x="519935" y="226267"/>
              </a:cxn>
              <a:cxn ang="0">
                <a:pos x="511099" y="226714"/>
              </a:cxn>
              <a:cxn ang="0">
                <a:pos x="504543" y="226844"/>
              </a:cxn>
              <a:cxn ang="0">
                <a:pos x="505856" y="247534"/>
              </a:cxn>
              <a:cxn ang="0">
                <a:pos x="513175" y="260792"/>
              </a:cxn>
              <a:cxn ang="0">
                <a:pos x="521406" y="269815"/>
              </a:cxn>
              <a:cxn ang="0">
                <a:pos x="536211" y="284573"/>
              </a:cxn>
              <a:cxn ang="0">
                <a:pos x="528278" y="283745"/>
              </a:cxn>
              <a:cxn ang="0">
                <a:pos x="521965" y="288651"/>
              </a:cxn>
              <a:cxn ang="0">
                <a:pos x="543186" y="325821"/>
              </a:cxn>
              <a:cxn ang="0">
                <a:pos x="559024" y="362730"/>
              </a:cxn>
              <a:cxn ang="0">
                <a:pos x="564033" y="374601"/>
              </a:cxn>
              <a:cxn ang="0">
                <a:pos x="561473" y="374164"/>
              </a:cxn>
              <a:cxn ang="0">
                <a:pos x="530205" y="348632"/>
              </a:cxn>
              <a:cxn ang="0">
                <a:pos x="509022" y="334061"/>
              </a:cxn>
              <a:cxn ang="0">
                <a:pos x="472717" y="316091"/>
              </a:cxn>
              <a:cxn ang="0">
                <a:pos x="461888" y="313540"/>
              </a:cxn>
              <a:cxn ang="0">
                <a:pos x="429856" y="309862"/>
              </a:cxn>
              <a:cxn ang="0">
                <a:pos x="424167" y="307301"/>
              </a:cxn>
              <a:cxn ang="0">
                <a:pos x="410861" y="297263"/>
              </a:cxn>
              <a:cxn ang="0">
                <a:pos x="407388" y="294583"/>
              </a:cxn>
              <a:cxn ang="0">
                <a:pos x="390097" y="285281"/>
              </a:cxn>
              <a:cxn ang="0">
                <a:pos x="381810" y="281361"/>
              </a:cxn>
              <a:cxn ang="0">
                <a:pos x="347880" y="257608"/>
              </a:cxn>
              <a:cxn ang="0">
                <a:pos x="331929" y="251016"/>
              </a:cxn>
              <a:cxn ang="0">
                <a:pos x="295829" y="233875"/>
              </a:cxn>
              <a:cxn ang="0">
                <a:pos x="272159" y="216072"/>
              </a:cxn>
              <a:cxn ang="0">
                <a:pos x="225482" y="171183"/>
              </a:cxn>
              <a:cxn ang="0">
                <a:pos x="201635" y="145299"/>
              </a:cxn>
              <a:cxn ang="0">
                <a:pos x="194819" y="133827"/>
              </a:cxn>
              <a:cxn ang="0">
                <a:pos x="192752" y="130299"/>
              </a:cxn>
              <a:cxn ang="0">
                <a:pos x="180432" y="112859"/>
              </a:cxn>
              <a:cxn ang="0">
                <a:pos x="168794" y="94750"/>
              </a:cxn>
              <a:cxn ang="0">
                <a:pos x="162164" y="82766"/>
              </a:cxn>
              <a:cxn ang="0">
                <a:pos x="147107" y="69423"/>
              </a:cxn>
              <a:cxn ang="0">
                <a:pos x="138783" y="63538"/>
              </a:cxn>
              <a:cxn ang="0">
                <a:pos x="133596" y="60271"/>
              </a:cxn>
              <a:cxn ang="0">
                <a:pos x="132889" y="59907"/>
              </a:cxn>
              <a:cxn ang="0">
                <a:pos x="127171" y="48119"/>
              </a:cxn>
              <a:cxn ang="0">
                <a:pos x="134565" y="38632"/>
              </a:cxn>
              <a:cxn ang="0">
                <a:pos x="137033" y="32021"/>
              </a:cxn>
              <a:cxn ang="0">
                <a:pos x="127665" y="24097"/>
              </a:cxn>
              <a:cxn ang="0">
                <a:pos x="119853" y="20876"/>
              </a:cxn>
              <a:cxn ang="0">
                <a:pos x="124797" y="22449"/>
              </a:cxn>
              <a:cxn ang="0">
                <a:pos x="96063" y="14525"/>
              </a:cxn>
              <a:cxn ang="0">
                <a:pos x="92878" y="15355"/>
              </a:cxn>
              <a:cxn ang="0">
                <a:pos x="88660" y="12114"/>
              </a:cxn>
              <a:cxn ang="0">
                <a:pos x="73407" y="5317"/>
              </a:cxn>
              <a:cxn ang="0">
                <a:pos x="52224" y="1108"/>
              </a:cxn>
              <a:cxn ang="0">
                <a:pos x="38062" y="1"/>
              </a:cxn>
              <a:cxn ang="0">
                <a:pos x="36702" y="1341"/>
              </a:cxn>
              <a:cxn ang="0">
                <a:pos x="49263" y="14302"/>
              </a:cxn>
              <a:cxn ang="0">
                <a:pos x="72123" y="26006"/>
              </a:cxn>
              <a:cxn ang="0">
                <a:pos x="106100" y="52449"/>
              </a:cxn>
              <a:cxn ang="0">
                <a:pos x="105774" y="60066"/>
              </a:cxn>
              <a:cxn ang="0">
                <a:pos x="102152" y="60066"/>
              </a:cxn>
              <a:cxn ang="0">
                <a:pos x="96379" y="58687"/>
              </a:cxn>
            </a:cxnLst>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rotWithShape="1">
            <a:gsLst>
              <a:gs pos="427">
                <a:srgbClr val="DA841C">
                  <a:alpha val="39828"/>
                </a:srgbClr>
              </a:gs>
              <a:gs pos="34000">
                <a:srgbClr val="DA841C">
                  <a:alpha val="26400"/>
                </a:srgbClr>
              </a:gs>
              <a:gs pos="66000">
                <a:srgbClr val="F3CEA1">
                  <a:alpha val="13600"/>
                </a:srgbClr>
              </a:gs>
            </a:gsLst>
            <a:lin ang="5400000" scaled="1"/>
            <a:tileRect/>
          </a:gradFill>
          <a:ln w="893">
            <a:noFill/>
          </a:ln>
        </p:spPr>
        <p:txBody>
          <a:bodyPr/>
          <a:p>
            <a:endParaRPr lang="zh-CN" altLang="en-US"/>
          </a:p>
        </p:txBody>
      </p:sp>
      <p:sp>
        <p:nvSpPr>
          <p:cNvPr id="25613" name="任意多边形: 形状 22"/>
          <p:cNvSpPr/>
          <p:nvPr userDrawn="1">
            <p:custDataLst>
              <p:tags r:id="rId13"/>
            </p:custDataLst>
          </p:nvPr>
        </p:nvSpPr>
        <p:spPr>
          <a:xfrm>
            <a:off x="1475317" y="2238375"/>
            <a:ext cx="404283" cy="3636963"/>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rotWithShape="1">
            <a:gsLst>
              <a:gs pos="0">
                <a:srgbClr val="EDB673">
                  <a:alpha val="100000"/>
                </a:srgbClr>
              </a:gs>
              <a:gs pos="48000">
                <a:srgbClr val="DA841C">
                  <a:alpha val="85120"/>
                </a:srgbClr>
              </a:gs>
              <a:gs pos="67000">
                <a:srgbClr val="DA841C">
                  <a:alpha val="79229"/>
                </a:srgbClr>
              </a:gs>
              <a:gs pos="100000">
                <a:srgbClr val="DA841C">
                  <a:alpha val="68999"/>
                </a:srgbClr>
              </a:gs>
            </a:gsLst>
            <a:lin ang="0" scaled="1"/>
            <a:tileRect/>
          </a:gradFill>
          <a:ln w="12887">
            <a:noFill/>
          </a:ln>
        </p:spPr>
        <p:txBody>
          <a:bodyPr/>
          <a:p>
            <a:endParaRPr lang="zh-CN" altLang="en-US"/>
          </a:p>
        </p:txBody>
      </p:sp>
      <p:sp>
        <p:nvSpPr>
          <p:cNvPr id="25614" name="任意多边形: 形状 24"/>
          <p:cNvSpPr/>
          <p:nvPr userDrawn="1">
            <p:custDataLst>
              <p:tags r:id="rId14"/>
            </p:custDataLst>
          </p:nvPr>
        </p:nvSpPr>
        <p:spPr>
          <a:xfrm>
            <a:off x="1468967" y="992188"/>
            <a:ext cx="3738033" cy="1490662"/>
          </a:xfrm>
          <a:custGeom>
            <a:avLst/>
            <a:gdLst/>
            <a:ahLst/>
            <a:cxnLst>
              <a:cxn ang="0">
                <a:pos x="2802890" y="593417"/>
              </a:cxn>
              <a:cxn ang="0">
                <a:pos x="2802890" y="621668"/>
              </a:cxn>
              <a:cxn ang="0">
                <a:pos x="302591" y="1488227"/>
              </a:cxn>
              <a:cxn ang="0">
                <a:pos x="0" y="1255364"/>
              </a:cxn>
              <a:cxn ang="0">
                <a:pos x="1710264" y="0"/>
              </a:cxn>
              <a:cxn ang="0">
                <a:pos x="1754468" y="24894"/>
              </a:cxn>
              <a:cxn ang="0">
                <a:pos x="1731161" y="71607"/>
              </a:cxn>
              <a:cxn ang="0">
                <a:pos x="2359384" y="452439"/>
              </a:cxn>
            </a:cxnLst>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rotWithShape="1">
            <a:gsLst>
              <a:gs pos="0">
                <a:srgbClr val="F9E7D0">
                  <a:alpha val="100000"/>
                </a:srgbClr>
              </a:gs>
              <a:gs pos="36000">
                <a:srgbClr val="EDB673">
                  <a:alpha val="100000"/>
                </a:srgbClr>
              </a:gs>
              <a:gs pos="75000">
                <a:srgbClr val="DA841C">
                  <a:alpha val="100000"/>
                </a:srgbClr>
              </a:gs>
            </a:gsLst>
            <a:lin ang="8100000" scaled="1"/>
            <a:tileRect/>
          </a:gradFill>
          <a:ln w="12887">
            <a:noFill/>
          </a:ln>
        </p:spPr>
        <p:txBody>
          <a:bodyPr/>
          <a:p>
            <a:endParaRPr lang="zh-CN" altLang="en-US"/>
          </a:p>
        </p:txBody>
      </p:sp>
      <p:sp>
        <p:nvSpPr>
          <p:cNvPr id="25615" name="任意多边形: 形状 25"/>
          <p:cNvSpPr/>
          <p:nvPr userDrawn="1">
            <p:custDataLst>
              <p:tags r:id="rId15"/>
            </p:custDataLst>
          </p:nvPr>
        </p:nvSpPr>
        <p:spPr>
          <a:xfrm>
            <a:off x="1532467" y="1016000"/>
            <a:ext cx="3674533" cy="1419225"/>
          </a:xfrm>
          <a:custGeom>
            <a:avLst/>
            <a:gdLst/>
            <a:ahLst/>
            <a:cxnLst>
              <a:cxn ang="0">
                <a:pos x="1709908" y="137"/>
              </a:cxn>
              <a:cxn ang="0">
                <a:pos x="0" y="1225708"/>
              </a:cxn>
              <a:cxn ang="0">
                <a:pos x="264872" y="1417035"/>
              </a:cxn>
              <a:cxn ang="0">
                <a:pos x="2755900" y="562498"/>
              </a:cxn>
              <a:cxn ang="0">
                <a:pos x="2357790" y="348898"/>
              </a:cxn>
              <a:cxn ang="0">
                <a:pos x="2283086" y="381684"/>
              </a:cxn>
              <a:cxn ang="0">
                <a:pos x="2286292" y="309747"/>
              </a:cxn>
              <a:cxn ang="0">
                <a:pos x="2050688" y="183579"/>
              </a:cxn>
              <a:cxn ang="0">
                <a:pos x="2011398" y="208896"/>
              </a:cxn>
              <a:cxn ang="0">
                <a:pos x="2012868" y="163243"/>
              </a:cxn>
              <a:cxn ang="0">
                <a:pos x="1873134" y="88137"/>
              </a:cxn>
              <a:cxn ang="0">
                <a:pos x="1820295" y="101542"/>
              </a:cxn>
              <a:cxn ang="0">
                <a:pos x="1819492" y="59071"/>
              </a:cxn>
              <a:cxn ang="0">
                <a:pos x="1819492" y="59071"/>
              </a:cxn>
              <a:cxn ang="0">
                <a:pos x="1709775" y="0"/>
              </a:cxn>
              <a:cxn ang="0">
                <a:pos x="1709908" y="137"/>
              </a:cxn>
            </a:cxnLst>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rotWithShape="1">
            <a:gsLst>
              <a:gs pos="0">
                <a:srgbClr val="EDB673">
                  <a:alpha val="100000"/>
                </a:srgbClr>
              </a:gs>
              <a:gs pos="38000">
                <a:srgbClr val="F9E7D0">
                  <a:alpha val="100000"/>
                </a:srgbClr>
              </a:gs>
              <a:gs pos="97437">
                <a:srgbClr val="FFFFFF">
                  <a:alpha val="100000"/>
                </a:srgbClr>
              </a:gs>
            </a:gsLst>
            <a:lin ang="18900000" scaled="1"/>
            <a:tileRect/>
          </a:gradFill>
          <a:ln w="12887">
            <a:noFill/>
          </a:ln>
        </p:spPr>
        <p:txBody>
          <a:bodyPr/>
          <a:p>
            <a:endParaRPr lang="zh-CN" altLang="en-US"/>
          </a:p>
        </p:txBody>
      </p:sp>
      <p:sp>
        <p:nvSpPr>
          <p:cNvPr id="25616" name="任意多边形: 形状 26"/>
          <p:cNvSpPr/>
          <p:nvPr userDrawn="1">
            <p:custDataLst>
              <p:tags r:id="rId16"/>
            </p:custDataLst>
          </p:nvPr>
        </p:nvSpPr>
        <p:spPr>
          <a:xfrm>
            <a:off x="1761067" y="1076325"/>
            <a:ext cx="2197100" cy="1187450"/>
          </a:xfrm>
          <a:custGeom>
            <a:avLst/>
            <a:gdLst/>
            <a:ahLst/>
            <a:cxnLst>
              <a:cxn ang="0">
                <a:pos x="1645483" y="0"/>
              </a:cxn>
              <a:cxn ang="0">
                <a:pos x="1646555" y="42792"/>
              </a:cxn>
              <a:cxn ang="0">
                <a:pos x="0" y="1188085"/>
              </a:cxn>
            </a:cxnLst>
            <a:pathLst>
              <a:path w="1874758" h="1295117">
                <a:moveTo>
                  <a:pt x="1872348" y="0"/>
                </a:moveTo>
                <a:cubicBezTo>
                  <a:pt x="1872754" y="15549"/>
                  <a:pt x="1874352" y="56103"/>
                  <a:pt x="1874758" y="71652"/>
                </a:cubicBezTo>
                <a:cubicBezTo>
                  <a:pt x="1323261" y="448650"/>
                  <a:pt x="551497" y="918119"/>
                  <a:pt x="0" y="1295117"/>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5617" name="任意多边形: 形状 27"/>
          <p:cNvSpPr/>
          <p:nvPr userDrawn="1">
            <p:custDataLst>
              <p:tags r:id="rId17"/>
            </p:custDataLst>
          </p:nvPr>
        </p:nvSpPr>
        <p:spPr>
          <a:xfrm>
            <a:off x="1847851" y="1181100"/>
            <a:ext cx="2366433" cy="1123950"/>
          </a:xfrm>
          <a:custGeom>
            <a:avLst/>
            <a:gdLst/>
            <a:ahLst/>
            <a:cxnLst>
              <a:cxn ang="0">
                <a:pos x="0" y="1123950"/>
              </a:cxn>
              <a:cxn ang="0">
                <a:pos x="1774825" y="49307"/>
              </a:cxn>
              <a:cxn ang="0">
                <a:pos x="1774825" y="0"/>
              </a:cxn>
            </a:cxnLst>
            <a:pathLst>
              <a:path w="2020819" h="1224802">
                <a:moveTo>
                  <a:pt x="0" y="1224802"/>
                </a:moveTo>
                <a:lnTo>
                  <a:pt x="2020819" y="75434"/>
                </a:lnTo>
                <a:cubicBezTo>
                  <a:pt x="2020819" y="59021"/>
                  <a:pt x="2019629" y="16413"/>
                  <a:pt x="2019629"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5618" name="任意多边形: 形状 28"/>
          <p:cNvSpPr/>
          <p:nvPr userDrawn="1">
            <p:custDataLst>
              <p:tags r:id="rId18"/>
            </p:custDataLst>
          </p:nvPr>
        </p:nvSpPr>
        <p:spPr>
          <a:xfrm>
            <a:off x="1841500" y="1330325"/>
            <a:ext cx="2736851" cy="1031875"/>
          </a:xfrm>
          <a:custGeom>
            <a:avLst/>
            <a:gdLst/>
            <a:ahLst/>
            <a:cxnLst>
              <a:cxn ang="0">
                <a:pos x="0" y="1032510"/>
              </a:cxn>
              <a:cxn ang="0">
                <a:pos x="2052687" y="71319"/>
              </a:cxn>
              <a:cxn ang="0">
                <a:pos x="2052955" y="0"/>
              </a:cxn>
            </a:cxnLst>
            <a:pathLst>
              <a:path w="2337388" h="1125562">
                <a:moveTo>
                  <a:pt x="0" y="1125562"/>
                </a:moveTo>
                <a:lnTo>
                  <a:pt x="2337083" y="77747"/>
                </a:lnTo>
                <a:cubicBezTo>
                  <a:pt x="2337185" y="51831"/>
                  <a:pt x="2337286" y="25916"/>
                  <a:pt x="2337388"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30" name="任意多边形: 形状 29"/>
          <p:cNvSpPr/>
          <p:nvPr userDrawn="1">
            <p:custDataLst>
              <p:tags r:id="rId19"/>
            </p:custDataLst>
          </p:nvPr>
        </p:nvSpPr>
        <p:spPr>
          <a:xfrm>
            <a:off x="1874520" y="1467485"/>
            <a:ext cx="3039533"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trike="noStrike" noProof="1"/>
          </a:p>
        </p:txBody>
      </p:sp>
      <p:sp>
        <p:nvSpPr>
          <p:cNvPr id="31" name="任意多边形: 形状 30"/>
          <p:cNvSpPr/>
          <p:nvPr userDrawn="1">
            <p:custDataLst>
              <p:tags r:id="rId20"/>
            </p:custDataLst>
          </p:nvPr>
        </p:nvSpPr>
        <p:spPr>
          <a:xfrm>
            <a:off x="2080259" y="1254760"/>
            <a:ext cx="2298701"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32" name="任意多边形: 形状 31"/>
          <p:cNvSpPr/>
          <p:nvPr userDrawn="1">
            <p:custDataLst>
              <p:tags r:id="rId21"/>
            </p:custDataLst>
          </p:nvPr>
        </p:nvSpPr>
        <p:spPr>
          <a:xfrm>
            <a:off x="2387599" y="1527175"/>
            <a:ext cx="2673774"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cxnSp>
        <p:nvCxnSpPr>
          <p:cNvPr id="12" name="直接连接符 11"/>
          <p:cNvCxnSpPr/>
          <p:nvPr userDrawn="1">
            <p:custDataLst>
              <p:tags r:id="rId22"/>
            </p:custDataLst>
          </p:nvPr>
        </p:nvCxnSpPr>
        <p:spPr>
          <a:xfrm>
            <a:off x="7670800" y="5364163"/>
            <a:ext cx="3871383"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25623" name="椭圆 36"/>
          <p:cNvSpPr/>
          <p:nvPr userDrawn="1">
            <p:custDataLst>
              <p:tags r:id="rId23"/>
            </p:custDataLst>
          </p:nvPr>
        </p:nvSpPr>
        <p:spPr>
          <a:xfrm>
            <a:off x="13876867" y="2057400"/>
            <a:ext cx="1479551" cy="1109663"/>
          </a:xfrm>
          <a:prstGeom prst="ellipse">
            <a:avLst/>
          </a:prstGeom>
          <a:gradFill rotWithShape="1">
            <a:gsLst>
              <a:gs pos="0">
                <a:srgbClr val="F4D6B2">
                  <a:alpha val="50000"/>
                </a:srgbClr>
              </a:gs>
              <a:gs pos="100000">
                <a:srgbClr val="F4D6B2">
                  <a:alpha val="0"/>
                </a:srgbClr>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4" name="署名占位符 10"/>
          <p:cNvSpPr>
            <a:spLocks noGrp="1"/>
          </p:cNvSpPr>
          <p:nvPr>
            <p:ph type="body" sz="quarter" idx="17" hasCustomPrompt="1"/>
          </p:nvPr>
        </p:nvSpPr>
        <p:spPr>
          <a:xfrm>
            <a:off x="11645900" y="5112385"/>
            <a:ext cx="3009053" cy="504190"/>
          </a:xfrm>
        </p:spPr>
        <p:txBody>
          <a:bodyPr wrap="square" anchor="ctr">
            <a:normAutofit/>
          </a:bodyPr>
          <a:lstStyle>
            <a:lvl1pPr marL="0" indent="0" algn="r">
              <a:lnSpc>
                <a:spcPct val="100000"/>
              </a:lnSpc>
              <a:buNone/>
              <a:defRPr sz="1800" b="1">
                <a:solidFill>
                  <a:schemeClr val="tx2">
                    <a:lumMod val="75000"/>
                    <a:lumOff val="25000"/>
                  </a:schemeClr>
                </a:solidFill>
              </a:defRPr>
            </a:lvl1pPr>
          </a:lstStyle>
          <a:p>
            <a:pPr lvl="0" fontAlgn="auto"/>
            <a:r>
              <a:rPr lang="zh-CN" altLang="en-US" strike="noStrike" noProof="1" dirty="0"/>
              <a:t>署名</a:t>
            </a:r>
            <a:endParaRPr lang="zh-CN" altLang="en-US" strike="noStrike" noProof="1" dirty="0"/>
          </a:p>
        </p:txBody>
      </p:sp>
      <p:sp>
        <p:nvSpPr>
          <p:cNvPr id="2" name="标题 1"/>
          <p:cNvSpPr>
            <a:spLocks noGrp="1"/>
          </p:cNvSpPr>
          <p:nvPr>
            <p:ph type="ctrTitle"/>
          </p:nvPr>
        </p:nvSpPr>
        <p:spPr>
          <a:xfrm>
            <a:off x="6908800" y="1522730"/>
            <a:ext cx="7756313" cy="1800225"/>
          </a:xfrm>
        </p:spPr>
        <p:txBody>
          <a:bodyPr wrap="square" anchor="b">
            <a:noAutofit/>
          </a:bodyPr>
          <a:lstStyle>
            <a:lvl1pPr algn="r">
              <a:lnSpc>
                <a:spcPct val="100000"/>
              </a:lnSpc>
              <a:defRPr sz="54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6908800" y="3599815"/>
            <a:ext cx="7756313" cy="718185"/>
          </a:xfrm>
        </p:spPr>
        <p:txBody>
          <a:bodyPr wrap="square">
            <a:normAutofit/>
          </a:bodyPr>
          <a:lstStyle>
            <a:lvl1pPr marL="0" indent="0" algn="r">
              <a:lnSpc>
                <a:spcPct val="100000"/>
              </a:lnSpc>
              <a:buNone/>
              <a:defRPr sz="1800">
                <a:solidFill>
                  <a:schemeClr val="tx2">
                    <a:lumMod val="75000"/>
                    <a:lumOff val="25000"/>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24"/>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5384800" y="6356350"/>
            <a:ext cx="5486400" cy="365125"/>
          </a:xfrm>
          <a:prstGeom prst="rect">
            <a:avLst/>
          </a:prstGeom>
        </p:spPr>
        <p:txBody>
          <a:bodyPr vert="horz" lIns="91440" tIns="45720" rIns="91440" bIns="45720" rtlCol="0" anchor="ctr"/>
          <a:p>
            <a:pPr algn="ctr"/>
            <a:endParaRPr lang="zh-CN" altLang="en-US" dirty="0">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114808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6626" name="矩形 2"/>
          <p:cNvSpPr/>
          <p:nvPr userDrawn="1">
            <p:custDataLst>
              <p:tags r:id="rId2"/>
            </p:custDataLst>
          </p:nvPr>
        </p:nvSpPr>
        <p:spPr>
          <a:xfrm>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6627" name="矩形: 单圆角 3"/>
          <p:cNvSpPr/>
          <p:nvPr userDrawn="1">
            <p:custDataLst>
              <p:tags r:id="rId3"/>
            </p:custDataLst>
          </p:nvPr>
        </p:nvSpPr>
        <p:spPr>
          <a:xfrm>
            <a:off x="0" y="4814888"/>
            <a:ext cx="16256000" cy="2043112"/>
          </a:xfrm>
          <a:custGeom>
            <a:avLst/>
            <a:gdLst/>
            <a:ahLst/>
            <a:cxnLst>
              <a:cxn ang="16200000">
                <a:pos x="6096000" y="0"/>
              </a:cxn>
              <a:cxn ang="10800000">
                <a:pos x="0" y="1021872"/>
              </a:cxn>
              <a:cxn ang="5400000">
                <a:pos x="6096000" y="2043744"/>
              </a:cxn>
              <a:cxn ang="0">
                <a:pos x="12192000" y="1021872"/>
              </a:cxn>
            </a:cxnLst>
            <a:pathLst>
              <a:path w="12192000" h="2043744">
                <a:moveTo>
                  <a:pt x="0" y="0"/>
                </a:moveTo>
                <a:lnTo>
                  <a:pt x="11462219" y="0"/>
                </a:lnTo>
                <a:cubicBezTo>
                  <a:pt x="11865265" y="0"/>
                  <a:pt x="12191999" y="326734"/>
                  <a:pt x="12191999" y="729780"/>
                </a:cubicBezTo>
                <a:lnTo>
                  <a:pt x="12192000" y="2043744"/>
                </a:lnTo>
                <a:lnTo>
                  <a:pt x="0" y="204374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 name="标题 1"/>
          <p:cNvSpPr>
            <a:spLocks noGrp="1"/>
          </p:cNvSpPr>
          <p:nvPr>
            <p:ph type="title" hasCustomPrompt="1"/>
          </p:nvPr>
        </p:nvSpPr>
        <p:spPr>
          <a:xfrm>
            <a:off x="6208000" y="414070"/>
            <a:ext cx="3840000" cy="1081088"/>
          </a:xfrm>
        </p:spPr>
        <p:txBody>
          <a:bodyPr wrap="square" anchor="b">
            <a:normAutofit/>
          </a:bodyPr>
          <a:lstStyle>
            <a:lvl1pPr algn="ctr">
              <a:defRPr sz="48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4"/>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8" name="页脚占位符 4"/>
          <p:cNvSpPr>
            <a:spLocks noGrp="1"/>
          </p:cNvSpPr>
          <p:nvPr>
            <p:ph type="ftr" sz="quarter" idx="11"/>
            <p:custDataLst>
              <p:tags r:id="rId5"/>
            </p:custDataLst>
          </p:nvPr>
        </p:nvSpPr>
        <p:spPr>
          <a:xfrm>
            <a:off x="5384800" y="6356350"/>
            <a:ext cx="54864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9" name="灯片编号占位符 5"/>
          <p:cNvSpPr>
            <a:spLocks noGrp="1"/>
          </p:cNvSpPr>
          <p:nvPr>
            <p:ph type="sldNum" sz="quarter" idx="12"/>
            <p:custDataLst>
              <p:tags r:id="rId6"/>
            </p:custDataLst>
          </p:nvPr>
        </p:nvSpPr>
        <p:spPr>
          <a:xfrm>
            <a:off x="116713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7650" name="矩形 6"/>
          <p:cNvSpPr/>
          <p:nvPr userDrawn="1">
            <p:custDataLst>
              <p:tags r:id="rId2"/>
            </p:custDataLst>
          </p:nvPr>
        </p:nvSpPr>
        <p:spPr>
          <a:xfrm flipH="1">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7651" name="矩形: 单圆角 8"/>
          <p:cNvSpPr/>
          <p:nvPr userDrawn="1">
            <p:custDataLst>
              <p:tags r:id="rId3"/>
            </p:custDataLst>
          </p:nvPr>
        </p:nvSpPr>
        <p:spPr>
          <a:xfrm flipH="1">
            <a:off x="0" y="4902200"/>
            <a:ext cx="16256000" cy="1955800"/>
          </a:xfrm>
          <a:custGeom>
            <a:avLst/>
            <a:gdLst/>
            <a:ahLst/>
            <a:cxnLst>
              <a:cxn ang="16200000">
                <a:pos x="6095999" y="0"/>
              </a:cxn>
              <a:cxn ang="10800000">
                <a:pos x="0" y="977802"/>
              </a:cxn>
              <a:cxn ang="5400000">
                <a:pos x="6095999" y="1955604"/>
              </a:cxn>
              <a:cxn ang="0">
                <a:pos x="12191998" y="977802"/>
              </a:cxn>
            </a:cxnLst>
            <a:pathLst>
              <a:path w="12191998" h="1955604">
                <a:moveTo>
                  <a:pt x="0" y="0"/>
                </a:moveTo>
                <a:lnTo>
                  <a:pt x="11493690" y="0"/>
                </a:lnTo>
                <a:cubicBezTo>
                  <a:pt x="11879354" y="0"/>
                  <a:pt x="12191997" y="312643"/>
                  <a:pt x="12191997" y="698307"/>
                </a:cubicBezTo>
                <a:lnTo>
                  <a:pt x="12191998" y="1955604"/>
                </a:lnTo>
                <a:lnTo>
                  <a:pt x="0" y="195560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7652" name="任意多边形: 形状 9"/>
          <p:cNvSpPr/>
          <p:nvPr userDrawn="1">
            <p:custDataLst>
              <p:tags r:id="rId4"/>
            </p:custDataLst>
          </p:nvPr>
        </p:nvSpPr>
        <p:spPr>
          <a:xfrm>
            <a:off x="13868400" y="946150"/>
            <a:ext cx="825500" cy="92075"/>
          </a:xfrm>
          <a:custGeom>
            <a:avLst/>
            <a:gdLst/>
            <a:ahLst/>
            <a:cxnLst>
              <a:cxn ang="0">
                <a:pos x="573081" y="0"/>
              </a:cxn>
              <a:cxn ang="0">
                <a:pos x="619095" y="46013"/>
              </a:cxn>
              <a:cxn ang="0">
                <a:pos x="573081" y="92027"/>
              </a:cxn>
              <a:cxn ang="0">
                <a:pos x="527067" y="46013"/>
              </a:cxn>
              <a:cxn ang="0">
                <a:pos x="573081" y="0"/>
              </a:cxn>
              <a:cxn ang="0">
                <a:pos x="397392" y="0"/>
              </a:cxn>
              <a:cxn ang="0">
                <a:pos x="443405" y="46013"/>
              </a:cxn>
              <a:cxn ang="0">
                <a:pos x="397392" y="92027"/>
              </a:cxn>
              <a:cxn ang="0">
                <a:pos x="351378" y="46013"/>
              </a:cxn>
              <a:cxn ang="0">
                <a:pos x="397392" y="0"/>
              </a:cxn>
              <a:cxn ang="0">
                <a:pos x="221702" y="0"/>
              </a:cxn>
              <a:cxn ang="0">
                <a:pos x="267716" y="46013"/>
              </a:cxn>
              <a:cxn ang="0">
                <a:pos x="221702" y="92027"/>
              </a:cxn>
              <a:cxn ang="0">
                <a:pos x="175689" y="46013"/>
              </a:cxn>
              <a:cxn ang="0">
                <a:pos x="221702" y="0"/>
              </a:cxn>
              <a:cxn ang="0">
                <a:pos x="46013" y="0"/>
              </a:cxn>
              <a:cxn ang="0">
                <a:pos x="92027" y="46013"/>
              </a:cxn>
              <a:cxn ang="0">
                <a:pos x="46013" y="92027"/>
              </a:cxn>
              <a:cxn ang="0">
                <a:pos x="0" y="46013"/>
              </a:cxn>
              <a:cxn ang="0">
                <a:pos x="46013" y="0"/>
              </a:cxn>
            </a:cxnLst>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rotWithShape="1">
            <a:gsLst>
              <a:gs pos="0">
                <a:schemeClr val="accent1"/>
              </a:gs>
              <a:gs pos="100000">
                <a:schemeClr val="accent1">
                  <a:alpha val="20000"/>
                </a:schemeClr>
              </a:gs>
            </a:gsLst>
            <a:lin ang="0" scaled="1"/>
            <a:tileRect/>
          </a:gradFill>
          <a:ln w="12887">
            <a:noFill/>
          </a:ln>
        </p:spPr>
        <p:txBody>
          <a:bodyPr/>
          <a:p>
            <a:endParaRPr lang="zh-CN" altLang="en-US"/>
          </a:p>
        </p:txBody>
      </p:sp>
      <p:cxnSp>
        <p:nvCxnSpPr>
          <p:cNvPr id="31" name="直接连接符 30"/>
          <p:cNvCxnSpPr/>
          <p:nvPr userDrawn="1">
            <p:custDataLst>
              <p:tags r:id="rId5"/>
            </p:custDataLst>
          </p:nvPr>
        </p:nvCxnSpPr>
        <p:spPr>
          <a:xfrm>
            <a:off x="2084917" y="2794000"/>
            <a:ext cx="5376333"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6"/>
            </p:custDataLst>
          </p:nvPr>
        </p:nvCxnSpPr>
        <p:spPr>
          <a:xfrm>
            <a:off x="2084917" y="2794000"/>
            <a:ext cx="641350"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7655" name="任意多边形: 形状 11"/>
          <p:cNvSpPr/>
          <p:nvPr userDrawn="1">
            <p:custDataLst>
              <p:tags r:id="rId7"/>
            </p:custDataLst>
          </p:nvPr>
        </p:nvSpPr>
        <p:spPr>
          <a:xfrm flipH="1">
            <a:off x="11349567" y="1752600"/>
            <a:ext cx="3348567" cy="4292600"/>
          </a:xfrm>
          <a:custGeom>
            <a:avLst/>
            <a:gdLst/>
            <a:ahLst/>
            <a:cxnLst>
              <a:cxn ang="0">
                <a:pos x="2511425" y="3421089"/>
              </a:cxn>
              <a:cxn ang="0">
                <a:pos x="0" y="4291965"/>
              </a:cxn>
              <a:cxn ang="0">
                <a:pos x="0" y="871017"/>
              </a:cxn>
              <a:cxn ang="0">
                <a:pos x="2511425" y="0"/>
              </a:cxn>
              <a:cxn ang="0">
                <a:pos x="2511425" y="3421089"/>
              </a:cxn>
            </a:cxnLst>
            <a:pathLst>
              <a:path w="2845549" h="4654316">
                <a:moveTo>
                  <a:pt x="2845550" y="3709916"/>
                </a:moveTo>
                <a:lnTo>
                  <a:pt x="0" y="4654316"/>
                </a:lnTo>
                <a:lnTo>
                  <a:pt x="0" y="944553"/>
                </a:lnTo>
                <a:lnTo>
                  <a:pt x="2845550" y="0"/>
                </a:lnTo>
                <a:lnTo>
                  <a:pt x="2845550" y="3709916"/>
                </a:lnTo>
                <a:close/>
              </a:path>
            </a:pathLst>
          </a:custGeom>
          <a:gradFill rotWithShape="1">
            <a:gsLst>
              <a:gs pos="999">
                <a:srgbClr val="DA841C">
                  <a:alpha val="100000"/>
                </a:srgbClr>
              </a:gs>
              <a:gs pos="50999">
                <a:srgbClr val="EDB673">
                  <a:alpha val="100000"/>
                </a:srgbClr>
              </a:gs>
              <a:gs pos="98291">
                <a:srgbClr val="F3CEA1">
                  <a:alpha val="100000"/>
                </a:srgbClr>
              </a:gs>
            </a:gsLst>
            <a:lin ang="0" scaled="1"/>
            <a:tileRect/>
          </a:gradFill>
          <a:ln w="12887">
            <a:noFill/>
          </a:ln>
        </p:spPr>
        <p:txBody>
          <a:bodyPr/>
          <a:p>
            <a:endParaRPr lang="zh-CN" altLang="en-US"/>
          </a:p>
        </p:txBody>
      </p:sp>
      <p:sp>
        <p:nvSpPr>
          <p:cNvPr id="27656" name="任意多边形: 形状 12"/>
          <p:cNvSpPr/>
          <p:nvPr userDrawn="1">
            <p:custDataLst>
              <p:tags r:id="rId8"/>
            </p:custDataLst>
          </p:nvPr>
        </p:nvSpPr>
        <p:spPr>
          <a:xfrm flipH="1">
            <a:off x="14696017" y="2393950"/>
            <a:ext cx="406400" cy="3656013"/>
          </a:xfrm>
          <a:custGeom>
            <a:avLst/>
            <a:gdLst/>
            <a:ahLst/>
            <a:cxnLst>
              <a:cxn ang="0">
                <a:pos x="0" y="0"/>
              </a:cxn>
              <a:cxn ang="0">
                <a:pos x="304165" y="0"/>
              </a:cxn>
              <a:cxn ang="0">
                <a:pos x="304165" y="3655060"/>
              </a:cxn>
              <a:cxn ang="0">
                <a:pos x="148918" y="3655060"/>
              </a:cxn>
              <a:cxn ang="0">
                <a:pos x="0" y="3499720"/>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rgbClr val="F9E7D0"/>
          </a:solidFill>
          <a:ln w="12887">
            <a:noFill/>
          </a:ln>
        </p:spPr>
        <p:txBody>
          <a:bodyPr/>
          <a:p>
            <a:endParaRPr lang="zh-CN" altLang="en-US"/>
          </a:p>
        </p:txBody>
      </p:sp>
      <p:sp>
        <p:nvSpPr>
          <p:cNvPr id="27657" name="任意多边形: 形状 13"/>
          <p:cNvSpPr/>
          <p:nvPr userDrawn="1">
            <p:custDataLst>
              <p:tags r:id="rId9"/>
            </p:custDataLst>
          </p:nvPr>
        </p:nvSpPr>
        <p:spPr>
          <a:xfrm flipH="1">
            <a:off x="14696017" y="2393950"/>
            <a:ext cx="406400" cy="3656013"/>
          </a:xfrm>
          <a:custGeom>
            <a:avLst/>
            <a:gdLst/>
            <a:ahLst/>
            <a:cxnLst>
              <a:cxn ang="0">
                <a:pos x="0" y="0"/>
              </a:cxn>
              <a:cxn ang="0">
                <a:pos x="304165" y="0"/>
              </a:cxn>
              <a:cxn ang="0">
                <a:pos x="304165" y="3655060"/>
              </a:cxn>
              <a:cxn ang="0">
                <a:pos x="148918" y="3655060"/>
              </a:cxn>
              <a:cxn ang="0">
                <a:pos x="0" y="3499720"/>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rotWithShape="1">
            <a:gsLst>
              <a:gs pos="0">
                <a:srgbClr val="EDB673">
                  <a:alpha val="100000"/>
                </a:srgbClr>
              </a:gs>
              <a:gs pos="48000">
                <a:srgbClr val="DA841C">
                  <a:alpha val="85120"/>
                </a:srgbClr>
              </a:gs>
              <a:gs pos="67000">
                <a:srgbClr val="DA841C">
                  <a:alpha val="79229"/>
                </a:srgbClr>
              </a:gs>
              <a:gs pos="100000">
                <a:srgbClr val="DA841C">
                  <a:alpha val="68999"/>
                </a:srgbClr>
              </a:gs>
            </a:gsLst>
            <a:lin ang="0" scaled="1"/>
            <a:tileRect/>
          </a:gradFill>
          <a:ln w="12887">
            <a:noFill/>
          </a:ln>
        </p:spPr>
        <p:txBody>
          <a:bodyPr/>
          <a:p>
            <a:endParaRPr lang="zh-CN" altLang="en-US"/>
          </a:p>
        </p:txBody>
      </p:sp>
      <p:sp>
        <p:nvSpPr>
          <p:cNvPr id="27658" name="任意多边形: 形状 14"/>
          <p:cNvSpPr/>
          <p:nvPr userDrawn="1">
            <p:custDataLst>
              <p:tags r:id="rId10"/>
            </p:custDataLst>
          </p:nvPr>
        </p:nvSpPr>
        <p:spPr>
          <a:xfrm flipH="1">
            <a:off x="11349567" y="1136650"/>
            <a:ext cx="3754967" cy="1498600"/>
          </a:xfrm>
          <a:custGeom>
            <a:avLst/>
            <a:gdLst/>
            <a:ahLst/>
            <a:cxnLst>
              <a:cxn ang="0">
                <a:pos x="2816860" y="596451"/>
              </a:cxn>
              <a:cxn ang="0">
                <a:pos x="2816860" y="624846"/>
              </a:cxn>
              <a:cxn ang="0">
                <a:pos x="304100" y="1495836"/>
              </a:cxn>
              <a:cxn ang="0">
                <a:pos x="0" y="1261782"/>
              </a:cxn>
              <a:cxn ang="0">
                <a:pos x="1718789" y="0"/>
              </a:cxn>
              <a:cxn ang="0">
                <a:pos x="1763212" y="25021"/>
              </a:cxn>
              <a:cxn ang="0">
                <a:pos x="1739789" y="71973"/>
              </a:cxn>
              <a:cxn ang="0">
                <a:pos x="2371143" y="454752"/>
              </a:cxn>
            </a:cxnLst>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rotWithShape="1">
            <a:gsLst>
              <a:gs pos="0">
                <a:srgbClr val="F9E7D0">
                  <a:alpha val="100000"/>
                </a:srgbClr>
              </a:gs>
              <a:gs pos="36000">
                <a:srgbClr val="EDB673">
                  <a:alpha val="100000"/>
                </a:srgbClr>
              </a:gs>
              <a:gs pos="75000">
                <a:srgbClr val="DA841C">
                  <a:alpha val="100000"/>
                </a:srgbClr>
              </a:gs>
            </a:gsLst>
            <a:lin ang="8100000" scaled="1"/>
            <a:tileRect/>
          </a:gradFill>
          <a:ln w="12887">
            <a:noFill/>
          </a:ln>
        </p:spPr>
        <p:txBody>
          <a:bodyPr/>
          <a:p>
            <a:endParaRPr lang="zh-CN" altLang="en-US"/>
          </a:p>
        </p:txBody>
      </p:sp>
      <p:sp>
        <p:nvSpPr>
          <p:cNvPr id="27659" name="任意多边形: 形状 15"/>
          <p:cNvSpPr/>
          <p:nvPr userDrawn="1">
            <p:custDataLst>
              <p:tags r:id="rId11"/>
            </p:custDataLst>
          </p:nvPr>
        </p:nvSpPr>
        <p:spPr>
          <a:xfrm flipH="1">
            <a:off x="11349567" y="1162050"/>
            <a:ext cx="3693584" cy="1425575"/>
          </a:xfrm>
          <a:custGeom>
            <a:avLst/>
            <a:gdLst/>
            <a:ahLst/>
            <a:cxnLst>
              <a:cxn ang="0">
                <a:pos x="1718182" y="138"/>
              </a:cxn>
              <a:cxn ang="0">
                <a:pos x="0" y="1231744"/>
              </a:cxn>
              <a:cxn ang="0">
                <a:pos x="266153" y="1424012"/>
              </a:cxn>
              <a:cxn ang="0">
                <a:pos x="2769235" y="565267"/>
              </a:cxn>
              <a:cxn ang="0">
                <a:pos x="2369198" y="350616"/>
              </a:cxn>
              <a:cxn ang="0">
                <a:pos x="2294133" y="383564"/>
              </a:cxn>
              <a:cxn ang="0">
                <a:pos x="2297355" y="311272"/>
              </a:cxn>
              <a:cxn ang="0">
                <a:pos x="2060610" y="184483"/>
              </a:cxn>
              <a:cxn ang="0">
                <a:pos x="2021130" y="209924"/>
              </a:cxn>
              <a:cxn ang="0">
                <a:pos x="2022608" y="164047"/>
              </a:cxn>
              <a:cxn ang="0">
                <a:pos x="1882198" y="88571"/>
              </a:cxn>
              <a:cxn ang="0">
                <a:pos x="1829102" y="102042"/>
              </a:cxn>
              <a:cxn ang="0">
                <a:pos x="1828296" y="59362"/>
              </a:cxn>
              <a:cxn ang="0">
                <a:pos x="1828296" y="59362"/>
              </a:cxn>
              <a:cxn ang="0">
                <a:pos x="1718048" y="0"/>
              </a:cxn>
              <a:cxn ang="0">
                <a:pos x="1718182" y="138"/>
              </a:cxn>
            </a:cxnLst>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rotWithShape="1">
            <a:gsLst>
              <a:gs pos="0">
                <a:srgbClr val="EDB673">
                  <a:alpha val="100000"/>
                </a:srgbClr>
              </a:gs>
              <a:gs pos="38000">
                <a:srgbClr val="F9E7D0">
                  <a:alpha val="100000"/>
                </a:srgbClr>
              </a:gs>
              <a:gs pos="99146">
                <a:srgbClr val="FFFFFF">
                  <a:alpha val="100000"/>
                </a:srgbClr>
              </a:gs>
            </a:gsLst>
            <a:lin ang="18900000" scaled="1"/>
            <a:tileRect/>
          </a:gradFill>
          <a:ln w="12887">
            <a:noFill/>
          </a:ln>
        </p:spPr>
        <p:txBody>
          <a:bodyPr/>
          <a:p>
            <a:endParaRPr lang="zh-CN" altLang="en-US"/>
          </a:p>
        </p:txBody>
      </p:sp>
      <p:sp>
        <p:nvSpPr>
          <p:cNvPr id="27660" name="任意多边形: 形状 16"/>
          <p:cNvSpPr/>
          <p:nvPr userDrawn="1">
            <p:custDataLst>
              <p:tags r:id="rId12"/>
            </p:custDataLst>
          </p:nvPr>
        </p:nvSpPr>
        <p:spPr>
          <a:xfrm flipH="1">
            <a:off x="12604751" y="1222375"/>
            <a:ext cx="2205567" cy="1193800"/>
          </a:xfrm>
          <a:custGeom>
            <a:avLst/>
            <a:gdLst/>
            <a:ahLst/>
            <a:cxnLst>
              <a:cxn ang="0">
                <a:pos x="1653733" y="0"/>
              </a:cxn>
              <a:cxn ang="0">
                <a:pos x="1654810" y="43021"/>
              </a:cxn>
              <a:cxn ang="0">
                <a:pos x="0" y="1194435"/>
              </a:cxn>
            </a:cxnLst>
            <a:pathLst>
              <a:path w="1874758" h="1295117">
                <a:moveTo>
                  <a:pt x="1872348" y="0"/>
                </a:moveTo>
                <a:cubicBezTo>
                  <a:pt x="1872754" y="15549"/>
                  <a:pt x="1874352" y="56103"/>
                  <a:pt x="1874758" y="71652"/>
                </a:cubicBezTo>
                <a:cubicBezTo>
                  <a:pt x="1323261" y="448650"/>
                  <a:pt x="551497" y="918119"/>
                  <a:pt x="0" y="1295117"/>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7661" name="任意多边形: 形状 17"/>
          <p:cNvSpPr/>
          <p:nvPr userDrawn="1">
            <p:custDataLst>
              <p:tags r:id="rId13"/>
            </p:custDataLst>
          </p:nvPr>
        </p:nvSpPr>
        <p:spPr>
          <a:xfrm flipH="1">
            <a:off x="12346517" y="1327150"/>
            <a:ext cx="2377016" cy="1130300"/>
          </a:xfrm>
          <a:custGeom>
            <a:avLst/>
            <a:gdLst/>
            <a:ahLst/>
            <a:cxnLst>
              <a:cxn ang="0">
                <a:pos x="0" y="1129665"/>
              </a:cxn>
              <a:cxn ang="0">
                <a:pos x="1783715" y="49558"/>
              </a:cxn>
              <a:cxn ang="0">
                <a:pos x="1783715" y="0"/>
              </a:cxn>
            </a:cxnLst>
            <a:pathLst>
              <a:path w="2020819" h="1224802">
                <a:moveTo>
                  <a:pt x="0" y="1224802"/>
                </a:moveTo>
                <a:lnTo>
                  <a:pt x="2020819" y="75434"/>
                </a:lnTo>
                <a:cubicBezTo>
                  <a:pt x="2020819" y="59021"/>
                  <a:pt x="2019629" y="16413"/>
                  <a:pt x="2019629"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7662" name="任意多边形: 形状 18"/>
          <p:cNvSpPr/>
          <p:nvPr userDrawn="1">
            <p:custDataLst>
              <p:tags r:id="rId14"/>
            </p:custDataLst>
          </p:nvPr>
        </p:nvSpPr>
        <p:spPr>
          <a:xfrm flipH="1">
            <a:off x="11980333" y="1476375"/>
            <a:ext cx="2751667" cy="1038225"/>
          </a:xfrm>
          <a:custGeom>
            <a:avLst/>
            <a:gdLst/>
            <a:ahLst/>
            <a:cxnLst>
              <a:cxn ang="0">
                <a:pos x="0" y="1038225"/>
              </a:cxn>
              <a:cxn ang="0">
                <a:pos x="2062845" y="71714"/>
              </a:cxn>
              <a:cxn ang="0">
                <a:pos x="2063115" y="0"/>
              </a:cxn>
            </a:cxnLst>
            <a:pathLst>
              <a:path w="2337388" h="1125562">
                <a:moveTo>
                  <a:pt x="0" y="1125562"/>
                </a:moveTo>
                <a:lnTo>
                  <a:pt x="2337083" y="77747"/>
                </a:lnTo>
                <a:cubicBezTo>
                  <a:pt x="2337185" y="51831"/>
                  <a:pt x="2337286" y="25916"/>
                  <a:pt x="2337388"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0" name="任意多边形: 形状 19"/>
          <p:cNvSpPr/>
          <p:nvPr userDrawn="1">
            <p:custDataLst>
              <p:tags r:id="rId15"/>
            </p:custDataLst>
          </p:nvPr>
        </p:nvSpPr>
        <p:spPr>
          <a:xfrm flipH="1">
            <a:off x="11643360" y="1614805"/>
            <a:ext cx="3054773"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trike="noStrike" noProof="1"/>
          </a:p>
        </p:txBody>
      </p:sp>
      <p:sp>
        <p:nvSpPr>
          <p:cNvPr id="21" name="任意多边形: 形状 20"/>
          <p:cNvSpPr/>
          <p:nvPr userDrawn="1">
            <p:custDataLst>
              <p:tags r:id="rId16"/>
            </p:custDataLst>
          </p:nvPr>
        </p:nvSpPr>
        <p:spPr>
          <a:xfrm flipH="1">
            <a:off x="12181840" y="1400810"/>
            <a:ext cx="2309707"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22" name="任意多边形: 形状 21"/>
          <p:cNvSpPr/>
          <p:nvPr userDrawn="1">
            <p:custDataLst>
              <p:tags r:id="rId17"/>
            </p:custDataLst>
          </p:nvPr>
        </p:nvSpPr>
        <p:spPr>
          <a:xfrm flipH="1">
            <a:off x="11496040" y="1675130"/>
            <a:ext cx="2686473"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23" name="任意多边形: 形状 22"/>
          <p:cNvSpPr/>
          <p:nvPr userDrawn="1">
            <p:custDataLst>
              <p:tags r:id="rId18"/>
            </p:custDataLst>
          </p:nvPr>
        </p:nvSpPr>
        <p:spPr>
          <a:xfrm>
            <a:off x="12208853" y="2962569"/>
            <a:ext cx="1410629"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pPr fontAlgn="auto"/>
            <a:endParaRPr lang="zh-CN" altLang="en-US" strike="noStrike" noProof="1"/>
          </a:p>
        </p:txBody>
      </p:sp>
      <p:sp>
        <p:nvSpPr>
          <p:cNvPr id="27667" name="任意多边形: 形状 23"/>
          <p:cNvSpPr/>
          <p:nvPr userDrawn="1">
            <p:custDataLst>
              <p:tags r:id="rId19"/>
            </p:custDataLst>
          </p:nvPr>
        </p:nvSpPr>
        <p:spPr>
          <a:xfrm>
            <a:off x="7899400" y="2949575"/>
            <a:ext cx="5715000" cy="3908425"/>
          </a:xfrm>
          <a:custGeom>
            <a:avLst/>
            <a:gdLst/>
            <a:ahLst/>
            <a:cxnLst>
              <a:cxn ang="0">
                <a:pos x="3228972" y="0"/>
              </a:cxn>
              <a:cxn ang="0">
                <a:pos x="4286455" y="381815"/>
              </a:cxn>
              <a:cxn ang="0">
                <a:pos x="4286455" y="1814026"/>
              </a:cxn>
              <a:cxn ang="0">
                <a:pos x="979002" y="3908131"/>
              </a:cxn>
              <a:cxn ang="0">
                <a:pos x="14498" y="3908131"/>
              </a:cxn>
              <a:cxn ang="0">
                <a:pos x="0" y="1972461"/>
              </a:cxn>
            </a:cxnLst>
            <a:pathLst>
              <a:path w="4286455" h="3908131">
                <a:moveTo>
                  <a:pt x="3228972" y="0"/>
                </a:moveTo>
                <a:lnTo>
                  <a:pt x="4286455" y="381815"/>
                </a:lnTo>
                <a:lnTo>
                  <a:pt x="4286455" y="1814026"/>
                </a:lnTo>
                <a:lnTo>
                  <a:pt x="979002" y="3908131"/>
                </a:lnTo>
                <a:lnTo>
                  <a:pt x="14498" y="3908131"/>
                </a:lnTo>
                <a:lnTo>
                  <a:pt x="0" y="1972461"/>
                </a:lnTo>
                <a:close/>
              </a:path>
            </a:pathLst>
          </a:custGeom>
          <a:gradFill rotWithShape="1">
            <a:gsLst>
              <a:gs pos="0">
                <a:srgbClr val="FFFFFF">
                  <a:alpha val="29999"/>
                </a:srgbClr>
              </a:gs>
              <a:gs pos="100000">
                <a:srgbClr val="FFFFFF">
                  <a:alpha val="0"/>
                </a:srgbClr>
              </a:gs>
            </a:gsLst>
            <a:lin ang="10800000" scaled="1"/>
            <a:tileRect/>
          </a:gradFill>
          <a:ln w="9525">
            <a:noFill/>
          </a:ln>
        </p:spPr>
        <p:txBody>
          <a:bodyPr/>
          <a:p>
            <a:endParaRPr lang="zh-CN" altLang="en-US"/>
          </a:p>
        </p:txBody>
      </p:sp>
      <p:sp>
        <p:nvSpPr>
          <p:cNvPr id="27668" name="图形 53"/>
          <p:cNvSpPr/>
          <p:nvPr userDrawn="1">
            <p:custDataLst>
              <p:tags r:id="rId20"/>
            </p:custDataLst>
          </p:nvPr>
        </p:nvSpPr>
        <p:spPr>
          <a:xfrm>
            <a:off x="10001251" y="3851275"/>
            <a:ext cx="2760133" cy="2005013"/>
          </a:xfrm>
          <a:custGeom>
            <a:avLst/>
            <a:gdLst/>
            <a:ahLst/>
            <a:cxnLst>
              <a:cxn ang="0">
                <a:pos x="0" y="2005012"/>
              </a:cxn>
              <a:cxn ang="0">
                <a:pos x="2069659" y="694611"/>
              </a:cxn>
              <a:cxn ang="0">
                <a:pos x="2069659" y="0"/>
              </a:cxn>
              <a:cxn ang="0">
                <a:pos x="0" y="1310399"/>
              </a:cxn>
              <a:cxn ang="0">
                <a:pos x="0" y="2005012"/>
              </a:cxn>
            </a:cxnLst>
            <a:pathLst>
              <a:path w="1976011" h="1914288">
                <a:moveTo>
                  <a:pt x="0" y="1914289"/>
                </a:moveTo>
                <a:lnTo>
                  <a:pt x="1976012" y="663182"/>
                </a:lnTo>
                <a:lnTo>
                  <a:pt x="1976012" y="0"/>
                </a:lnTo>
                <a:lnTo>
                  <a:pt x="0" y="1251106"/>
                </a:lnTo>
                <a:lnTo>
                  <a:pt x="0" y="1914289"/>
                </a:lnTo>
                <a:close/>
              </a:path>
            </a:pathLst>
          </a:custGeom>
          <a:gradFill rotWithShape="1">
            <a:gsLst>
              <a:gs pos="0">
                <a:srgbClr val="FFFFFF">
                  <a:alpha val="0"/>
                </a:srgbClr>
              </a:gs>
              <a:gs pos="100000">
                <a:srgbClr val="FFFFFF">
                  <a:alpha val="50000"/>
                </a:srgbClr>
              </a:gs>
            </a:gsLst>
            <a:lin ang="0" scaled="1"/>
            <a:tileRect/>
          </a:gradFill>
          <a:ln w="6752">
            <a:noFill/>
          </a:ln>
        </p:spPr>
        <p:txBody>
          <a:bodyPr/>
          <a:p>
            <a:endParaRPr lang="zh-CN" altLang="en-US"/>
          </a:p>
        </p:txBody>
      </p:sp>
      <p:sp>
        <p:nvSpPr>
          <p:cNvPr id="27669" name="图形 53"/>
          <p:cNvSpPr/>
          <p:nvPr userDrawn="1">
            <p:custDataLst>
              <p:tags r:id="rId21"/>
            </p:custDataLst>
          </p:nvPr>
        </p:nvSpPr>
        <p:spPr>
          <a:xfrm>
            <a:off x="9870017" y="3079750"/>
            <a:ext cx="2427816" cy="1763713"/>
          </a:xfrm>
          <a:custGeom>
            <a:avLst/>
            <a:gdLst/>
            <a:ahLst/>
            <a:cxnLst>
              <a:cxn ang="0">
                <a:pos x="0" y="1763333"/>
              </a:cxn>
              <a:cxn ang="0">
                <a:pos x="1820188" y="610885"/>
              </a:cxn>
              <a:cxn ang="0">
                <a:pos x="1820188" y="0"/>
              </a:cxn>
              <a:cxn ang="0">
                <a:pos x="0" y="1152447"/>
              </a:cxn>
              <a:cxn ang="0">
                <a:pos x="0" y="1763333"/>
              </a:cxn>
            </a:cxnLst>
            <a:pathLst>
              <a:path w="1976011" h="1914288">
                <a:moveTo>
                  <a:pt x="0" y="1914289"/>
                </a:moveTo>
                <a:lnTo>
                  <a:pt x="1976012" y="663182"/>
                </a:lnTo>
                <a:lnTo>
                  <a:pt x="1976012" y="0"/>
                </a:lnTo>
                <a:lnTo>
                  <a:pt x="0" y="1251106"/>
                </a:lnTo>
                <a:lnTo>
                  <a:pt x="0" y="1914289"/>
                </a:lnTo>
                <a:close/>
              </a:path>
            </a:pathLst>
          </a:custGeom>
          <a:gradFill rotWithShape="1">
            <a:gsLst>
              <a:gs pos="0">
                <a:srgbClr val="FFFFFF">
                  <a:alpha val="0"/>
                </a:srgbClr>
              </a:gs>
              <a:gs pos="100000">
                <a:srgbClr val="FFFFFF">
                  <a:alpha val="20000"/>
                </a:srgbClr>
              </a:gs>
            </a:gsLst>
            <a:lin ang="0" scaled="1"/>
            <a:tileRect/>
          </a:gradFill>
          <a:ln w="6752">
            <a:noFill/>
          </a:ln>
        </p:spPr>
        <p:txBody>
          <a:bodyPr/>
          <a:p>
            <a:endParaRPr lang="zh-CN" altLang="en-US"/>
          </a:p>
        </p:txBody>
      </p:sp>
      <p:sp>
        <p:nvSpPr>
          <p:cNvPr id="27670" name="图形 53"/>
          <p:cNvSpPr/>
          <p:nvPr userDrawn="1">
            <p:custDataLst>
              <p:tags r:id="rId22"/>
            </p:custDataLst>
          </p:nvPr>
        </p:nvSpPr>
        <p:spPr>
          <a:xfrm>
            <a:off x="10892367" y="3309938"/>
            <a:ext cx="2419351" cy="1757362"/>
          </a:xfrm>
          <a:custGeom>
            <a:avLst/>
            <a:gdLst/>
            <a:ahLst/>
            <a:cxnLst>
              <a:cxn ang="0">
                <a:pos x="0" y="1756453"/>
              </a:cxn>
              <a:cxn ang="0">
                <a:pos x="1813086" y="608501"/>
              </a:cxn>
              <a:cxn ang="0">
                <a:pos x="1813086" y="0"/>
              </a:cxn>
              <a:cxn ang="0">
                <a:pos x="0" y="1147951"/>
              </a:cxn>
              <a:cxn ang="0">
                <a:pos x="0" y="1756453"/>
              </a:cxn>
            </a:cxnLst>
            <a:pathLst>
              <a:path w="1976011" h="1914288">
                <a:moveTo>
                  <a:pt x="0" y="1914289"/>
                </a:moveTo>
                <a:lnTo>
                  <a:pt x="1976012" y="663182"/>
                </a:lnTo>
                <a:lnTo>
                  <a:pt x="1976012" y="0"/>
                </a:lnTo>
                <a:lnTo>
                  <a:pt x="0" y="1251106"/>
                </a:lnTo>
                <a:lnTo>
                  <a:pt x="0" y="1914289"/>
                </a:lnTo>
                <a:close/>
              </a:path>
            </a:pathLst>
          </a:custGeom>
          <a:gradFill rotWithShape="1">
            <a:gsLst>
              <a:gs pos="0">
                <a:srgbClr val="FFFFFF">
                  <a:alpha val="0"/>
                </a:srgbClr>
              </a:gs>
              <a:gs pos="100000">
                <a:srgbClr val="FFFFFF">
                  <a:alpha val="50000"/>
                </a:srgbClr>
              </a:gs>
            </a:gsLst>
            <a:lin ang="0" scaled="1"/>
            <a:tileRect/>
          </a:gradFill>
          <a:ln w="6752">
            <a:noFill/>
          </a:ln>
        </p:spPr>
        <p:txBody>
          <a:bodyPr/>
          <a:p>
            <a:endParaRPr lang="zh-CN" altLang="en-US"/>
          </a:p>
        </p:txBody>
      </p:sp>
      <p:sp>
        <p:nvSpPr>
          <p:cNvPr id="27671" name="任意多边形: 形状 27"/>
          <p:cNvSpPr/>
          <p:nvPr userDrawn="1">
            <p:custDataLst>
              <p:tags r:id="rId23"/>
            </p:custDataLst>
          </p:nvPr>
        </p:nvSpPr>
        <p:spPr>
          <a:xfrm>
            <a:off x="6148917" y="5326063"/>
            <a:ext cx="6024033" cy="1531937"/>
          </a:xfrm>
          <a:custGeom>
            <a:avLst/>
            <a:gdLst/>
            <a:ahLst/>
            <a:cxnLst>
              <a:cxn ang="0">
                <a:pos x="3235821" y="1"/>
              </a:cxn>
              <a:cxn ang="0">
                <a:pos x="2414364" y="149825"/>
              </a:cxn>
              <a:cxn ang="0">
                <a:pos x="2935847" y="445315"/>
              </a:cxn>
              <a:cxn ang="0">
                <a:pos x="640035" y="783180"/>
              </a:cxn>
              <a:cxn ang="0">
                <a:pos x="2722" y="1521959"/>
              </a:cxn>
              <a:cxn ang="0">
                <a:pos x="0" y="1531670"/>
              </a:cxn>
              <a:cxn ang="0">
                <a:pos x="2976677" y="1531670"/>
              </a:cxn>
              <a:cxn ang="0">
                <a:pos x="2906302" y="1488813"/>
              </a:cxn>
              <a:cxn ang="0">
                <a:pos x="2561532" y="1035498"/>
              </a:cxn>
              <a:cxn ang="0">
                <a:pos x="4305947" y="685751"/>
              </a:cxn>
              <a:cxn ang="0">
                <a:pos x="3841182" y="393022"/>
              </a:cxn>
              <a:cxn ang="0">
                <a:pos x="4138888" y="221758"/>
              </a:cxn>
              <a:cxn ang="0">
                <a:pos x="4479590" y="53147"/>
              </a:cxn>
              <a:cxn ang="0">
                <a:pos x="3235821" y="1"/>
              </a:cxn>
            </a:cxnLst>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rotWithShape="1">
            <a:gsLst>
              <a:gs pos="0">
                <a:srgbClr val="FFFFFF">
                  <a:alpha val="0"/>
                </a:srgbClr>
              </a:gs>
              <a:gs pos="37000">
                <a:srgbClr val="FFFFFF">
                  <a:alpha val="0"/>
                </a:srgbClr>
              </a:gs>
              <a:gs pos="64000">
                <a:srgbClr val="FFFFFF">
                  <a:alpha val="0"/>
                </a:srgbClr>
              </a:gs>
              <a:gs pos="99146">
                <a:srgbClr val="FFFFFF">
                  <a:alpha val="0"/>
                </a:srgbClr>
              </a:gs>
            </a:gsLst>
            <a:lin ang="5400000" scaled="1"/>
            <a:tileRect/>
          </a:gradFill>
          <a:ln w="12887">
            <a:noFill/>
          </a:ln>
        </p:spPr>
        <p:txBody>
          <a:bodyPr/>
          <a:p>
            <a:endParaRPr lang="zh-CN" altLang="en-US"/>
          </a:p>
        </p:txBody>
      </p:sp>
      <p:sp>
        <p:nvSpPr>
          <p:cNvPr id="27672" name="任意多边形: 形状 28"/>
          <p:cNvSpPr/>
          <p:nvPr userDrawn="1">
            <p:custDataLst>
              <p:tags r:id="rId24"/>
            </p:custDataLst>
          </p:nvPr>
        </p:nvSpPr>
        <p:spPr>
          <a:xfrm>
            <a:off x="8707967" y="5807075"/>
            <a:ext cx="2048933" cy="666750"/>
          </a:xfrm>
          <a:custGeom>
            <a:avLst/>
            <a:gdLst/>
            <a:ahLst/>
            <a:cxnLst>
              <a:cxn ang="0">
                <a:pos x="499529" y="465096"/>
              </a:cxn>
              <a:cxn ang="0">
                <a:pos x="466552" y="478271"/>
              </a:cxn>
              <a:cxn ang="0">
                <a:pos x="468745" y="479961"/>
              </a:cxn>
              <a:cxn ang="0">
                <a:pos x="500976" y="466123"/>
              </a:cxn>
              <a:cxn ang="0">
                <a:pos x="499529" y="465096"/>
              </a:cxn>
              <a:cxn ang="0">
                <a:pos x="918518" y="221744"/>
              </a:cxn>
              <a:cxn ang="0">
                <a:pos x="887094" y="234203"/>
              </a:cxn>
              <a:cxn ang="0">
                <a:pos x="888480" y="235470"/>
              </a:cxn>
              <a:cxn ang="0">
                <a:pos x="920010" y="222959"/>
              </a:cxn>
              <a:cxn ang="0">
                <a:pos x="1478204" y="28753"/>
              </a:cxn>
              <a:cxn ang="0">
                <a:pos x="1462089" y="30702"/>
              </a:cxn>
              <a:cxn ang="0">
                <a:pos x="1421420" y="39470"/>
              </a:cxn>
              <a:cxn ang="0">
                <a:pos x="1384482" y="49515"/>
              </a:cxn>
              <a:cxn ang="0">
                <a:pos x="1364101" y="56421"/>
              </a:cxn>
              <a:cxn ang="0">
                <a:pos x="1344970" y="63397"/>
              </a:cxn>
              <a:cxn ang="0">
                <a:pos x="1338207" y="65785"/>
              </a:cxn>
              <a:cxn ang="0">
                <a:pos x="1322395" y="73925"/>
              </a:cxn>
              <a:cxn ang="0">
                <a:pos x="1313469" y="77106"/>
              </a:cxn>
              <a:cxn ang="0">
                <a:pos x="1267880" y="99145"/>
              </a:cxn>
              <a:cxn ang="0">
                <a:pos x="1229846" y="119001"/>
              </a:cxn>
              <a:cxn ang="0">
                <a:pos x="1237767" y="120278"/>
              </a:cxn>
              <a:cxn ang="0">
                <a:pos x="1215873" y="134310"/>
              </a:cxn>
              <a:cxn ang="0">
                <a:pos x="1196843" y="148741"/>
              </a:cxn>
              <a:cxn ang="0">
                <a:pos x="1196823" y="148748"/>
              </a:cxn>
              <a:cxn ang="0">
                <a:pos x="1196823" y="148757"/>
              </a:cxn>
              <a:cxn ang="0">
                <a:pos x="1196843" y="148741"/>
              </a:cxn>
              <a:cxn ang="0">
                <a:pos x="1241285" y="134849"/>
              </a:cxn>
              <a:cxn ang="0">
                <a:pos x="1258360" y="128658"/>
              </a:cxn>
              <a:cxn ang="0">
                <a:pos x="1279792" y="116501"/>
              </a:cxn>
              <a:cxn ang="0">
                <a:pos x="1314612" y="98946"/>
              </a:cxn>
              <a:cxn ang="0">
                <a:pos x="1373910" y="72830"/>
              </a:cxn>
              <a:cxn ang="0">
                <a:pos x="1402653" y="61733"/>
              </a:cxn>
              <a:cxn ang="0">
                <a:pos x="1431960" y="50214"/>
              </a:cxn>
              <a:cxn ang="0">
                <a:pos x="1435707" y="48334"/>
              </a:cxn>
              <a:cxn ang="0">
                <a:pos x="1444724" y="42281"/>
              </a:cxn>
              <a:cxn ang="0">
                <a:pos x="1450269" y="41178"/>
              </a:cxn>
              <a:cxn ang="0">
                <a:pos x="1478204" y="28753"/>
              </a:cxn>
              <a:cxn ang="0">
                <a:pos x="1537184" y="0"/>
              </a:cxn>
              <a:cxn ang="0">
                <a:pos x="1537184" y="33702"/>
              </a:cxn>
              <a:cxn ang="0">
                <a:pos x="1533147" y="34245"/>
              </a:cxn>
              <a:cxn ang="0">
                <a:pos x="1509750" y="41652"/>
              </a:cxn>
              <a:cxn ang="0">
                <a:pos x="1500276" y="45747"/>
              </a:cxn>
              <a:cxn ang="0">
                <a:pos x="1479316" y="57672"/>
              </a:cxn>
              <a:cxn ang="0">
                <a:pos x="1435616" y="78753"/>
              </a:cxn>
              <a:cxn ang="0">
                <a:pos x="1390102" y="102128"/>
              </a:cxn>
              <a:cxn ang="0">
                <a:pos x="1381969" y="108793"/>
              </a:cxn>
              <a:cxn ang="0">
                <a:pos x="1362213" y="120493"/>
              </a:cxn>
              <a:cxn ang="0">
                <a:pos x="1365016" y="121683"/>
              </a:cxn>
              <a:cxn ang="0">
                <a:pos x="1364787" y="122330"/>
              </a:cxn>
              <a:cxn ang="0">
                <a:pos x="1337872" y="135729"/>
              </a:cxn>
              <a:cxn ang="0">
                <a:pos x="1316456" y="142989"/>
              </a:cxn>
              <a:cxn ang="0">
                <a:pos x="1313972" y="143928"/>
              </a:cxn>
              <a:cxn ang="0">
                <a:pos x="1295207" y="153163"/>
              </a:cxn>
              <a:cxn ang="0">
                <a:pos x="1218665" y="186979"/>
              </a:cxn>
              <a:cxn ang="0">
                <a:pos x="1174493" y="207362"/>
              </a:cxn>
              <a:cxn ang="0">
                <a:pos x="1167455" y="212621"/>
              </a:cxn>
              <a:cxn ang="0">
                <a:pos x="1160296" y="216907"/>
              </a:cxn>
              <a:cxn ang="0">
                <a:pos x="1080877" y="244317"/>
              </a:cxn>
              <a:cxn ang="0">
                <a:pos x="1022675" y="265045"/>
              </a:cxn>
              <a:cxn ang="0">
                <a:pos x="991525" y="276857"/>
              </a:cxn>
              <a:cxn ang="0">
                <a:pos x="970307" y="285625"/>
              </a:cxn>
              <a:cxn ang="0">
                <a:pos x="926255" y="302275"/>
              </a:cxn>
              <a:cxn ang="0">
                <a:pos x="923834" y="304534"/>
              </a:cxn>
              <a:cxn ang="0">
                <a:pos x="930917" y="304103"/>
              </a:cxn>
              <a:cxn ang="0">
                <a:pos x="949591" y="303198"/>
              </a:cxn>
              <a:cxn ang="0">
                <a:pos x="960726" y="302990"/>
              </a:cxn>
              <a:cxn ang="0">
                <a:pos x="964945" y="302835"/>
              </a:cxn>
              <a:cxn ang="0">
                <a:pos x="989286" y="305456"/>
              </a:cxn>
              <a:cxn ang="0">
                <a:pos x="1018120" y="306448"/>
              </a:cxn>
              <a:cxn ang="0">
                <a:pos x="1026254" y="313354"/>
              </a:cxn>
              <a:cxn ang="0">
                <a:pos x="1053977" y="319838"/>
              </a:cxn>
              <a:cxn ang="0">
                <a:pos x="1053916" y="321296"/>
              </a:cxn>
              <a:cxn ang="0">
                <a:pos x="1039354" y="323899"/>
              </a:cxn>
              <a:cxn ang="0">
                <a:pos x="1070077" y="328340"/>
              </a:cxn>
              <a:cxn ang="0">
                <a:pos x="1072072" y="348206"/>
              </a:cxn>
              <a:cxn ang="0">
                <a:pos x="1069818" y="348809"/>
              </a:cxn>
              <a:cxn ang="0">
                <a:pos x="1029559" y="343748"/>
              </a:cxn>
              <a:cxn ang="0">
                <a:pos x="1001593" y="344300"/>
              </a:cxn>
              <a:cxn ang="0">
                <a:pos x="963376" y="350878"/>
              </a:cxn>
              <a:cxn ang="0">
                <a:pos x="941138" y="349473"/>
              </a:cxn>
              <a:cxn ang="0">
                <a:pos x="891435" y="343446"/>
              </a:cxn>
              <a:cxn ang="0">
                <a:pos x="880880" y="344507"/>
              </a:cxn>
              <a:cxn ang="0">
                <a:pos x="864856" y="348025"/>
              </a:cxn>
              <a:cxn ang="0">
                <a:pos x="852380" y="350999"/>
              </a:cxn>
              <a:cxn ang="0">
                <a:pos x="831116" y="354750"/>
              </a:cxn>
              <a:cxn ang="0">
                <a:pos x="823743" y="356587"/>
              </a:cxn>
              <a:cxn ang="0">
                <a:pos x="796951" y="369951"/>
              </a:cxn>
              <a:cxn ang="0">
                <a:pos x="777728" y="377849"/>
              </a:cxn>
              <a:cxn ang="0">
                <a:pos x="717592" y="380936"/>
              </a:cxn>
              <a:cxn ang="0">
                <a:pos x="708467" y="381616"/>
              </a:cxn>
              <a:cxn ang="0">
                <a:pos x="654409" y="402293"/>
              </a:cxn>
              <a:cxn ang="0">
                <a:pos x="652749" y="403758"/>
              </a:cxn>
              <a:cxn ang="0">
                <a:pos x="658019" y="403060"/>
              </a:cxn>
              <a:cxn ang="0">
                <a:pos x="623244" y="418942"/>
              </a:cxn>
              <a:cxn ang="0">
                <a:pos x="634409" y="419917"/>
              </a:cxn>
              <a:cxn ang="0">
                <a:pos x="625483" y="424322"/>
              </a:cxn>
              <a:cxn ang="0">
                <a:pos x="610312" y="431074"/>
              </a:cxn>
              <a:cxn ang="0">
                <a:pos x="596604" y="434704"/>
              </a:cxn>
              <a:cxn ang="0">
                <a:pos x="584342" y="437437"/>
              </a:cxn>
              <a:cxn ang="0">
                <a:pos x="515691" y="465959"/>
              </a:cxn>
              <a:cxn ang="0">
                <a:pos x="503688" y="472460"/>
              </a:cxn>
              <a:cxn ang="0">
                <a:pos x="480687" y="482497"/>
              </a:cxn>
              <a:cxn ang="0">
                <a:pos x="460657" y="487592"/>
              </a:cxn>
              <a:cxn ang="0">
                <a:pos x="447603" y="488109"/>
              </a:cxn>
              <a:cxn ang="0">
                <a:pos x="424420" y="493317"/>
              </a:cxn>
              <a:cxn ang="0">
                <a:pos x="385670" y="514209"/>
              </a:cxn>
              <a:cxn ang="0">
                <a:pos x="365960" y="519960"/>
              </a:cxn>
              <a:cxn ang="0">
                <a:pos x="361908" y="527918"/>
              </a:cxn>
              <a:cxn ang="0">
                <a:pos x="365654" y="537980"/>
              </a:cxn>
              <a:cxn ang="0">
                <a:pos x="382958" y="536730"/>
              </a:cxn>
              <a:cxn ang="0">
                <a:pos x="384452" y="538316"/>
              </a:cxn>
              <a:cxn ang="0">
                <a:pos x="345060" y="558708"/>
              </a:cxn>
              <a:cxn ang="0">
                <a:pos x="345503" y="566934"/>
              </a:cxn>
              <a:cxn ang="0">
                <a:pos x="323493" y="583393"/>
              </a:cxn>
              <a:cxn ang="0">
                <a:pos x="319333" y="586816"/>
              </a:cxn>
              <a:cxn ang="0">
                <a:pos x="336302" y="591602"/>
              </a:cxn>
              <a:cxn ang="0">
                <a:pos x="304513" y="606492"/>
              </a:cxn>
              <a:cxn ang="0">
                <a:pos x="258894" y="620856"/>
              </a:cxn>
              <a:cxn ang="0">
                <a:pos x="191735" y="643188"/>
              </a:cxn>
              <a:cxn ang="0">
                <a:pos x="176000" y="644094"/>
              </a:cxn>
              <a:cxn ang="0">
                <a:pos x="166252" y="644922"/>
              </a:cxn>
              <a:cxn ang="0">
                <a:pos x="98804" y="661476"/>
              </a:cxn>
              <a:cxn ang="0">
                <a:pos x="40740" y="666710"/>
              </a:cxn>
              <a:cxn ang="0">
                <a:pos x="9316" y="661286"/>
              </a:cxn>
              <a:cxn ang="0">
                <a:pos x="816" y="649715"/>
              </a:cxn>
              <a:cxn ang="0">
                <a:pos x="21638" y="629531"/>
              </a:cxn>
              <a:cxn ang="0">
                <a:pos x="75864" y="603285"/>
              </a:cxn>
              <a:cxn ang="0">
                <a:pos x="146465" y="564408"/>
              </a:cxn>
              <a:cxn ang="0">
                <a:pos x="149223" y="562355"/>
              </a:cxn>
              <a:cxn ang="0">
                <a:pos x="149558" y="561346"/>
              </a:cxn>
              <a:cxn ang="0">
                <a:pos x="144226" y="555337"/>
              </a:cxn>
              <a:cxn ang="0">
                <a:pos x="154021" y="546292"/>
              </a:cxn>
              <a:cxn ang="0">
                <a:pos x="178346" y="534436"/>
              </a:cxn>
              <a:cxn ang="0">
                <a:pos x="181011" y="532600"/>
              </a:cxn>
              <a:cxn ang="0">
                <a:pos x="187988" y="523158"/>
              </a:cxn>
              <a:cxn ang="0">
                <a:pos x="203022" y="507320"/>
              </a:cxn>
              <a:cxn ang="0">
                <a:pos x="243570" y="475323"/>
              </a:cxn>
              <a:cxn ang="0">
                <a:pos x="251094" y="469986"/>
              </a:cxn>
              <a:cxn ang="0">
                <a:pos x="227393" y="462105"/>
              </a:cxn>
              <a:cxn ang="0">
                <a:pos x="212435" y="422485"/>
              </a:cxn>
              <a:cxn ang="0">
                <a:pos x="221789" y="416951"/>
              </a:cxn>
              <a:cxn ang="0">
                <a:pos x="303492" y="385040"/>
              </a:cxn>
              <a:cxn ang="0">
                <a:pos x="389585" y="360156"/>
              </a:cxn>
              <a:cxn ang="0">
                <a:pos x="501525" y="333272"/>
              </a:cxn>
              <a:cxn ang="0">
                <a:pos x="646534" y="295748"/>
              </a:cxn>
              <a:cxn ang="0">
                <a:pos x="684919" y="282780"/>
              </a:cxn>
              <a:cxn ang="0">
                <a:pos x="742602" y="265906"/>
              </a:cxn>
              <a:cxn ang="0">
                <a:pos x="762389" y="263509"/>
              </a:cxn>
              <a:cxn ang="0">
                <a:pos x="785832" y="259146"/>
              </a:cxn>
              <a:cxn ang="0">
                <a:pos x="818870" y="250749"/>
              </a:cxn>
              <a:cxn ang="0">
                <a:pos x="843957" y="247930"/>
              </a:cxn>
              <a:cxn ang="0">
                <a:pos x="864398" y="243644"/>
              </a:cxn>
              <a:cxn ang="0">
                <a:pos x="895442" y="229004"/>
              </a:cxn>
              <a:cxn ang="0">
                <a:pos x="951602" y="206198"/>
              </a:cxn>
              <a:cxn ang="0">
                <a:pos x="968494" y="199395"/>
              </a:cxn>
              <a:cxn ang="0">
                <a:pos x="969621" y="200249"/>
              </a:cxn>
              <a:cxn ang="0">
                <a:pos x="948708" y="209224"/>
              </a:cxn>
              <a:cxn ang="0">
                <a:pos x="950139" y="210328"/>
              </a:cxn>
              <a:cxn ang="0">
                <a:pos x="976278" y="199119"/>
              </a:cxn>
              <a:cxn ang="0">
                <a:pos x="1040709" y="170459"/>
              </a:cxn>
              <a:cxn ang="0">
                <a:pos x="1085263" y="152481"/>
              </a:cxn>
              <a:cxn ang="0">
                <a:pos x="1107990" y="141945"/>
              </a:cxn>
              <a:cxn ang="0">
                <a:pos x="1130244" y="128960"/>
              </a:cxn>
              <a:cxn ang="0">
                <a:pos x="1251887" y="77029"/>
              </a:cxn>
              <a:cxn ang="0">
                <a:pos x="1264621" y="70510"/>
              </a:cxn>
              <a:cxn ang="0">
                <a:pos x="1286859" y="61880"/>
              </a:cxn>
              <a:cxn ang="0">
                <a:pos x="1317826" y="51412"/>
              </a:cxn>
              <a:cxn ang="0">
                <a:pos x="1344528" y="40428"/>
              </a:cxn>
              <a:cxn ang="0">
                <a:pos x="1340584" y="39255"/>
              </a:cxn>
              <a:cxn ang="0">
                <a:pos x="1354947" y="36306"/>
              </a:cxn>
              <a:cxn ang="0">
                <a:pos x="1375511" y="24942"/>
              </a:cxn>
              <a:cxn ang="0">
                <a:pos x="1393012" y="14242"/>
              </a:cxn>
              <a:cxn ang="0">
                <a:pos x="1428914" y="6740"/>
              </a:cxn>
              <a:cxn ang="0">
                <a:pos x="1469903" y="7465"/>
              </a:cxn>
              <a:cxn ang="0">
                <a:pos x="1475478" y="9465"/>
              </a:cxn>
              <a:cxn ang="0">
                <a:pos x="1474321" y="10992"/>
              </a:cxn>
              <a:cxn ang="0">
                <a:pos x="1509506" y="9629"/>
              </a:cxn>
              <a:cxn ang="0">
                <a:pos x="1526186" y="2593"/>
              </a:cxn>
            </a:cxnLst>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rotWithShape="1">
            <a:gsLst>
              <a:gs pos="427">
                <a:srgbClr val="DA841C">
                  <a:alpha val="49786"/>
                </a:srgbClr>
              </a:gs>
              <a:gs pos="35001">
                <a:srgbClr val="DA841C">
                  <a:alpha val="32500"/>
                </a:srgbClr>
              </a:gs>
              <a:gs pos="100000">
                <a:srgbClr val="F3CEA1">
                  <a:alpha val="0"/>
                </a:srgbClr>
              </a:gs>
            </a:gsLst>
            <a:lin ang="5400000" scaled="1"/>
            <a:tileRect/>
          </a:gradFill>
          <a:ln w="893">
            <a:noFill/>
          </a:ln>
        </p:spPr>
        <p:txBody>
          <a:bodyPr/>
          <a:p>
            <a:endParaRPr lang="zh-CN" altLang="en-US"/>
          </a:p>
        </p:txBody>
      </p:sp>
      <p:sp>
        <p:nvSpPr>
          <p:cNvPr id="27673" name="图形 15"/>
          <p:cNvSpPr/>
          <p:nvPr userDrawn="1">
            <p:custDataLst>
              <p:tags r:id="rId25"/>
            </p:custDataLst>
          </p:nvPr>
        </p:nvSpPr>
        <p:spPr>
          <a:xfrm>
            <a:off x="10433051" y="5041900"/>
            <a:ext cx="446616" cy="812800"/>
          </a:xfrm>
          <a:custGeom>
            <a:avLst/>
            <a:gdLst/>
            <a:ahLst/>
            <a:cxnLst>
              <a:cxn ang="0">
                <a:pos x="222121" y="13964"/>
              </a:cxn>
              <a:cxn ang="0">
                <a:pos x="232905" y="37159"/>
              </a:cxn>
              <a:cxn ang="0">
                <a:pos x="235953" y="47248"/>
              </a:cxn>
              <a:cxn ang="0">
                <a:pos x="227482" y="58986"/>
              </a:cxn>
              <a:cxn ang="0">
                <a:pos x="222059" y="63403"/>
              </a:cxn>
              <a:cxn ang="0">
                <a:pos x="216221" y="75503"/>
              </a:cxn>
              <a:cxn ang="0">
                <a:pos x="213692" y="78697"/>
              </a:cxn>
              <a:cxn ang="0">
                <a:pos x="206869" y="92280"/>
              </a:cxn>
              <a:cxn ang="0">
                <a:pos x="197806" y="99206"/>
              </a:cxn>
              <a:cxn ang="0">
                <a:pos x="179961" y="114065"/>
              </a:cxn>
              <a:cxn ang="0">
                <a:pos x="179142" y="136566"/>
              </a:cxn>
              <a:cxn ang="0">
                <a:pos x="178634" y="142144"/>
              </a:cxn>
              <a:cxn ang="0">
                <a:pos x="181942" y="141491"/>
              </a:cxn>
              <a:cxn ang="0">
                <a:pos x="189853" y="142445"/>
              </a:cxn>
              <a:cxn ang="0">
                <a:pos x="193607" y="154618"/>
              </a:cxn>
              <a:cxn ang="0">
                <a:pos x="192187" y="163576"/>
              </a:cxn>
              <a:cxn ang="0">
                <a:pos x="193659" y="189727"/>
              </a:cxn>
              <a:cxn ang="0">
                <a:pos x="199019" y="197389"/>
              </a:cxn>
              <a:cxn ang="0">
                <a:pos x="199331" y="201382"/>
              </a:cxn>
              <a:cxn ang="0">
                <a:pos x="196541" y="205311"/>
              </a:cxn>
              <a:cxn ang="0">
                <a:pos x="192259" y="210413"/>
              </a:cxn>
              <a:cxn ang="0">
                <a:pos x="192259" y="224919"/>
              </a:cxn>
              <a:cxn ang="0">
                <a:pos x="190320" y="222151"/>
              </a:cxn>
              <a:cxn ang="0">
                <a:pos x="189096" y="222451"/>
              </a:cxn>
              <a:cxn ang="0">
                <a:pos x="192725" y="242888"/>
              </a:cxn>
              <a:cxn ang="0">
                <a:pos x="214790" y="242836"/>
              </a:cxn>
              <a:cxn ang="0">
                <a:pos x="224548" y="250012"/>
              </a:cxn>
              <a:cxn ang="0">
                <a:pos x="224724" y="252448"/>
              </a:cxn>
              <a:cxn ang="0">
                <a:pos x="221499" y="268551"/>
              </a:cxn>
              <a:cxn ang="0">
                <a:pos x="239054" y="284156"/>
              </a:cxn>
              <a:cxn ang="0">
                <a:pos x="277595" y="275758"/>
              </a:cxn>
              <a:cxn ang="0">
                <a:pos x="287705" y="277510"/>
              </a:cxn>
              <a:cxn ang="0">
                <a:pos x="316302" y="282072"/>
              </a:cxn>
              <a:cxn ang="0">
                <a:pos x="334095" y="278101"/>
              </a:cxn>
              <a:cxn ang="0">
                <a:pos x="334562" y="279324"/>
              </a:cxn>
              <a:cxn ang="0">
                <a:pos x="329896" y="281969"/>
              </a:cxn>
              <a:cxn ang="0">
                <a:pos x="315068" y="298020"/>
              </a:cxn>
              <a:cxn ang="0">
                <a:pos x="310132" y="302074"/>
              </a:cxn>
              <a:cxn ang="0">
                <a:pos x="294590" y="305879"/>
              </a:cxn>
              <a:cxn ang="0">
                <a:pos x="299370" y="309405"/>
              </a:cxn>
              <a:cxn ang="0">
                <a:pos x="279233" y="317524"/>
              </a:cxn>
              <a:cxn ang="0">
                <a:pos x="265733" y="324284"/>
              </a:cxn>
              <a:cxn ang="0">
                <a:pos x="253021" y="327706"/>
              </a:cxn>
              <a:cxn ang="0">
                <a:pos x="240101" y="327405"/>
              </a:cxn>
              <a:cxn ang="0">
                <a:pos x="235342" y="328867"/>
              </a:cxn>
              <a:cxn ang="0">
                <a:pos x="229774" y="329873"/>
              </a:cxn>
              <a:cxn ang="0">
                <a:pos x="223656" y="330215"/>
              </a:cxn>
              <a:cxn ang="0">
                <a:pos x="219581" y="330288"/>
              </a:cxn>
              <a:cxn ang="0">
                <a:pos x="213090" y="329137"/>
              </a:cxn>
              <a:cxn ang="0">
                <a:pos x="214832" y="335876"/>
              </a:cxn>
              <a:cxn ang="0">
                <a:pos x="216460" y="353825"/>
              </a:cxn>
              <a:cxn ang="0">
                <a:pos x="219488" y="368476"/>
              </a:cxn>
              <a:cxn ang="0">
                <a:pos x="220255" y="371888"/>
              </a:cxn>
              <a:cxn ang="0">
                <a:pos x="224620" y="394222"/>
              </a:cxn>
              <a:cxn ang="0">
                <a:pos x="236824" y="437958"/>
              </a:cxn>
              <a:cxn ang="0">
                <a:pos x="236037" y="442894"/>
              </a:cxn>
              <a:cxn ang="0">
                <a:pos x="233061" y="455026"/>
              </a:cxn>
              <a:cxn ang="0">
                <a:pos x="231992" y="513579"/>
              </a:cxn>
              <a:cxn ang="0">
                <a:pos x="234616" y="529682"/>
              </a:cxn>
              <a:cxn ang="0">
                <a:pos x="234315" y="541523"/>
              </a:cxn>
              <a:cxn ang="0">
                <a:pos x="236472" y="554162"/>
              </a:cxn>
              <a:cxn ang="0">
                <a:pos x="237478" y="559637"/>
              </a:cxn>
              <a:cxn ang="0">
                <a:pos x="235933" y="573635"/>
              </a:cxn>
              <a:cxn ang="0">
                <a:pos x="229794" y="581827"/>
              </a:cxn>
              <a:cxn ang="0">
                <a:pos x="224278" y="605592"/>
              </a:cxn>
              <a:cxn ang="0">
                <a:pos x="223583" y="609024"/>
              </a:cxn>
              <a:cxn ang="0">
                <a:pos x="218108" y="662891"/>
              </a:cxn>
              <a:cxn ang="0">
                <a:pos x="217932" y="688948"/>
              </a:cxn>
              <a:cxn ang="0">
                <a:pos x="216740" y="695408"/>
              </a:cxn>
              <a:cxn ang="0">
                <a:pos x="214428" y="706077"/>
              </a:cxn>
              <a:cxn ang="0">
                <a:pos x="215734" y="721216"/>
              </a:cxn>
              <a:cxn ang="0">
                <a:pos x="219177" y="728868"/>
              </a:cxn>
              <a:cxn ang="0">
                <a:pos x="221126" y="728910"/>
              </a:cxn>
              <a:cxn ang="0">
                <a:pos x="223853" y="730113"/>
              </a:cxn>
              <a:cxn ang="0">
                <a:pos x="228975" y="743727"/>
              </a:cxn>
              <a:cxn ang="0">
                <a:pos x="229380" y="747439"/>
              </a:cxn>
              <a:cxn ang="0">
                <a:pos x="226321" y="743447"/>
              </a:cxn>
              <a:cxn ang="0">
                <a:pos x="225844" y="744100"/>
              </a:cxn>
              <a:cxn ang="0">
                <a:pos x="233620" y="752851"/>
              </a:cxn>
              <a:cxn ang="0">
                <a:pos x="235984" y="754936"/>
              </a:cxn>
              <a:cxn ang="0">
                <a:pos x="253446" y="772842"/>
              </a:cxn>
              <a:cxn ang="0">
                <a:pos x="277284" y="779925"/>
              </a:cxn>
              <a:cxn ang="0">
                <a:pos x="289695" y="779209"/>
              </a:cxn>
              <a:cxn ang="0">
                <a:pos x="302066" y="787546"/>
              </a:cxn>
              <a:cxn ang="0">
                <a:pos x="304295" y="793010"/>
              </a:cxn>
              <a:cxn ang="0">
                <a:pos x="298665" y="800725"/>
              </a:cxn>
              <a:cxn ang="0">
                <a:pos x="227368" y="810554"/>
              </a:cxn>
              <a:cxn ang="0">
                <a:pos x="208994" y="811705"/>
              </a:cxn>
              <a:cxn ang="0">
                <a:pos x="171998" y="810347"/>
              </a:cxn>
              <a:cxn ang="0">
                <a:pos x="165497" y="801077"/>
              </a:cxn>
              <a:cxn ang="0">
                <a:pos x="167353" y="777167"/>
              </a:cxn>
              <a:cxn ang="0">
                <a:pos x="141690" y="780246"/>
              </a:cxn>
              <a:cxn ang="0">
                <a:pos x="101531" y="781490"/>
              </a:cxn>
              <a:cxn ang="0">
                <a:pos x="96689" y="764174"/>
              </a:cxn>
              <a:cxn ang="0">
                <a:pos x="102506" y="739735"/>
              </a:cxn>
              <a:cxn ang="0">
                <a:pos x="104362" y="734996"/>
              </a:cxn>
              <a:cxn ang="0">
                <a:pos x="100702" y="720915"/>
              </a:cxn>
              <a:cxn ang="0">
                <a:pos x="106260" y="716457"/>
              </a:cxn>
              <a:cxn ang="0">
                <a:pos x="106311" y="703724"/>
              </a:cxn>
              <a:cxn ang="0">
                <a:pos x="104994" y="698238"/>
              </a:cxn>
              <a:cxn ang="0">
                <a:pos x="100432" y="676236"/>
              </a:cxn>
              <a:cxn ang="0">
                <a:pos x="100567" y="662352"/>
              </a:cxn>
              <a:cxn ang="0">
                <a:pos x="101562" y="649339"/>
              </a:cxn>
              <a:cxn ang="0">
                <a:pos x="101013" y="588618"/>
              </a:cxn>
              <a:cxn ang="0">
                <a:pos x="104061" y="573096"/>
              </a:cxn>
              <a:cxn ang="0">
                <a:pos x="103750" y="566263"/>
              </a:cxn>
              <a:cxn ang="0">
                <a:pos x="106809" y="550139"/>
              </a:cxn>
              <a:cxn ang="0">
                <a:pos x="110231" y="530615"/>
              </a:cxn>
              <a:cxn ang="0">
                <a:pos x="109567" y="522755"/>
              </a:cxn>
              <a:cxn ang="0">
                <a:pos x="109235" y="520744"/>
              </a:cxn>
              <a:cxn ang="0">
                <a:pos x="111195" y="486734"/>
              </a:cxn>
              <a:cxn ang="0">
                <a:pos x="110324" y="448068"/>
              </a:cxn>
              <a:cxn ang="0">
                <a:pos x="110324" y="464233"/>
              </a:cxn>
              <a:cxn ang="0">
                <a:pos x="107970" y="464264"/>
              </a:cxn>
              <a:cxn ang="0">
                <a:pos x="106104" y="431167"/>
              </a:cxn>
              <a:cxn ang="0">
                <a:pos x="106394" y="402663"/>
              </a:cxn>
              <a:cxn ang="0">
                <a:pos x="103201" y="397364"/>
              </a:cxn>
              <a:cxn ang="0">
                <a:pos x="86382" y="382775"/>
              </a:cxn>
              <a:cxn ang="0">
                <a:pos x="80120" y="377643"/>
              </a:cxn>
              <a:cxn ang="0">
                <a:pos x="69242" y="369659"/>
              </a:cxn>
              <a:cxn ang="0">
                <a:pos x="61767" y="343985"/>
              </a:cxn>
              <a:cxn ang="0">
                <a:pos x="58407" y="335565"/>
              </a:cxn>
              <a:cxn ang="0">
                <a:pos x="36083" y="298849"/>
              </a:cxn>
              <a:cxn ang="0">
                <a:pos x="12431" y="266322"/>
              </a:cxn>
              <a:cxn ang="0">
                <a:pos x="72" y="232104"/>
              </a:cxn>
              <a:cxn ang="0">
                <a:pos x="1057" y="209469"/>
              </a:cxn>
              <a:cxn ang="0">
                <a:pos x="6625" y="198820"/>
              </a:cxn>
              <a:cxn ang="0">
                <a:pos x="71264" y="159284"/>
              </a:cxn>
              <a:cxn ang="0">
                <a:pos x="77849" y="153540"/>
              </a:cxn>
              <a:cxn ang="0">
                <a:pos x="100235" y="117736"/>
              </a:cxn>
              <a:cxn ang="0">
                <a:pos x="111330" y="103064"/>
              </a:cxn>
              <a:cxn ang="0">
                <a:pos x="113549" y="95111"/>
              </a:cxn>
              <a:cxn ang="0">
                <a:pos x="125048" y="79765"/>
              </a:cxn>
              <a:cxn ang="0">
                <a:pos x="129372" y="76094"/>
              </a:cxn>
              <a:cxn ang="0">
                <a:pos x="137625" y="42862"/>
              </a:cxn>
              <a:cxn ang="0">
                <a:pos x="156735" y="8271"/>
              </a:cxn>
              <a:cxn ang="0">
                <a:pos x="190901" y="277"/>
              </a:cxn>
              <a:cxn ang="0">
                <a:pos x="209866" y="11548"/>
              </a:cxn>
              <a:cxn ang="0">
                <a:pos x="222121" y="13964"/>
              </a:cxn>
              <a:cxn ang="0">
                <a:pos x="173792" y="738231"/>
              </a:cxn>
              <a:cxn ang="0">
                <a:pos x="175254" y="725923"/>
              </a:cxn>
              <a:cxn ang="0">
                <a:pos x="173522" y="715150"/>
              </a:cxn>
              <a:cxn ang="0">
                <a:pos x="174601" y="704159"/>
              </a:cxn>
              <a:cxn ang="0">
                <a:pos x="175565" y="698850"/>
              </a:cxn>
              <a:cxn ang="0">
                <a:pos x="172931" y="688886"/>
              </a:cxn>
              <a:cxn ang="0">
                <a:pos x="172745" y="663959"/>
              </a:cxn>
              <a:cxn ang="0">
                <a:pos x="171614" y="653154"/>
              </a:cxn>
              <a:cxn ang="0">
                <a:pos x="175192" y="593284"/>
              </a:cxn>
              <a:cxn ang="0">
                <a:pos x="178593" y="569737"/>
              </a:cxn>
              <a:cxn ang="0">
                <a:pos x="177400" y="556070"/>
              </a:cxn>
              <a:cxn ang="0">
                <a:pos x="170661" y="536680"/>
              </a:cxn>
              <a:cxn ang="0">
                <a:pos x="164004" y="549870"/>
              </a:cxn>
              <a:cxn ang="0">
                <a:pos x="159130" y="572391"/>
              </a:cxn>
              <a:cxn ang="0">
                <a:pos x="150607" y="580935"/>
              </a:cxn>
              <a:cxn ang="0">
                <a:pos x="147279" y="595586"/>
              </a:cxn>
              <a:cxn ang="0">
                <a:pos x="141545" y="651143"/>
              </a:cxn>
              <a:cxn ang="0">
                <a:pos x="142706" y="657530"/>
              </a:cxn>
              <a:cxn ang="0">
                <a:pos x="141285" y="670118"/>
              </a:cxn>
              <a:cxn ang="0">
                <a:pos x="140985" y="675271"/>
              </a:cxn>
              <a:cxn ang="0">
                <a:pos x="143432" y="686843"/>
              </a:cxn>
              <a:cxn ang="0">
                <a:pos x="143007" y="698446"/>
              </a:cxn>
              <a:cxn ang="0">
                <a:pos x="149062" y="703143"/>
              </a:cxn>
              <a:cxn ang="0">
                <a:pos x="150006" y="704221"/>
              </a:cxn>
              <a:cxn ang="0">
                <a:pos x="154215" y="717524"/>
              </a:cxn>
              <a:cxn ang="0">
                <a:pos x="165321" y="733700"/>
              </a:cxn>
              <a:cxn ang="0">
                <a:pos x="170961" y="736437"/>
              </a:cxn>
              <a:cxn ang="0">
                <a:pos x="173802" y="738241"/>
              </a:cxn>
              <a:cxn ang="0">
                <a:pos x="110510" y="432650"/>
              </a:cxn>
              <a:cxn ang="0">
                <a:pos x="110822" y="432712"/>
              </a:cxn>
              <a:cxn ang="0">
                <a:pos x="110822" y="415323"/>
              </a:cxn>
              <a:cxn ang="0">
                <a:pos x="109318" y="415354"/>
              </a:cxn>
              <a:cxn ang="0">
                <a:pos x="110510" y="432660"/>
              </a:cxn>
            </a:cxnLst>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rotWithShape="1">
            <a:gsLst>
              <a:gs pos="22000">
                <a:srgbClr val="DA841C">
                  <a:alpha val="100000"/>
                </a:srgbClr>
              </a:gs>
              <a:gs pos="82001">
                <a:srgbClr val="EDB673">
                  <a:alpha val="100000"/>
                </a:srgbClr>
              </a:gs>
              <a:gs pos="100000">
                <a:srgbClr val="F3CEA1">
                  <a:alpha val="100000"/>
                </a:srgbClr>
              </a:gs>
            </a:gsLst>
            <a:lin ang="0" scaled="1"/>
            <a:tileRect/>
          </a:gradFill>
          <a:ln w="12887">
            <a:noFill/>
          </a:ln>
        </p:spPr>
        <p:txBody>
          <a:bodyPr/>
          <a:p>
            <a:endParaRPr lang="zh-CN" altLang="en-US"/>
          </a:p>
        </p:txBody>
      </p:sp>
      <p:sp>
        <p:nvSpPr>
          <p:cNvPr id="2" name="标题 1"/>
          <p:cNvSpPr>
            <a:spLocks noGrp="1"/>
          </p:cNvSpPr>
          <p:nvPr>
            <p:ph type="title"/>
          </p:nvPr>
        </p:nvSpPr>
        <p:spPr>
          <a:xfrm>
            <a:off x="2089573" y="2891790"/>
            <a:ext cx="7264400" cy="1725930"/>
          </a:xfrm>
        </p:spPr>
        <p:txBody>
          <a:bodyPr wrap="square" anchor="t" anchorCtr="0">
            <a:normAutofit/>
          </a:bodyPr>
          <a:lstStyle>
            <a:lvl1pPr algn="l">
              <a:defRPr sz="5400"/>
            </a:lvl1pPr>
          </a:lstStyle>
          <a:p>
            <a:pPr fontAlgn="auto"/>
            <a:r>
              <a:rPr lang="zh-CN" altLang="en-US"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2085340" y="1588135"/>
            <a:ext cx="7264400" cy="1116965"/>
          </a:xfrm>
        </p:spPr>
        <p:txBody>
          <a:bodyPr wrap="none" anchor="b" anchorCtr="0">
            <a:normAutofit/>
          </a:bodyPr>
          <a:lstStyle>
            <a:lvl1pPr marL="0" indent="0" algn="l">
              <a:buNone/>
              <a:defRPr sz="2000" b="1" u="none" strike="noStrike" kern="1200" cap="all" spc="0" normalizeH="0">
                <a:solidFill>
                  <a:schemeClr val="accent1"/>
                </a:solidFill>
                <a:uFillTx/>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26"/>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5"/>
          <p:cNvSpPr>
            <a:spLocks noGrp="1"/>
          </p:cNvSpPr>
          <p:nvPr>
            <p:ph type="ftr" sz="quarter" idx="11"/>
            <p:custDataLst>
              <p:tags r:id="rId27"/>
            </p:custDataLst>
          </p:nvPr>
        </p:nvSpPr>
        <p:spPr>
          <a:xfrm>
            <a:off x="5384800" y="6356350"/>
            <a:ext cx="54864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6"/>
          <p:cNvSpPr>
            <a:spLocks noGrp="1"/>
          </p:cNvSpPr>
          <p:nvPr>
            <p:ph type="sldNum" sz="quarter" idx="12"/>
            <p:custDataLst>
              <p:tags r:id="rId28"/>
            </p:custDataLst>
          </p:nvPr>
        </p:nvSpPr>
        <p:spPr>
          <a:xfrm>
            <a:off x="116713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927947" y="1301750"/>
            <a:ext cx="7098453"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4" name="内容占位符 3"/>
          <p:cNvSpPr>
            <a:spLocks noGrp="1"/>
          </p:cNvSpPr>
          <p:nvPr>
            <p:ph sz="half" idx="2"/>
          </p:nvPr>
        </p:nvSpPr>
        <p:spPr>
          <a:xfrm>
            <a:off x="8229600" y="1301750"/>
            <a:ext cx="7098453"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hasCustomPrompt="1"/>
          </p:nvPr>
        </p:nvSpPr>
        <p:spPr>
          <a:xfrm>
            <a:off x="608400" y="1929150"/>
            <a:ext cx="5342400" cy="2862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hasCustomPrompt="1"/>
          </p:nvPr>
        </p:nvSpPr>
        <p:spPr>
          <a:xfrm>
            <a:off x="6235751" y="1923547"/>
            <a:ext cx="5342400" cy="2862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单击此处编辑文本</a:t>
            </a:r>
            <a:endParaRPr lang="zh-CN" altLang="en-US" strike="noStrike" noProof="1"/>
          </a:p>
        </p:txBody>
      </p:sp>
      <p:sp>
        <p:nvSpPr>
          <p:cNvPr id="6" name="内容占位符 5"/>
          <p:cNvSpPr>
            <a:spLocks noGrp="1"/>
          </p:cNvSpPr>
          <p:nvPr>
            <p:ph sz="quarter" idx="4"/>
          </p:nvPr>
        </p:nvSpPr>
        <p:spPr>
          <a:xfrm>
            <a:off x="6235751"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dirty="0"/>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927947" y="1301750"/>
            <a:ext cx="7098453"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927947" y="1875099"/>
            <a:ext cx="7098453" cy="4300276"/>
          </a:xfrm>
        </p:spPr>
        <p:txBody>
          <a:bodyPr wrap="square">
            <a:normAutofit/>
          </a:bodyPr>
          <a:lstStyle>
            <a:lvl1pPr>
              <a:defRPr sz="2200"/>
            </a:lvl1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8229600" y="1301750"/>
            <a:ext cx="7098453"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8229600" y="1875099"/>
            <a:ext cx="7098453" cy="4300276"/>
          </a:xfrm>
        </p:spPr>
        <p:txBody>
          <a:bodyPr wrap="square">
            <a:normAutofit/>
          </a:bodyPr>
          <a:lstStyle>
            <a:lvl1pPr>
              <a:defRPr sz="2200"/>
            </a:lvl1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927947" y="360045"/>
            <a:ext cx="14402647"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927947" y="1301750"/>
            <a:ext cx="14398784"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8674" name="矩形 6"/>
          <p:cNvSpPr/>
          <p:nvPr userDrawn="1">
            <p:custDataLst>
              <p:tags r:id="rId2"/>
            </p:custDataLst>
          </p:nvPr>
        </p:nvSpPr>
        <p:spPr>
          <a:xfrm flipH="1">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8675" name="矩形: 单圆角 7"/>
          <p:cNvSpPr/>
          <p:nvPr userDrawn="1">
            <p:custDataLst>
              <p:tags r:id="rId3"/>
            </p:custDataLst>
          </p:nvPr>
        </p:nvSpPr>
        <p:spPr>
          <a:xfrm flipH="1">
            <a:off x="0" y="4814888"/>
            <a:ext cx="16256000" cy="2043112"/>
          </a:xfrm>
          <a:custGeom>
            <a:avLst/>
            <a:gdLst/>
            <a:ahLst/>
            <a:cxnLst>
              <a:cxn ang="16200000">
                <a:pos x="6096000" y="0"/>
              </a:cxn>
              <a:cxn ang="10800000">
                <a:pos x="0" y="1021872"/>
              </a:cxn>
              <a:cxn ang="5400000">
                <a:pos x="6096000" y="2043744"/>
              </a:cxn>
              <a:cxn ang="0">
                <a:pos x="12192000" y="1021872"/>
              </a:cxn>
            </a:cxnLst>
            <a:pathLst>
              <a:path w="12192000" h="2043744">
                <a:moveTo>
                  <a:pt x="0" y="0"/>
                </a:moveTo>
                <a:lnTo>
                  <a:pt x="11462219" y="0"/>
                </a:lnTo>
                <a:cubicBezTo>
                  <a:pt x="11865265" y="0"/>
                  <a:pt x="12191999" y="326734"/>
                  <a:pt x="12191999" y="729780"/>
                </a:cubicBezTo>
                <a:lnTo>
                  <a:pt x="12192000" y="2043744"/>
                </a:lnTo>
                <a:lnTo>
                  <a:pt x="0" y="204374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8676" name="任意多边形: 形状 8"/>
          <p:cNvSpPr/>
          <p:nvPr userDrawn="1">
            <p:custDataLst>
              <p:tags r:id="rId4"/>
            </p:custDataLst>
          </p:nvPr>
        </p:nvSpPr>
        <p:spPr>
          <a:xfrm flipH="1">
            <a:off x="1562100" y="946150"/>
            <a:ext cx="825500" cy="92075"/>
          </a:xfrm>
          <a:custGeom>
            <a:avLst/>
            <a:gdLst/>
            <a:ahLst/>
            <a:cxnLst>
              <a:cxn ang="0">
                <a:pos x="573081" y="0"/>
              </a:cxn>
              <a:cxn ang="0">
                <a:pos x="619095" y="46013"/>
              </a:cxn>
              <a:cxn ang="0">
                <a:pos x="573081" y="92027"/>
              </a:cxn>
              <a:cxn ang="0">
                <a:pos x="527067" y="46013"/>
              </a:cxn>
              <a:cxn ang="0">
                <a:pos x="573081" y="0"/>
              </a:cxn>
              <a:cxn ang="0">
                <a:pos x="397392" y="0"/>
              </a:cxn>
              <a:cxn ang="0">
                <a:pos x="443405" y="46013"/>
              </a:cxn>
              <a:cxn ang="0">
                <a:pos x="397392" y="92027"/>
              </a:cxn>
              <a:cxn ang="0">
                <a:pos x="351378" y="46013"/>
              </a:cxn>
              <a:cxn ang="0">
                <a:pos x="397392" y="0"/>
              </a:cxn>
              <a:cxn ang="0">
                <a:pos x="221702" y="0"/>
              </a:cxn>
              <a:cxn ang="0">
                <a:pos x="267716" y="46013"/>
              </a:cxn>
              <a:cxn ang="0">
                <a:pos x="221702" y="92027"/>
              </a:cxn>
              <a:cxn ang="0">
                <a:pos x="175689" y="46013"/>
              </a:cxn>
              <a:cxn ang="0">
                <a:pos x="221702" y="0"/>
              </a:cxn>
              <a:cxn ang="0">
                <a:pos x="46013" y="0"/>
              </a:cxn>
              <a:cxn ang="0">
                <a:pos x="92027" y="46013"/>
              </a:cxn>
              <a:cxn ang="0">
                <a:pos x="46013" y="92027"/>
              </a:cxn>
              <a:cxn ang="0">
                <a:pos x="0" y="46013"/>
              </a:cxn>
              <a:cxn ang="0">
                <a:pos x="46013" y="0"/>
              </a:cxn>
            </a:cxnLst>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rotWithShape="1">
            <a:gsLst>
              <a:gs pos="0">
                <a:schemeClr val="accent1"/>
              </a:gs>
              <a:gs pos="100000">
                <a:srgbClr val="F9E7D0"/>
              </a:gs>
            </a:gsLst>
            <a:lin ang="0" scaled="1"/>
            <a:tileRect/>
          </a:gradFill>
          <a:ln w="12887">
            <a:noFill/>
          </a:ln>
        </p:spPr>
        <p:txBody>
          <a:bodyPr/>
          <a:p>
            <a:endParaRPr lang="zh-CN" altLang="en-US"/>
          </a:p>
        </p:txBody>
      </p:sp>
      <p:sp>
        <p:nvSpPr>
          <p:cNvPr id="28677" name="椭圆 11"/>
          <p:cNvSpPr/>
          <p:nvPr userDrawn="1">
            <p:custDataLst>
              <p:tags r:id="rId5"/>
            </p:custDataLst>
          </p:nvPr>
        </p:nvSpPr>
        <p:spPr>
          <a:xfrm flipH="1">
            <a:off x="1037167" y="2033588"/>
            <a:ext cx="1570567" cy="1179512"/>
          </a:xfrm>
          <a:prstGeom prst="ellipse">
            <a:avLst/>
          </a:prstGeom>
          <a:gradFill rotWithShape="1">
            <a:gsLst>
              <a:gs pos="0">
                <a:srgbClr val="F4D6B2">
                  <a:alpha val="50000"/>
                </a:srgbClr>
              </a:gs>
              <a:gs pos="100000">
                <a:srgbClr val="F4D6B2">
                  <a:alpha val="0"/>
                </a:srgbClr>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cxnSp>
        <p:nvCxnSpPr>
          <p:cNvPr id="13" name="直接连接符 12"/>
          <p:cNvCxnSpPr/>
          <p:nvPr userDrawn="1">
            <p:custDataLst>
              <p:tags r:id="rId6"/>
            </p:custDataLst>
          </p:nvPr>
        </p:nvCxnSpPr>
        <p:spPr>
          <a:xfrm>
            <a:off x="4817533" y="5362575"/>
            <a:ext cx="3871383"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28679" name="任意多边形: 形状 14"/>
          <p:cNvSpPr/>
          <p:nvPr userDrawn="1">
            <p:custDataLst>
              <p:tags r:id="rId7"/>
            </p:custDataLst>
          </p:nvPr>
        </p:nvSpPr>
        <p:spPr>
          <a:xfrm>
            <a:off x="8587317" y="5275263"/>
            <a:ext cx="4904316" cy="1582737"/>
          </a:xfrm>
          <a:custGeom>
            <a:avLst/>
            <a:gdLst/>
            <a:ahLst/>
            <a:cxnLst>
              <a:cxn ang="0">
                <a:pos x="2737324" y="23"/>
              </a:cxn>
              <a:cxn ang="0">
                <a:pos x="2042418" y="154809"/>
              </a:cxn>
              <a:cxn ang="0">
                <a:pos x="2483563" y="460086"/>
              </a:cxn>
              <a:cxn ang="0">
                <a:pos x="541434" y="809141"/>
              </a:cxn>
              <a:cxn ang="0">
                <a:pos x="2303" y="1572387"/>
              </a:cxn>
              <a:cxn ang="0">
                <a:pos x="0" y="1582420"/>
              </a:cxn>
              <a:cxn ang="0">
                <a:pos x="2518104" y="1582420"/>
              </a:cxn>
              <a:cxn ang="0">
                <a:pos x="2458570" y="1538144"/>
              </a:cxn>
              <a:cxn ang="0">
                <a:pos x="2166914" y="1069815"/>
              </a:cxn>
              <a:cxn ang="0">
                <a:pos x="3642592" y="708485"/>
              </a:cxn>
              <a:cxn ang="0">
                <a:pos x="3249427" y="406060"/>
              </a:cxn>
              <a:cxn ang="0">
                <a:pos x="3501270" y="229124"/>
              </a:cxn>
              <a:cxn ang="0">
                <a:pos x="2962699" y="3430"/>
              </a:cxn>
              <a:cxn ang="0">
                <a:pos x="2737324" y="23"/>
              </a:cxn>
            </a:cxnLst>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rotWithShape="1">
            <a:gsLst>
              <a:gs pos="0">
                <a:srgbClr val="FFFFFF">
                  <a:alpha val="100000"/>
                </a:srgbClr>
              </a:gs>
              <a:gs pos="42999">
                <a:srgbClr val="FFFFFF">
                  <a:alpha val="57001"/>
                </a:srgbClr>
              </a:gs>
              <a:gs pos="100000">
                <a:srgbClr val="FFFFFF">
                  <a:alpha val="0"/>
                </a:srgbClr>
              </a:gs>
            </a:gsLst>
            <a:lin ang="5400000" scaled="1"/>
            <a:tileRect/>
          </a:gradFill>
          <a:ln w="12887">
            <a:noFill/>
          </a:ln>
        </p:spPr>
        <p:txBody>
          <a:bodyPr/>
          <a:p>
            <a:endParaRPr lang="zh-CN" altLang="en-US"/>
          </a:p>
        </p:txBody>
      </p:sp>
      <p:sp>
        <p:nvSpPr>
          <p:cNvPr id="28680" name="任意多边形: 形状 15"/>
          <p:cNvSpPr/>
          <p:nvPr userDrawn="1">
            <p:custDataLst>
              <p:tags r:id="rId8"/>
            </p:custDataLst>
          </p:nvPr>
        </p:nvSpPr>
        <p:spPr>
          <a:xfrm flipH="1">
            <a:off x="11368617" y="1604963"/>
            <a:ext cx="3333749" cy="4270375"/>
          </a:xfrm>
          <a:custGeom>
            <a:avLst/>
            <a:gdLst/>
            <a:ahLst/>
            <a:cxnLst>
              <a:cxn ang="0">
                <a:pos x="2499360" y="3404386"/>
              </a:cxn>
              <a:cxn ang="0">
                <a:pos x="0" y="4271010"/>
              </a:cxn>
              <a:cxn ang="0">
                <a:pos x="0" y="866764"/>
              </a:cxn>
              <a:cxn ang="0">
                <a:pos x="2499360" y="0"/>
              </a:cxn>
              <a:cxn ang="0">
                <a:pos x="2499360" y="3404386"/>
              </a:cxn>
            </a:cxnLst>
            <a:pathLst>
              <a:path w="2845549" h="4654316">
                <a:moveTo>
                  <a:pt x="2845550" y="3709916"/>
                </a:moveTo>
                <a:lnTo>
                  <a:pt x="0" y="4654316"/>
                </a:lnTo>
                <a:lnTo>
                  <a:pt x="0" y="944553"/>
                </a:lnTo>
                <a:lnTo>
                  <a:pt x="2845550" y="0"/>
                </a:lnTo>
                <a:lnTo>
                  <a:pt x="2845550" y="3709916"/>
                </a:lnTo>
                <a:close/>
              </a:path>
            </a:pathLst>
          </a:custGeom>
          <a:gradFill rotWithShape="1">
            <a:gsLst>
              <a:gs pos="999">
                <a:srgbClr val="DA841C">
                  <a:alpha val="100000"/>
                </a:srgbClr>
              </a:gs>
              <a:gs pos="50999">
                <a:srgbClr val="EDB673">
                  <a:alpha val="100000"/>
                </a:srgbClr>
              </a:gs>
              <a:gs pos="98291">
                <a:srgbClr val="F3CEA1">
                  <a:alpha val="100000"/>
                </a:srgbClr>
              </a:gs>
            </a:gsLst>
            <a:lin ang="0" scaled="1"/>
            <a:tileRect/>
          </a:gradFill>
          <a:ln w="12887">
            <a:noFill/>
          </a:ln>
        </p:spPr>
        <p:txBody>
          <a:bodyPr/>
          <a:p>
            <a:endParaRPr lang="zh-CN" altLang="en-US"/>
          </a:p>
        </p:txBody>
      </p:sp>
      <p:sp>
        <p:nvSpPr>
          <p:cNvPr id="28681" name="任意多边形: 形状 16"/>
          <p:cNvSpPr/>
          <p:nvPr userDrawn="1">
            <p:custDataLst>
              <p:tags r:id="rId9"/>
            </p:custDataLst>
          </p:nvPr>
        </p:nvSpPr>
        <p:spPr>
          <a:xfrm flipH="1">
            <a:off x="14698133" y="2243138"/>
            <a:ext cx="402167" cy="3636962"/>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rgbClr val="F9E7D0"/>
          </a:solidFill>
          <a:ln w="12887">
            <a:noFill/>
          </a:ln>
        </p:spPr>
        <p:txBody>
          <a:bodyPr/>
          <a:p>
            <a:endParaRPr lang="zh-CN" altLang="en-US"/>
          </a:p>
        </p:txBody>
      </p:sp>
      <p:sp>
        <p:nvSpPr>
          <p:cNvPr id="19" name="任意多边形: 形状 18"/>
          <p:cNvSpPr/>
          <p:nvPr userDrawn="1">
            <p:custDataLst>
              <p:tags r:id="rId10"/>
            </p:custDataLst>
          </p:nvPr>
        </p:nvSpPr>
        <p:spPr>
          <a:xfrm flipH="1">
            <a:off x="12502727" y="3826510"/>
            <a:ext cx="757766"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trike="noStrike" noProof="1"/>
          </a:p>
        </p:txBody>
      </p:sp>
      <p:sp>
        <p:nvSpPr>
          <p:cNvPr id="28683" name="任意多边形: 形状 20"/>
          <p:cNvSpPr/>
          <p:nvPr userDrawn="1">
            <p:custDataLst>
              <p:tags r:id="rId11"/>
            </p:custDataLst>
          </p:nvPr>
        </p:nvSpPr>
        <p:spPr>
          <a:xfrm flipH="1" flipV="1">
            <a:off x="9721851" y="2476500"/>
            <a:ext cx="3539067" cy="3897313"/>
          </a:xfrm>
          <a:custGeom>
            <a:avLst/>
            <a:gdLst/>
            <a:ahLst/>
            <a:cxnLst>
              <a:cxn ang="0">
                <a:pos x="2628320" y="3896995"/>
              </a:cxn>
              <a:cxn ang="0">
                <a:pos x="2654300" y="1807602"/>
              </a:cxn>
              <a:cxn ang="0">
                <a:pos x="2356556" y="1700471"/>
              </a:cxn>
              <a:cxn ang="0">
                <a:pos x="2356556" y="1288229"/>
              </a:cxn>
              <a:cxn ang="0">
                <a:pos x="2356556" y="872662"/>
              </a:cxn>
              <a:cxn ang="0">
                <a:pos x="2356556" y="514311"/>
              </a:cxn>
              <a:cxn ang="0">
                <a:pos x="2356556" y="0"/>
              </a:cxn>
              <a:cxn ang="0">
                <a:pos x="0" y="847967"/>
              </a:cxn>
              <a:cxn ang="0">
                <a:pos x="0" y="1288229"/>
              </a:cxn>
              <a:cxn ang="0">
                <a:pos x="3843" y="1288229"/>
              </a:cxn>
              <a:cxn ang="0">
                <a:pos x="3815" y="1360906"/>
              </a:cxn>
              <a:cxn ang="0">
                <a:pos x="0" y="1362279"/>
              </a:cxn>
              <a:cxn ang="0">
                <a:pos x="0" y="1720630"/>
              </a:cxn>
              <a:cxn ang="0">
                <a:pos x="0" y="1802541"/>
              </a:cxn>
              <a:cxn ang="0">
                <a:pos x="0" y="2160891"/>
              </a:cxn>
              <a:cxn ang="0">
                <a:pos x="3512" y="2160891"/>
              </a:cxn>
              <a:cxn ang="0">
                <a:pos x="3491" y="2215051"/>
              </a:cxn>
              <a:cxn ang="0">
                <a:pos x="203527" y="2518679"/>
              </a:cxn>
              <a:cxn ang="0">
                <a:pos x="267152" y="2532951"/>
              </a:cxn>
              <a:cxn ang="0">
                <a:pos x="2628320" y="3896995"/>
              </a:cxn>
            </a:cxnLst>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rotWithShape="1">
            <a:gsLst>
              <a:gs pos="0">
                <a:srgbClr val="FFFFFF">
                  <a:alpha val="20000"/>
                </a:srgbClr>
              </a:gs>
              <a:gs pos="100000">
                <a:srgbClr val="FFFFFF">
                  <a:alpha val="0"/>
                </a:srgbClr>
              </a:gs>
            </a:gsLst>
            <a:lin ang="0" scaled="1"/>
            <a:tileRect/>
          </a:gradFill>
          <a:ln w="9525">
            <a:noFill/>
          </a:ln>
        </p:spPr>
        <p:txBody>
          <a:bodyPr/>
          <a:p>
            <a:endParaRPr lang="zh-CN" altLang="en-US"/>
          </a:p>
        </p:txBody>
      </p:sp>
      <p:sp>
        <p:nvSpPr>
          <p:cNvPr id="28684" name="任意多边形: 形状 21"/>
          <p:cNvSpPr/>
          <p:nvPr userDrawn="1">
            <p:custDataLst>
              <p:tags r:id="rId12"/>
            </p:custDataLst>
          </p:nvPr>
        </p:nvSpPr>
        <p:spPr>
          <a:xfrm flipH="1">
            <a:off x="10204451" y="3376613"/>
            <a:ext cx="3056467" cy="2632075"/>
          </a:xfrm>
          <a:custGeom>
            <a:avLst/>
            <a:gdLst/>
            <a:ahLst/>
            <a:cxnLst>
              <a:cxn ang="0">
                <a:pos x="2268905" y="0"/>
              </a:cxn>
              <a:cxn ang="0">
                <a:pos x="2287601" y="977945"/>
              </a:cxn>
              <a:cxn ang="0">
                <a:pos x="2292350" y="977945"/>
              </a:cxn>
              <a:cxn ang="0">
                <a:pos x="2292350" y="1133318"/>
              </a:cxn>
              <a:cxn ang="0">
                <a:pos x="2292350" y="1226330"/>
              </a:cxn>
              <a:cxn ang="0">
                <a:pos x="2292350" y="1256288"/>
              </a:cxn>
              <a:cxn ang="0">
                <a:pos x="2292350" y="1282139"/>
              </a:cxn>
              <a:cxn ang="0">
                <a:pos x="2292350" y="1349300"/>
              </a:cxn>
              <a:cxn ang="0">
                <a:pos x="2292350" y="1375151"/>
              </a:cxn>
              <a:cxn ang="0">
                <a:pos x="2292350" y="1405109"/>
              </a:cxn>
              <a:cxn ang="0">
                <a:pos x="2292350" y="1498121"/>
              </a:cxn>
              <a:cxn ang="0">
                <a:pos x="2292350" y="1653494"/>
              </a:cxn>
              <a:cxn ang="0">
                <a:pos x="2287601" y="1653494"/>
              </a:cxn>
              <a:cxn ang="0">
                <a:pos x="2268905" y="2631440"/>
              </a:cxn>
              <a:cxn ang="0">
                <a:pos x="0" y="1888600"/>
              </a:cxn>
              <a:cxn ang="0">
                <a:pos x="0" y="1739779"/>
              </a:cxn>
              <a:cxn ang="0">
                <a:pos x="0" y="1653494"/>
              </a:cxn>
              <a:cxn ang="0">
                <a:pos x="0" y="1498121"/>
              </a:cxn>
              <a:cxn ang="0">
                <a:pos x="0" y="1405109"/>
              </a:cxn>
              <a:cxn ang="0">
                <a:pos x="0" y="1375151"/>
              </a:cxn>
              <a:cxn ang="0">
                <a:pos x="0" y="1349300"/>
              </a:cxn>
              <a:cxn ang="0">
                <a:pos x="0" y="1282139"/>
              </a:cxn>
              <a:cxn ang="0">
                <a:pos x="0" y="1256288"/>
              </a:cxn>
              <a:cxn ang="0">
                <a:pos x="0" y="1226330"/>
              </a:cxn>
              <a:cxn ang="0">
                <a:pos x="0" y="1133318"/>
              </a:cxn>
              <a:cxn ang="0">
                <a:pos x="0" y="977945"/>
              </a:cxn>
              <a:cxn ang="0">
                <a:pos x="0" y="891660"/>
              </a:cxn>
              <a:cxn ang="0">
                <a:pos x="0" y="742839"/>
              </a:cxn>
              <a:cxn ang="0">
                <a:pos x="2268905" y="0"/>
              </a:cxn>
            </a:cxnLst>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rotWithShape="1">
            <a:gsLst>
              <a:gs pos="0">
                <a:srgbClr val="FFFFFF">
                  <a:alpha val="20000"/>
                </a:srgbClr>
              </a:gs>
              <a:gs pos="100000">
                <a:srgbClr val="FFFFFF">
                  <a:alpha val="0"/>
                </a:srgbClr>
              </a:gs>
            </a:gsLst>
            <a:lin ang="0" scaled="1"/>
            <a:tileRect/>
          </a:gradFill>
          <a:ln w="9525">
            <a:noFill/>
          </a:ln>
        </p:spPr>
        <p:txBody>
          <a:bodyPr/>
          <a:p>
            <a:endParaRPr lang="zh-CN" altLang="en-US"/>
          </a:p>
        </p:txBody>
      </p:sp>
      <p:sp>
        <p:nvSpPr>
          <p:cNvPr id="28685" name="图形 28"/>
          <p:cNvSpPr/>
          <p:nvPr userDrawn="1">
            <p:custDataLst>
              <p:tags r:id="rId13"/>
            </p:custDataLst>
          </p:nvPr>
        </p:nvSpPr>
        <p:spPr>
          <a:xfrm flipH="1">
            <a:off x="12259733" y="4829175"/>
            <a:ext cx="726017" cy="628650"/>
          </a:xfrm>
          <a:custGeom>
            <a:avLst/>
            <a:gdLst/>
            <a:ahLst/>
            <a:cxnLst>
              <a:cxn ang="0">
                <a:pos x="463111" y="533227"/>
              </a:cxn>
              <a:cxn ang="0">
                <a:pos x="460762" y="532678"/>
              </a:cxn>
              <a:cxn ang="0">
                <a:pos x="446484" y="528666"/>
              </a:cxn>
              <a:cxn ang="0">
                <a:pos x="434749" y="523726"/>
              </a:cxn>
              <a:cxn ang="0">
                <a:pos x="400203" y="490276"/>
              </a:cxn>
              <a:cxn ang="0">
                <a:pos x="350407" y="457605"/>
              </a:cxn>
              <a:cxn ang="0">
                <a:pos x="332597" y="445141"/>
              </a:cxn>
              <a:cxn ang="0">
                <a:pos x="309288" y="418607"/>
              </a:cxn>
              <a:cxn ang="0">
                <a:pos x="277370" y="377051"/>
              </a:cxn>
              <a:cxn ang="0">
                <a:pos x="268879" y="367990"/>
              </a:cxn>
              <a:cxn ang="0">
                <a:pos x="254288" y="348340"/>
              </a:cxn>
              <a:cxn ang="0">
                <a:pos x="249574" y="347740"/>
              </a:cxn>
              <a:cxn ang="0">
                <a:pos x="218965" y="373656"/>
              </a:cxn>
              <a:cxn ang="0">
                <a:pos x="206571" y="389625"/>
              </a:cxn>
              <a:cxn ang="0">
                <a:pos x="222699" y="400359"/>
              </a:cxn>
              <a:cxn ang="0">
                <a:pos x="235878" y="413262"/>
              </a:cxn>
              <a:cxn ang="0">
                <a:pos x="248231" y="424915"/>
              </a:cxn>
              <a:cxn ang="0">
                <a:pos x="256290" y="436983"/>
              </a:cxn>
              <a:cxn ang="0">
                <a:pos x="264257" y="444929"/>
              </a:cxn>
              <a:cxn ang="0">
                <a:pos x="267754" y="452428"/>
              </a:cxn>
              <a:cxn ang="0">
                <a:pos x="281788" y="463888"/>
              </a:cxn>
              <a:cxn ang="0">
                <a:pos x="286688" y="463280"/>
              </a:cxn>
              <a:cxn ang="0">
                <a:pos x="298279" y="463195"/>
              </a:cxn>
              <a:cxn ang="0">
                <a:pos x="320076" y="465070"/>
              </a:cxn>
              <a:cxn ang="0">
                <a:pos x="328415" y="478251"/>
              </a:cxn>
              <a:cxn ang="0">
                <a:pos x="325822" y="507656"/>
              </a:cxn>
              <a:cxn ang="0">
                <a:pos x="318658" y="512756"/>
              </a:cxn>
              <a:cxn ang="0">
                <a:pos x="320922" y="516616"/>
              </a:cxn>
              <a:cxn ang="0">
                <a:pos x="325086" y="537863"/>
              </a:cxn>
              <a:cxn ang="0">
                <a:pos x="323389" y="549398"/>
              </a:cxn>
              <a:cxn ang="0">
                <a:pos x="311704" y="574385"/>
              </a:cxn>
              <a:cxn ang="0">
                <a:pos x="302588" y="571531"/>
              </a:cxn>
              <a:cxn ang="0">
                <a:pos x="296632" y="554042"/>
              </a:cxn>
              <a:cxn ang="0">
                <a:pos x="295026" y="543546"/>
              </a:cxn>
              <a:cxn ang="0">
                <a:pos x="292146" y="521590"/>
              </a:cxn>
              <a:cxn ang="0">
                <a:pos x="291529" y="520086"/>
              </a:cxn>
              <a:cxn ang="0">
                <a:pos x="285412" y="505967"/>
              </a:cxn>
              <a:cxn ang="0">
                <a:pos x="283613" y="503180"/>
              </a:cxn>
              <a:cxn ang="0">
                <a:pos x="274260" y="490336"/>
              </a:cxn>
              <a:cxn ang="0">
                <a:pos x="273889" y="490260"/>
              </a:cxn>
              <a:cxn ang="0">
                <a:pos x="256468" y="473303"/>
              </a:cxn>
              <a:cxn ang="0">
                <a:pos x="253967" y="472104"/>
              </a:cxn>
              <a:cxn ang="0">
                <a:pos x="252311" y="476588"/>
              </a:cxn>
              <a:cxn ang="0">
                <a:pos x="248991" y="480354"/>
              </a:cxn>
              <a:cxn ang="0">
                <a:pos x="241885" y="476259"/>
              </a:cxn>
              <a:cxn ang="0">
                <a:pos x="237408" y="473708"/>
              </a:cxn>
              <a:cxn ang="0">
                <a:pos x="212805" y="471817"/>
              </a:cxn>
              <a:cxn ang="0">
                <a:pos x="205421" y="466784"/>
              </a:cxn>
              <a:cxn ang="0">
                <a:pos x="166042" y="440605"/>
              </a:cxn>
              <a:cxn ang="0">
                <a:pos x="134327" y="419283"/>
              </a:cxn>
              <a:cxn ang="0">
                <a:pos x="132138" y="416303"/>
              </a:cxn>
              <a:cxn ang="0">
                <a:pos x="115900" y="384466"/>
              </a:cxn>
              <a:cxn ang="0">
                <a:pos x="115782" y="376030"/>
              </a:cxn>
              <a:cxn ang="0">
                <a:pos x="134039" y="343340"/>
              </a:cxn>
              <a:cxn ang="0">
                <a:pos x="141086" y="333181"/>
              </a:cxn>
              <a:cxn ang="0">
                <a:pos x="159647" y="312898"/>
              </a:cxn>
              <a:cxn ang="0">
                <a:pos x="165654" y="307671"/>
              </a:cxn>
              <a:cxn ang="0">
                <a:pos x="190890" y="286533"/>
              </a:cxn>
              <a:cxn ang="0">
                <a:pos x="209046" y="268394"/>
              </a:cxn>
              <a:cxn ang="0">
                <a:pos x="209764" y="264654"/>
              </a:cxn>
              <a:cxn ang="0">
                <a:pos x="203106" y="228722"/>
              </a:cxn>
              <a:cxn ang="0">
                <a:pos x="166566" y="203439"/>
              </a:cxn>
              <a:cxn ang="0">
                <a:pos x="155245" y="224592"/>
              </a:cxn>
              <a:cxn ang="0">
                <a:pos x="138357" y="249259"/>
              </a:cxn>
              <a:cxn ang="0">
                <a:pos x="122963" y="261191"/>
              </a:cxn>
              <a:cxn ang="0">
                <a:pos x="113729" y="260549"/>
              </a:cxn>
              <a:cxn ang="0">
                <a:pos x="88814" y="249690"/>
              </a:cxn>
              <a:cxn ang="0">
                <a:pos x="29016" y="213682"/>
              </a:cxn>
              <a:cxn ang="0">
                <a:pos x="27039" y="209746"/>
              </a:cxn>
              <a:cxn ang="0">
                <a:pos x="19688" y="200365"/>
              </a:cxn>
              <a:cxn ang="0">
                <a:pos x="17213" y="200018"/>
              </a:cxn>
              <a:cxn ang="0">
                <a:pos x="11004" y="202907"/>
              </a:cxn>
              <a:cxn ang="0">
                <a:pos x="2234" y="205330"/>
              </a:cxn>
              <a:cxn ang="0">
                <a:pos x="1093" y="198836"/>
              </a:cxn>
              <a:cxn ang="0">
                <a:pos x="3121" y="185562"/>
              </a:cxn>
              <a:cxn ang="0">
                <a:pos x="3847" y="170784"/>
              </a:cxn>
              <a:cxn ang="0">
                <a:pos x="7522" y="160591"/>
              </a:cxn>
              <a:cxn ang="0">
                <a:pos x="16368" y="159054"/>
              </a:cxn>
              <a:cxn ang="0">
                <a:pos x="34954" y="122961"/>
              </a:cxn>
              <a:cxn ang="0">
                <a:pos x="34845" y="142012"/>
              </a:cxn>
              <a:cxn ang="0">
                <a:pos x="26675" y="160962"/>
              </a:cxn>
              <a:cxn ang="0">
                <a:pos x="38875" y="171881"/>
              </a:cxn>
              <a:cxn ang="0">
                <a:pos x="47636" y="174710"/>
              </a:cxn>
              <a:cxn ang="0">
                <a:pos x="56592" y="174406"/>
              </a:cxn>
              <a:cxn ang="0">
                <a:pos x="100194" y="196954"/>
              </a:cxn>
              <a:cxn ang="0">
                <a:pos x="105508" y="199157"/>
              </a:cxn>
              <a:cxn ang="0">
                <a:pos x="111389" y="171983"/>
              </a:cxn>
              <a:cxn ang="0">
                <a:pos x="115977" y="145450"/>
              </a:cxn>
              <a:cxn ang="0">
                <a:pos x="116720" y="139682"/>
              </a:cxn>
              <a:cxn ang="0">
                <a:pos x="123665" y="129270"/>
              </a:cxn>
              <a:cxn ang="0">
                <a:pos x="125101" y="127733"/>
              </a:cxn>
              <a:cxn ang="0">
                <a:pos x="126013" y="109551"/>
              </a:cxn>
              <a:cxn ang="0">
                <a:pos x="127382" y="100220"/>
              </a:cxn>
              <a:cxn ang="0">
                <a:pos x="131649" y="96884"/>
              </a:cxn>
              <a:cxn ang="0">
                <a:pos x="130517" y="95661"/>
              </a:cxn>
              <a:cxn ang="0">
                <a:pos x="125616" y="99907"/>
              </a:cxn>
              <a:cxn ang="0">
                <a:pos x="114430" y="85248"/>
              </a:cxn>
              <a:cxn ang="0">
                <a:pos x="111904" y="74101"/>
              </a:cxn>
              <a:cxn ang="0">
                <a:pos x="110223" y="58597"/>
              </a:cxn>
              <a:cxn ang="0">
                <a:pos x="105626" y="47112"/>
              </a:cxn>
              <a:cxn ang="0">
                <a:pos x="99544" y="39529"/>
              </a:cxn>
              <a:cxn ang="0">
                <a:pos x="96443" y="32765"/>
              </a:cxn>
              <a:cxn ang="0">
                <a:pos x="100491" y="21627"/>
              </a:cxn>
              <a:cxn ang="0">
                <a:pos x="110806" y="9593"/>
              </a:cxn>
              <a:cxn ang="0">
                <a:pos x="114752" y="7895"/>
              </a:cxn>
              <a:cxn ang="0">
                <a:pos x="112090" y="15622"/>
              </a:cxn>
              <a:cxn ang="0">
                <a:pos x="113104" y="16399"/>
              </a:cxn>
              <a:cxn ang="0">
                <a:pos x="120649" y="9060"/>
              </a:cxn>
              <a:cxn ang="0">
                <a:pos x="125236" y="6772"/>
              </a:cxn>
              <a:cxn ang="0">
                <a:pos x="132984" y="2356"/>
              </a:cxn>
              <a:cxn ang="0">
                <a:pos x="139260" y="759"/>
              </a:cxn>
              <a:cxn ang="0">
                <a:pos x="157247" y="1900"/>
              </a:cxn>
              <a:cxn ang="0">
                <a:pos x="176502" y="0"/>
              </a:cxn>
              <a:cxn ang="0">
                <a:pos x="170343" y="4568"/>
              </a:cxn>
              <a:cxn ang="0">
                <a:pos x="170655" y="5531"/>
              </a:cxn>
              <a:cxn ang="0">
                <a:pos x="186193" y="396"/>
              </a:cxn>
              <a:cxn ang="0">
                <a:pos x="181250" y="7228"/>
              </a:cxn>
              <a:cxn ang="0">
                <a:pos x="197716" y="1055"/>
              </a:cxn>
              <a:cxn ang="0">
                <a:pos x="198806" y="2490"/>
              </a:cxn>
              <a:cxn ang="0">
                <a:pos x="189758" y="15588"/>
              </a:cxn>
              <a:cxn ang="0">
                <a:pos x="200082" y="16070"/>
              </a:cxn>
              <a:cxn ang="0">
                <a:pos x="192317" y="21609"/>
              </a:cxn>
              <a:cxn ang="0">
                <a:pos x="199152" y="22285"/>
              </a:cxn>
              <a:cxn ang="0">
                <a:pos x="199203" y="23045"/>
              </a:cxn>
              <a:cxn ang="0">
                <a:pos x="192841" y="25156"/>
              </a:cxn>
              <a:cxn ang="0">
                <a:pos x="209637" y="28897"/>
              </a:cxn>
              <a:cxn ang="0">
                <a:pos x="193255" y="33804"/>
              </a:cxn>
              <a:cxn ang="0">
                <a:pos x="203630" y="45271"/>
              </a:cxn>
              <a:cxn ang="0">
                <a:pos x="194979" y="44638"/>
              </a:cxn>
              <a:cxn ang="0">
                <a:pos x="195587" y="45609"/>
              </a:cxn>
              <a:cxn ang="0">
                <a:pos x="191414" y="49476"/>
              </a:cxn>
              <a:cxn ang="0">
                <a:pos x="186658" y="56899"/>
              </a:cxn>
              <a:cxn ang="0">
                <a:pos x="185533" y="64888"/>
              </a:cxn>
              <a:cxn ang="0">
                <a:pos x="204087" y="68375"/>
              </a:cxn>
              <a:cxn ang="0">
                <a:pos x="212062" y="64095"/>
              </a:cxn>
              <a:cxn ang="0">
                <a:pos x="215602" y="61805"/>
              </a:cxn>
              <a:cxn ang="0">
                <a:pos x="235329" y="64483"/>
              </a:cxn>
              <a:cxn ang="0">
                <a:pos x="237813" y="65792"/>
              </a:cxn>
              <a:cxn ang="0">
                <a:pos x="251837" y="72428"/>
              </a:cxn>
              <a:cxn ang="0">
                <a:pos x="297705" y="83137"/>
              </a:cxn>
              <a:cxn ang="0">
                <a:pos x="333357" y="92392"/>
              </a:cxn>
              <a:cxn ang="0">
                <a:pos x="352544" y="102238"/>
              </a:cxn>
              <a:cxn ang="0">
                <a:pos x="387310" y="122725"/>
              </a:cxn>
              <a:cxn ang="0">
                <a:pos x="412225" y="139066"/>
              </a:cxn>
              <a:cxn ang="0">
                <a:pos x="420497" y="144605"/>
              </a:cxn>
              <a:cxn ang="0">
                <a:pos x="422000" y="152096"/>
              </a:cxn>
              <a:cxn ang="0">
                <a:pos x="419617" y="155642"/>
              </a:cxn>
              <a:cxn ang="0">
                <a:pos x="424307" y="157787"/>
              </a:cxn>
              <a:cxn ang="0">
                <a:pos x="442555" y="164475"/>
              </a:cxn>
              <a:cxn ang="0">
                <a:pos x="464674" y="168402"/>
              </a:cxn>
              <a:cxn ang="0">
                <a:pos x="478090" y="168309"/>
              </a:cxn>
              <a:cxn ang="0">
                <a:pos x="477212" y="173300"/>
              </a:cxn>
              <a:cxn ang="0">
                <a:pos x="484975" y="175352"/>
              </a:cxn>
              <a:cxn ang="0">
                <a:pos x="484916" y="176846"/>
              </a:cxn>
              <a:cxn ang="0">
                <a:pos x="472700" y="182403"/>
              </a:cxn>
              <a:cxn ang="0">
                <a:pos x="477153" y="184743"/>
              </a:cxn>
              <a:cxn ang="0">
                <a:pos x="479712" y="186955"/>
              </a:cxn>
              <a:cxn ang="0">
                <a:pos x="476663" y="189869"/>
              </a:cxn>
              <a:cxn ang="0">
                <a:pos x="467589" y="190822"/>
              </a:cxn>
              <a:cxn ang="0">
                <a:pos x="462663" y="195045"/>
              </a:cxn>
              <a:cxn ang="0">
                <a:pos x="459250" y="198254"/>
              </a:cxn>
              <a:cxn ang="0">
                <a:pos x="434842" y="191844"/>
              </a:cxn>
              <a:cxn ang="0">
                <a:pos x="422786" y="184717"/>
              </a:cxn>
              <a:cxn ang="0">
                <a:pos x="416356" y="178418"/>
              </a:cxn>
              <a:cxn ang="0">
                <a:pos x="406733" y="167726"/>
              </a:cxn>
              <a:cxn ang="0">
                <a:pos x="403760" y="171611"/>
              </a:cxn>
              <a:cxn ang="0">
                <a:pos x="395032" y="173300"/>
              </a:cxn>
              <a:cxn ang="0">
                <a:pos x="364398" y="154519"/>
              </a:cxn>
              <a:cxn ang="0">
                <a:pos x="333130" y="139166"/>
              </a:cxn>
              <a:cxn ang="0">
                <a:pos x="323389" y="134437"/>
              </a:cxn>
              <a:cxn ang="0">
                <a:pos x="322577" y="135620"/>
              </a:cxn>
              <a:cxn ang="0">
                <a:pos x="333569" y="154908"/>
              </a:cxn>
              <a:cxn ang="0">
                <a:pos x="338419" y="167870"/>
              </a:cxn>
              <a:cxn ang="0">
                <a:pos x="339356" y="189201"/>
              </a:cxn>
              <a:cxn ang="0">
                <a:pos x="336534" y="195002"/>
              </a:cxn>
              <a:cxn ang="0">
                <a:pos x="323727" y="211427"/>
              </a:cxn>
              <a:cxn ang="0">
                <a:pos x="323541" y="214940"/>
              </a:cxn>
              <a:cxn ang="0">
                <a:pos x="327655" y="224449"/>
              </a:cxn>
              <a:cxn ang="0">
                <a:pos x="328812" y="226982"/>
              </a:cxn>
              <a:cxn ang="0">
                <a:pos x="330021" y="238568"/>
              </a:cxn>
              <a:cxn ang="0">
                <a:pos x="329996" y="244049"/>
              </a:cxn>
              <a:cxn ang="0">
                <a:pos x="339010" y="269763"/>
              </a:cxn>
              <a:cxn ang="0">
                <a:pos x="337895" y="280749"/>
              </a:cxn>
              <a:cxn ang="0">
                <a:pos x="338030" y="307324"/>
              </a:cxn>
              <a:cxn ang="0">
                <a:pos x="346419" y="328140"/>
              </a:cxn>
              <a:cxn ang="0">
                <a:pos x="377282" y="376452"/>
              </a:cxn>
              <a:cxn ang="0">
                <a:pos x="398513" y="404623"/>
              </a:cxn>
              <a:cxn ang="0">
                <a:pos x="410679" y="415061"/>
              </a:cxn>
              <a:cxn ang="0">
                <a:pos x="414507" y="418303"/>
              </a:cxn>
              <a:cxn ang="0">
                <a:pos x="432476" y="436173"/>
              </a:cxn>
              <a:cxn ang="0">
                <a:pos x="452618" y="454623"/>
              </a:cxn>
              <a:cxn ang="0">
                <a:pos x="467065" y="466430"/>
              </a:cxn>
              <a:cxn ang="0">
                <a:pos x="478715" y="485878"/>
              </a:cxn>
              <a:cxn ang="0">
                <a:pos x="482906" y="496011"/>
              </a:cxn>
              <a:cxn ang="0">
                <a:pos x="484900" y="502167"/>
              </a:cxn>
              <a:cxn ang="0">
                <a:pos x="485043" y="502961"/>
              </a:cxn>
              <a:cxn ang="0">
                <a:pos x="500876" y="515104"/>
              </a:cxn>
              <a:cxn ang="0">
                <a:pos x="521626" y="515265"/>
              </a:cxn>
              <a:cxn ang="0">
                <a:pos x="534501" y="517578"/>
              </a:cxn>
              <a:cxn ang="0">
                <a:pos x="542248" y="530634"/>
              </a:cxn>
              <a:cxn ang="0">
                <a:pos x="542890" y="539416"/>
              </a:cxn>
              <a:cxn ang="0">
                <a:pos x="543296" y="534164"/>
              </a:cxn>
              <a:cxn ang="0">
                <a:pos x="538683" y="564370"/>
              </a:cxn>
              <a:cxn ang="0">
                <a:pos x="535109" y="566557"/>
              </a:cxn>
              <a:cxn ang="0">
                <a:pos x="538134" y="572638"/>
              </a:cxn>
              <a:cxn ang="0">
                <a:pos x="540297" y="591367"/>
              </a:cxn>
              <a:cxn ang="0">
                <a:pos x="533698" y="614092"/>
              </a:cxn>
              <a:cxn ang="0">
                <a:pos x="526027" y="628177"/>
              </a:cxn>
              <a:cxn ang="0">
                <a:pos x="522614" y="628372"/>
              </a:cxn>
              <a:cxn ang="0">
                <a:pos x="507660" y="606340"/>
              </a:cxn>
              <a:cxn ang="0">
                <a:pos x="502447" y="576918"/>
              </a:cxn>
              <a:cxn ang="0">
                <a:pos x="479915" y="529417"/>
              </a:cxn>
              <a:cxn ang="0">
                <a:pos x="467090" y="524638"/>
              </a:cxn>
              <a:cxn ang="0">
                <a:pos x="464691" y="527602"/>
              </a:cxn>
              <a:cxn ang="0">
                <a:pos x="463119" y="533260"/>
              </a:cxn>
            </a:cxnLst>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rotWithShape="1">
            <a:gsLst>
              <a:gs pos="22000">
                <a:srgbClr val="DA841C">
                  <a:alpha val="100000"/>
                </a:srgbClr>
              </a:gs>
              <a:gs pos="73000">
                <a:srgbClr val="EDB673">
                  <a:alpha val="100000"/>
                </a:srgbClr>
              </a:gs>
              <a:gs pos="100000">
                <a:srgbClr val="F3CEA1">
                  <a:alpha val="100000"/>
                </a:srgbClr>
              </a:gs>
            </a:gsLst>
            <a:lin ang="0" scaled="1"/>
            <a:tileRect/>
          </a:gradFill>
          <a:ln w="12887">
            <a:noFill/>
          </a:ln>
        </p:spPr>
        <p:txBody>
          <a:bodyPr/>
          <a:p>
            <a:endParaRPr lang="zh-CN" altLang="en-US"/>
          </a:p>
        </p:txBody>
      </p:sp>
      <p:sp>
        <p:nvSpPr>
          <p:cNvPr id="28686" name="图形 9"/>
          <p:cNvSpPr/>
          <p:nvPr userDrawn="1">
            <p:custDataLst>
              <p:tags r:id="rId14"/>
            </p:custDataLst>
          </p:nvPr>
        </p:nvSpPr>
        <p:spPr>
          <a:xfrm flipH="1">
            <a:off x="11283951" y="5475288"/>
            <a:ext cx="1085849" cy="731837"/>
          </a:xfrm>
          <a:custGeom>
            <a:avLst/>
            <a:gdLst/>
            <a:ahLst/>
            <a:cxnLst>
              <a:cxn ang="0">
                <a:pos x="96370" y="58696"/>
              </a:cxn>
              <a:cxn ang="0">
                <a:pos x="96007" y="59973"/>
              </a:cxn>
              <a:cxn ang="0">
                <a:pos x="94368" y="68036"/>
              </a:cxn>
              <a:cxn ang="0">
                <a:pos x="94525" y="75373"/>
              </a:cxn>
              <a:cxn ang="0">
                <a:pos x="113056" y="105411"/>
              </a:cxn>
              <a:cxn ang="0">
                <a:pos x="126101" y="145094"/>
              </a:cxn>
              <a:cxn ang="0">
                <a:pos x="131827" y="160429"/>
              </a:cxn>
              <a:cxn ang="0">
                <a:pos x="150552" y="186556"/>
              </a:cxn>
              <a:cxn ang="0">
                <a:pos x="184046" y="227925"/>
              </a:cxn>
              <a:cxn ang="0">
                <a:pos x="191113" y="238353"/>
              </a:cxn>
              <a:cxn ang="0">
                <a:pos x="208590" y="259405"/>
              </a:cxn>
              <a:cxn ang="0">
                <a:pos x="207324" y="262691"/>
              </a:cxn>
              <a:cxn ang="0">
                <a:pos x="163253" y="264824"/>
              </a:cxn>
              <a:cxn ang="0">
                <a:pos x="139583" y="262227"/>
              </a:cxn>
              <a:cxn ang="0">
                <a:pos x="134481" y="246072"/>
              </a:cxn>
              <a:cxn ang="0">
                <a:pos x="125896" y="230783"/>
              </a:cxn>
              <a:cxn ang="0">
                <a:pos x="118549" y="217106"/>
              </a:cxn>
              <a:cxn ang="0">
                <a:pos x="109182" y="205941"/>
              </a:cxn>
              <a:cxn ang="0">
                <a:pos x="104238" y="197282"/>
              </a:cxn>
              <a:cxn ang="0">
                <a:pos x="97990" y="191417"/>
              </a:cxn>
              <a:cxn ang="0">
                <a:pos x="92171" y="177999"/>
              </a:cxn>
              <a:cxn ang="0">
                <a:pos x="94777" y="175709"/>
              </a:cxn>
              <a:cxn ang="0">
                <a:pos x="99573" y="169629"/>
              </a:cxn>
              <a:cxn ang="0">
                <a:pos x="106482" y="157291"/>
              </a:cxn>
              <a:cxn ang="0">
                <a:pos x="96732" y="146713"/>
              </a:cxn>
              <a:cxn ang="0">
                <a:pos x="67504" y="134544"/>
              </a:cxn>
              <a:cxn ang="0">
                <a:pos x="59907" y="135820"/>
              </a:cxn>
              <a:cxn ang="0">
                <a:pos x="57234" y="132980"/>
              </a:cxn>
              <a:cxn ang="0">
                <a:pos x="39589" y="121686"/>
              </a:cxn>
              <a:cxn ang="0">
                <a:pos x="28713" y="117608"/>
              </a:cxn>
              <a:cxn ang="0">
                <a:pos x="2660" y="112756"/>
              </a:cxn>
              <a:cxn ang="0">
                <a:pos x="1496" y="118223"/>
              </a:cxn>
              <a:cxn ang="0">
                <a:pos x="14122" y="128464"/>
              </a:cxn>
              <a:cxn ang="0">
                <a:pos x="22670" y="133799"/>
              </a:cxn>
              <a:cxn ang="0">
                <a:pos x="41218" y="145019"/>
              </a:cxn>
              <a:cxn ang="0">
                <a:pos x="42345" y="146016"/>
              </a:cxn>
              <a:cxn ang="0">
                <a:pos x="52942" y="155634"/>
              </a:cxn>
              <a:cxn ang="0">
                <a:pos x="54822" y="157859"/>
              </a:cxn>
              <a:cxn ang="0">
                <a:pos x="63202" y="168837"/>
              </a:cxn>
              <a:cxn ang="0">
                <a:pos x="63128" y="169070"/>
              </a:cxn>
              <a:cxn ang="0">
                <a:pos x="72440" y="186696"/>
              </a:cxn>
              <a:cxn ang="0">
                <a:pos x="72589" y="188642"/>
              </a:cxn>
              <a:cxn ang="0">
                <a:pos x="67514" y="187227"/>
              </a:cxn>
              <a:cxn ang="0">
                <a:pos x="62476" y="187068"/>
              </a:cxn>
              <a:cxn ang="0">
                <a:pos x="63528" y="192953"/>
              </a:cxn>
              <a:cxn ang="0">
                <a:pos x="64162" y="196677"/>
              </a:cxn>
              <a:cxn ang="0">
                <a:pos x="55716" y="210979"/>
              </a:cxn>
              <a:cxn ang="0">
                <a:pos x="57551" y="217747"/>
              </a:cxn>
              <a:cxn ang="0">
                <a:pos x="67038" y="254880"/>
              </a:cxn>
              <a:cxn ang="0">
                <a:pos x="75400" y="286761"/>
              </a:cxn>
              <a:cxn ang="0">
                <a:pos x="77607" y="290001"/>
              </a:cxn>
              <a:cxn ang="0">
                <a:pos x="105336" y="321463"/>
              </a:cxn>
              <a:cxn ang="0">
                <a:pos x="114909" y="327478"/>
              </a:cxn>
              <a:cxn ang="0">
                <a:pos x="162005" y="339350"/>
              </a:cxn>
              <a:cxn ang="0">
                <a:pos x="177779" y="342254"/>
              </a:cxn>
              <a:cxn ang="0">
                <a:pos x="212054" y="345160"/>
              </a:cxn>
              <a:cxn ang="0">
                <a:pos x="221607" y="345094"/>
              </a:cxn>
              <a:cxn ang="0">
                <a:pos x="261311" y="344164"/>
              </a:cxn>
              <a:cxn ang="0">
                <a:pos x="294748" y="345774"/>
              </a:cxn>
              <a:cxn ang="0">
                <a:pos x="300429" y="348233"/>
              </a:cxn>
              <a:cxn ang="0">
                <a:pos x="351157" y="382721"/>
              </a:cxn>
              <a:cxn ang="0">
                <a:pos x="375134" y="433428"/>
              </a:cxn>
              <a:cxn ang="0">
                <a:pos x="336147" y="422394"/>
              </a:cxn>
              <a:cxn ang="0">
                <a:pos x="290856" y="412805"/>
              </a:cxn>
              <a:cxn ang="0">
                <a:pos x="266284" y="413642"/>
              </a:cxn>
              <a:cxn ang="0">
                <a:pos x="262922" y="421073"/>
              </a:cxn>
              <a:cxn ang="0">
                <a:pos x="267121" y="449927"/>
              </a:cxn>
              <a:cxn ang="0">
                <a:pos x="293641" y="534779"/>
              </a:cxn>
              <a:cxn ang="0">
                <a:pos x="298985" y="540803"/>
              </a:cxn>
              <a:cxn ang="0">
                <a:pos x="310652" y="557702"/>
              </a:cxn>
              <a:cxn ang="0">
                <a:pos x="309991" y="560244"/>
              </a:cxn>
              <a:cxn ang="0">
                <a:pos x="302151" y="562311"/>
              </a:cxn>
              <a:cxn ang="0">
                <a:pos x="293808" y="567135"/>
              </a:cxn>
              <a:cxn ang="0">
                <a:pos x="303892" y="575710"/>
              </a:cxn>
              <a:cxn ang="0">
                <a:pos x="327217" y="589750"/>
              </a:cxn>
              <a:cxn ang="0">
                <a:pos x="353261" y="607293"/>
              </a:cxn>
              <a:cxn ang="0">
                <a:pos x="373365" y="616800"/>
              </a:cxn>
              <a:cxn ang="0">
                <a:pos x="380562" y="610515"/>
              </a:cxn>
              <a:cxn ang="0">
                <a:pos x="458424" y="640189"/>
              </a:cxn>
              <a:cxn ang="0">
                <a:pos x="421355" y="615040"/>
              </a:cxn>
              <a:cxn ang="0">
                <a:pos x="382201" y="598577"/>
              </a:cxn>
              <a:cxn ang="0">
                <a:pos x="368690" y="574155"/>
              </a:cxn>
              <a:cxn ang="0">
                <a:pos x="368001" y="562991"/>
              </a:cxn>
              <a:cxn ang="0">
                <a:pos x="372890" y="555430"/>
              </a:cxn>
              <a:cxn ang="0">
                <a:pos x="355216" y="493316"/>
              </a:cxn>
              <a:cxn ang="0">
                <a:pos x="354062" y="486640"/>
              </a:cxn>
              <a:cxn ang="0">
                <a:pos x="403207" y="510654"/>
              </a:cxn>
              <a:cxn ang="0">
                <a:pos x="453563" y="536538"/>
              </a:cxn>
              <a:cxn ang="0">
                <a:pos x="464802" y="542600"/>
              </a:cxn>
              <a:cxn ang="0">
                <a:pos x="488043" y="548661"/>
              </a:cxn>
              <a:cxn ang="0">
                <a:pos x="491703" y="549192"/>
              </a:cxn>
              <a:cxn ang="0">
                <a:pos x="528492" y="570561"/>
              </a:cxn>
              <a:cxn ang="0">
                <a:pos x="548427" y="581045"/>
              </a:cxn>
              <a:cxn ang="0">
                <a:pos x="557385" y="581250"/>
              </a:cxn>
              <a:cxn ang="0">
                <a:pos x="559471" y="583903"/>
              </a:cxn>
              <a:cxn ang="0">
                <a:pos x="548297" y="583130"/>
              </a:cxn>
              <a:cxn ang="0">
                <a:pos x="574546" y="613233"/>
              </a:cxn>
              <a:cxn ang="0">
                <a:pos x="598048" y="631026"/>
              </a:cxn>
              <a:cxn ang="0">
                <a:pos x="632798" y="654816"/>
              </a:cxn>
              <a:cxn ang="0">
                <a:pos x="658013" y="676669"/>
              </a:cxn>
              <a:cxn ang="0">
                <a:pos x="673796" y="694844"/>
              </a:cxn>
              <a:cxn ang="0">
                <a:pos x="689262" y="708876"/>
              </a:cxn>
              <a:cxn ang="0">
                <a:pos x="719496" y="722321"/>
              </a:cxn>
              <a:cxn ang="0">
                <a:pos x="755727" y="730478"/>
              </a:cxn>
              <a:cxn ang="0">
                <a:pos x="761984" y="728802"/>
              </a:cxn>
              <a:cxn ang="0">
                <a:pos x="740279" y="719071"/>
              </a:cxn>
              <a:cxn ang="0">
                <a:pos x="738687" y="716669"/>
              </a:cxn>
              <a:cxn ang="0">
                <a:pos x="761416" y="720161"/>
              </a:cxn>
              <a:cxn ang="0">
                <a:pos x="769507" y="718708"/>
              </a:cxn>
              <a:cxn ang="0">
                <a:pos x="784741" y="717163"/>
              </a:cxn>
              <a:cxn ang="0">
                <a:pos x="791724" y="712647"/>
              </a:cxn>
              <a:cxn ang="0">
                <a:pos x="796063" y="690533"/>
              </a:cxn>
              <a:cxn ang="0">
                <a:pos x="809081" y="672153"/>
              </a:cxn>
              <a:cxn ang="0">
                <a:pos x="794220" y="671818"/>
              </a:cxn>
              <a:cxn ang="0">
                <a:pos x="791771" y="669984"/>
              </a:cxn>
              <a:cxn ang="0">
                <a:pos x="811893" y="660877"/>
              </a:cxn>
              <a:cxn ang="0">
                <a:pos x="791538" y="655813"/>
              </a:cxn>
              <a:cxn ang="0">
                <a:pos x="814705" y="647331"/>
              </a:cxn>
              <a:cxn ang="0">
                <a:pos x="811278" y="643997"/>
              </a:cxn>
              <a:cxn ang="0">
                <a:pos x="773009" y="634221"/>
              </a:cxn>
              <a:cxn ang="0">
                <a:pos x="775952" y="622637"/>
              </a:cxn>
              <a:cxn ang="0">
                <a:pos x="758539" y="622786"/>
              </a:cxn>
              <a:cxn ang="0">
                <a:pos x="759600" y="614695"/>
              </a:cxn>
              <a:cxn ang="0">
                <a:pos x="757682" y="613568"/>
              </a:cxn>
              <a:cxn ang="0">
                <a:pos x="749731" y="617172"/>
              </a:cxn>
              <a:cxn ang="0">
                <a:pos x="747198" y="594686"/>
              </a:cxn>
              <a:cxn ang="0">
                <a:pos x="728296" y="604592"/>
              </a:cxn>
              <a:cxn ang="0">
                <a:pos x="704710" y="578569"/>
              </a:cxn>
              <a:cxn ang="0">
                <a:pos x="702624" y="588028"/>
              </a:cxn>
              <a:cxn ang="0">
                <a:pos x="700557" y="586120"/>
              </a:cxn>
              <a:cxn ang="0">
                <a:pos x="689598" y="585096"/>
              </a:cxn>
              <a:cxn ang="0">
                <a:pos x="670165" y="579946"/>
              </a:cxn>
              <a:cxn ang="0">
                <a:pos x="651308" y="570607"/>
              </a:cxn>
              <a:cxn ang="0">
                <a:pos x="651271" y="548354"/>
              </a:cxn>
              <a:cxn ang="0">
                <a:pos x="664307" y="546120"/>
              </a:cxn>
              <a:cxn ang="0">
                <a:pos x="671002" y="545607"/>
              </a:cxn>
              <a:cxn ang="0">
                <a:pos x="673079" y="523680"/>
              </a:cxn>
              <a:cxn ang="0">
                <a:pos x="671142" y="519779"/>
              </a:cxn>
              <a:cxn ang="0">
                <a:pos x="662044" y="498997"/>
              </a:cxn>
              <a:cxn ang="0">
                <a:pos x="657203" y="446296"/>
              </a:cxn>
              <a:cxn ang="0">
                <a:pos x="651690" y="406473"/>
              </a:cxn>
              <a:cxn ang="0">
                <a:pos x="638859" y="381184"/>
              </a:cxn>
              <a:cxn ang="0">
                <a:pos x="611596" y="335290"/>
              </a:cxn>
              <a:cxn ang="0">
                <a:pos x="590087" y="302962"/>
              </a:cxn>
              <a:cxn ang="0">
                <a:pos x="582982" y="292506"/>
              </a:cxn>
              <a:cxn ang="0">
                <a:pos x="569881" y="285597"/>
              </a:cxn>
              <a:cxn ang="0">
                <a:pos x="562572" y="284582"/>
              </a:cxn>
              <a:cxn ang="0">
                <a:pos x="560514" y="279592"/>
              </a:cxn>
              <a:cxn ang="0">
                <a:pos x="555569" y="261733"/>
              </a:cxn>
              <a:cxn ang="0">
                <a:pos x="556994" y="243613"/>
              </a:cxn>
              <a:cxn ang="0">
                <a:pos x="562143" y="234517"/>
              </a:cxn>
              <a:cxn ang="0">
                <a:pos x="553176" y="231677"/>
              </a:cxn>
              <a:cxn ang="0">
                <a:pos x="552524" y="225048"/>
              </a:cxn>
              <a:cxn ang="0">
                <a:pos x="549946" y="224079"/>
              </a:cxn>
              <a:cxn ang="0">
                <a:pos x="535969" y="228520"/>
              </a:cxn>
              <a:cxn ang="0">
                <a:pos x="533687" y="223976"/>
              </a:cxn>
              <a:cxn ang="0">
                <a:pos x="530931" y="220802"/>
              </a:cxn>
              <a:cxn ang="0">
                <a:pos x="524925" y="220886"/>
              </a:cxn>
              <a:cxn ang="0">
                <a:pos x="519935" y="226267"/>
              </a:cxn>
              <a:cxn ang="0">
                <a:pos x="511099" y="226714"/>
              </a:cxn>
              <a:cxn ang="0">
                <a:pos x="504543" y="226844"/>
              </a:cxn>
              <a:cxn ang="0">
                <a:pos x="505856" y="247534"/>
              </a:cxn>
              <a:cxn ang="0">
                <a:pos x="513175" y="260792"/>
              </a:cxn>
              <a:cxn ang="0">
                <a:pos x="521406" y="269815"/>
              </a:cxn>
              <a:cxn ang="0">
                <a:pos x="536211" y="284573"/>
              </a:cxn>
              <a:cxn ang="0">
                <a:pos x="528278" y="283745"/>
              </a:cxn>
              <a:cxn ang="0">
                <a:pos x="521965" y="288651"/>
              </a:cxn>
              <a:cxn ang="0">
                <a:pos x="543186" y="325821"/>
              </a:cxn>
              <a:cxn ang="0">
                <a:pos x="559024" y="362730"/>
              </a:cxn>
              <a:cxn ang="0">
                <a:pos x="564033" y="374601"/>
              </a:cxn>
              <a:cxn ang="0">
                <a:pos x="561473" y="374164"/>
              </a:cxn>
              <a:cxn ang="0">
                <a:pos x="530205" y="348632"/>
              </a:cxn>
              <a:cxn ang="0">
                <a:pos x="509022" y="334061"/>
              </a:cxn>
              <a:cxn ang="0">
                <a:pos x="472717" y="316091"/>
              </a:cxn>
              <a:cxn ang="0">
                <a:pos x="461888" y="313540"/>
              </a:cxn>
              <a:cxn ang="0">
                <a:pos x="429856" y="309862"/>
              </a:cxn>
              <a:cxn ang="0">
                <a:pos x="424167" y="307301"/>
              </a:cxn>
              <a:cxn ang="0">
                <a:pos x="410861" y="297263"/>
              </a:cxn>
              <a:cxn ang="0">
                <a:pos x="407388" y="294583"/>
              </a:cxn>
              <a:cxn ang="0">
                <a:pos x="390097" y="285281"/>
              </a:cxn>
              <a:cxn ang="0">
                <a:pos x="381810" y="281361"/>
              </a:cxn>
              <a:cxn ang="0">
                <a:pos x="347880" y="257608"/>
              </a:cxn>
              <a:cxn ang="0">
                <a:pos x="331929" y="251016"/>
              </a:cxn>
              <a:cxn ang="0">
                <a:pos x="295829" y="233875"/>
              </a:cxn>
              <a:cxn ang="0">
                <a:pos x="272159" y="216072"/>
              </a:cxn>
              <a:cxn ang="0">
                <a:pos x="225482" y="171183"/>
              </a:cxn>
              <a:cxn ang="0">
                <a:pos x="201635" y="145299"/>
              </a:cxn>
              <a:cxn ang="0">
                <a:pos x="194819" y="133827"/>
              </a:cxn>
              <a:cxn ang="0">
                <a:pos x="192752" y="130299"/>
              </a:cxn>
              <a:cxn ang="0">
                <a:pos x="180432" y="112859"/>
              </a:cxn>
              <a:cxn ang="0">
                <a:pos x="168794" y="94750"/>
              </a:cxn>
              <a:cxn ang="0">
                <a:pos x="162164" y="82766"/>
              </a:cxn>
              <a:cxn ang="0">
                <a:pos x="147107" y="69423"/>
              </a:cxn>
              <a:cxn ang="0">
                <a:pos x="138783" y="63538"/>
              </a:cxn>
              <a:cxn ang="0">
                <a:pos x="133596" y="60271"/>
              </a:cxn>
              <a:cxn ang="0">
                <a:pos x="132889" y="59907"/>
              </a:cxn>
              <a:cxn ang="0">
                <a:pos x="127171" y="48119"/>
              </a:cxn>
              <a:cxn ang="0">
                <a:pos x="134565" y="38632"/>
              </a:cxn>
              <a:cxn ang="0">
                <a:pos x="137033" y="32021"/>
              </a:cxn>
              <a:cxn ang="0">
                <a:pos x="127665" y="24097"/>
              </a:cxn>
              <a:cxn ang="0">
                <a:pos x="119853" y="20876"/>
              </a:cxn>
              <a:cxn ang="0">
                <a:pos x="124797" y="22449"/>
              </a:cxn>
              <a:cxn ang="0">
                <a:pos x="96063" y="14525"/>
              </a:cxn>
              <a:cxn ang="0">
                <a:pos x="92878" y="15355"/>
              </a:cxn>
              <a:cxn ang="0">
                <a:pos x="88660" y="12114"/>
              </a:cxn>
              <a:cxn ang="0">
                <a:pos x="73407" y="5317"/>
              </a:cxn>
              <a:cxn ang="0">
                <a:pos x="52224" y="1108"/>
              </a:cxn>
              <a:cxn ang="0">
                <a:pos x="38062" y="1"/>
              </a:cxn>
              <a:cxn ang="0">
                <a:pos x="36702" y="1341"/>
              </a:cxn>
              <a:cxn ang="0">
                <a:pos x="49263" y="14302"/>
              </a:cxn>
              <a:cxn ang="0">
                <a:pos x="72123" y="26006"/>
              </a:cxn>
              <a:cxn ang="0">
                <a:pos x="106100" y="52449"/>
              </a:cxn>
              <a:cxn ang="0">
                <a:pos x="105774" y="60066"/>
              </a:cxn>
              <a:cxn ang="0">
                <a:pos x="102152" y="60066"/>
              </a:cxn>
              <a:cxn ang="0">
                <a:pos x="96379" y="58687"/>
              </a:cxn>
            </a:cxnLst>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rotWithShape="1">
            <a:gsLst>
              <a:gs pos="427">
                <a:srgbClr val="DA841C">
                  <a:alpha val="39828"/>
                </a:srgbClr>
              </a:gs>
              <a:gs pos="34000">
                <a:srgbClr val="DA841C">
                  <a:alpha val="26400"/>
                </a:srgbClr>
              </a:gs>
              <a:gs pos="66000">
                <a:srgbClr val="F3CEA1">
                  <a:alpha val="13600"/>
                </a:srgbClr>
              </a:gs>
            </a:gsLst>
            <a:lin ang="5400000" scaled="1"/>
            <a:tileRect/>
          </a:gradFill>
          <a:ln w="893">
            <a:noFill/>
          </a:ln>
        </p:spPr>
        <p:txBody>
          <a:bodyPr/>
          <a:p>
            <a:endParaRPr lang="zh-CN" altLang="en-US"/>
          </a:p>
        </p:txBody>
      </p:sp>
      <p:sp>
        <p:nvSpPr>
          <p:cNvPr id="28687" name="任意多边形: 形状 24"/>
          <p:cNvSpPr/>
          <p:nvPr userDrawn="1">
            <p:custDataLst>
              <p:tags r:id="rId15"/>
            </p:custDataLst>
          </p:nvPr>
        </p:nvSpPr>
        <p:spPr>
          <a:xfrm flipH="1">
            <a:off x="14693900" y="2238375"/>
            <a:ext cx="404284" cy="3635375"/>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rotWithShape="1">
            <a:gsLst>
              <a:gs pos="0">
                <a:srgbClr val="EDB673">
                  <a:alpha val="100000"/>
                </a:srgbClr>
              </a:gs>
              <a:gs pos="48000">
                <a:srgbClr val="DA841C">
                  <a:alpha val="85120"/>
                </a:srgbClr>
              </a:gs>
              <a:gs pos="67000">
                <a:srgbClr val="DA841C">
                  <a:alpha val="79229"/>
                </a:srgbClr>
              </a:gs>
              <a:gs pos="100000">
                <a:srgbClr val="DA841C">
                  <a:alpha val="68999"/>
                </a:srgbClr>
              </a:gs>
            </a:gsLst>
            <a:lin ang="0" scaled="1"/>
            <a:tileRect/>
          </a:gradFill>
          <a:ln w="12887">
            <a:noFill/>
          </a:ln>
        </p:spPr>
        <p:txBody>
          <a:bodyPr/>
          <a:p>
            <a:endParaRPr lang="zh-CN" altLang="en-US"/>
          </a:p>
        </p:txBody>
      </p:sp>
      <p:sp>
        <p:nvSpPr>
          <p:cNvPr id="28688" name="任意多边形: 形状 25"/>
          <p:cNvSpPr/>
          <p:nvPr userDrawn="1">
            <p:custDataLst>
              <p:tags r:id="rId16"/>
            </p:custDataLst>
          </p:nvPr>
        </p:nvSpPr>
        <p:spPr>
          <a:xfrm flipH="1">
            <a:off x="11366500" y="992188"/>
            <a:ext cx="3738033" cy="1490662"/>
          </a:xfrm>
          <a:custGeom>
            <a:avLst/>
            <a:gdLst/>
            <a:ahLst/>
            <a:cxnLst>
              <a:cxn ang="0">
                <a:pos x="2802890" y="593417"/>
              </a:cxn>
              <a:cxn ang="0">
                <a:pos x="2802890" y="621668"/>
              </a:cxn>
              <a:cxn ang="0">
                <a:pos x="302591" y="1488227"/>
              </a:cxn>
              <a:cxn ang="0">
                <a:pos x="0" y="1255364"/>
              </a:cxn>
              <a:cxn ang="0">
                <a:pos x="1710264" y="0"/>
              </a:cxn>
              <a:cxn ang="0">
                <a:pos x="1754468" y="24894"/>
              </a:cxn>
              <a:cxn ang="0">
                <a:pos x="1731161" y="71607"/>
              </a:cxn>
              <a:cxn ang="0">
                <a:pos x="2359384" y="452439"/>
              </a:cxn>
            </a:cxnLst>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rotWithShape="1">
            <a:gsLst>
              <a:gs pos="0">
                <a:srgbClr val="F9E7D0">
                  <a:alpha val="100000"/>
                </a:srgbClr>
              </a:gs>
              <a:gs pos="36000">
                <a:srgbClr val="EDB673">
                  <a:alpha val="100000"/>
                </a:srgbClr>
              </a:gs>
              <a:gs pos="75000">
                <a:srgbClr val="DA841C">
                  <a:alpha val="100000"/>
                </a:srgbClr>
              </a:gs>
            </a:gsLst>
            <a:lin ang="8100000" scaled="1"/>
            <a:tileRect/>
          </a:gradFill>
          <a:ln w="12887">
            <a:noFill/>
          </a:ln>
        </p:spPr>
        <p:txBody>
          <a:bodyPr/>
          <a:p>
            <a:endParaRPr lang="zh-CN" altLang="en-US"/>
          </a:p>
        </p:txBody>
      </p:sp>
      <p:sp>
        <p:nvSpPr>
          <p:cNvPr id="28689" name="任意多边形: 形状 26"/>
          <p:cNvSpPr/>
          <p:nvPr userDrawn="1">
            <p:custDataLst>
              <p:tags r:id="rId17"/>
            </p:custDataLst>
          </p:nvPr>
        </p:nvSpPr>
        <p:spPr>
          <a:xfrm flipH="1">
            <a:off x="11368617" y="1016000"/>
            <a:ext cx="3674533" cy="1419225"/>
          </a:xfrm>
          <a:custGeom>
            <a:avLst/>
            <a:gdLst/>
            <a:ahLst/>
            <a:cxnLst>
              <a:cxn ang="0">
                <a:pos x="1709908" y="137"/>
              </a:cxn>
              <a:cxn ang="0">
                <a:pos x="0" y="1225708"/>
              </a:cxn>
              <a:cxn ang="0">
                <a:pos x="264872" y="1417035"/>
              </a:cxn>
              <a:cxn ang="0">
                <a:pos x="2755900" y="562498"/>
              </a:cxn>
              <a:cxn ang="0">
                <a:pos x="2357790" y="348898"/>
              </a:cxn>
              <a:cxn ang="0">
                <a:pos x="2283086" y="381684"/>
              </a:cxn>
              <a:cxn ang="0">
                <a:pos x="2286292" y="309747"/>
              </a:cxn>
              <a:cxn ang="0">
                <a:pos x="2050688" y="183579"/>
              </a:cxn>
              <a:cxn ang="0">
                <a:pos x="2011398" y="208896"/>
              </a:cxn>
              <a:cxn ang="0">
                <a:pos x="2012868" y="163243"/>
              </a:cxn>
              <a:cxn ang="0">
                <a:pos x="1873134" y="88137"/>
              </a:cxn>
              <a:cxn ang="0">
                <a:pos x="1820295" y="101542"/>
              </a:cxn>
              <a:cxn ang="0">
                <a:pos x="1819492" y="59071"/>
              </a:cxn>
              <a:cxn ang="0">
                <a:pos x="1819492" y="59071"/>
              </a:cxn>
              <a:cxn ang="0">
                <a:pos x="1709775" y="0"/>
              </a:cxn>
              <a:cxn ang="0">
                <a:pos x="1709908" y="137"/>
              </a:cxn>
            </a:cxnLst>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rotWithShape="1">
            <a:gsLst>
              <a:gs pos="0">
                <a:srgbClr val="EDB673">
                  <a:alpha val="100000"/>
                </a:srgbClr>
              </a:gs>
              <a:gs pos="41000">
                <a:srgbClr val="F9E7D0">
                  <a:alpha val="100000"/>
                </a:srgbClr>
              </a:gs>
              <a:gs pos="100000">
                <a:srgbClr val="FFFFFF">
                  <a:alpha val="100000"/>
                </a:srgbClr>
              </a:gs>
            </a:gsLst>
            <a:lin ang="18900000" scaled="1"/>
            <a:tileRect/>
          </a:gradFill>
          <a:ln w="12887">
            <a:noFill/>
          </a:ln>
        </p:spPr>
        <p:txBody>
          <a:bodyPr/>
          <a:p>
            <a:endParaRPr lang="zh-CN" altLang="en-US"/>
          </a:p>
        </p:txBody>
      </p:sp>
      <p:sp>
        <p:nvSpPr>
          <p:cNvPr id="28690" name="任意多边形: 形状 27"/>
          <p:cNvSpPr/>
          <p:nvPr userDrawn="1">
            <p:custDataLst>
              <p:tags r:id="rId18"/>
            </p:custDataLst>
          </p:nvPr>
        </p:nvSpPr>
        <p:spPr>
          <a:xfrm flipH="1">
            <a:off x="12617451" y="1076325"/>
            <a:ext cx="2194983" cy="1187450"/>
          </a:xfrm>
          <a:custGeom>
            <a:avLst/>
            <a:gdLst/>
            <a:ahLst/>
            <a:cxnLst>
              <a:cxn ang="0">
                <a:pos x="1645483" y="0"/>
              </a:cxn>
              <a:cxn ang="0">
                <a:pos x="1646555" y="42792"/>
              </a:cxn>
              <a:cxn ang="0">
                <a:pos x="0" y="1188085"/>
              </a:cxn>
            </a:cxnLst>
            <a:pathLst>
              <a:path w="1874758" h="1295117">
                <a:moveTo>
                  <a:pt x="1872348" y="0"/>
                </a:moveTo>
                <a:cubicBezTo>
                  <a:pt x="1872754" y="15549"/>
                  <a:pt x="1874352" y="56103"/>
                  <a:pt x="1874758" y="71652"/>
                </a:cubicBezTo>
                <a:cubicBezTo>
                  <a:pt x="1323261" y="448650"/>
                  <a:pt x="551497" y="918119"/>
                  <a:pt x="0" y="1295117"/>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8691" name="任意多边形: 形状 28"/>
          <p:cNvSpPr/>
          <p:nvPr userDrawn="1">
            <p:custDataLst>
              <p:tags r:id="rId19"/>
            </p:custDataLst>
          </p:nvPr>
        </p:nvSpPr>
        <p:spPr>
          <a:xfrm flipH="1">
            <a:off x="12359217" y="1181100"/>
            <a:ext cx="2366433" cy="1123950"/>
          </a:xfrm>
          <a:custGeom>
            <a:avLst/>
            <a:gdLst/>
            <a:ahLst/>
            <a:cxnLst>
              <a:cxn ang="0">
                <a:pos x="0" y="1123950"/>
              </a:cxn>
              <a:cxn ang="0">
                <a:pos x="1774825" y="49307"/>
              </a:cxn>
              <a:cxn ang="0">
                <a:pos x="1774825" y="0"/>
              </a:cxn>
            </a:cxnLst>
            <a:pathLst>
              <a:path w="2020819" h="1224802">
                <a:moveTo>
                  <a:pt x="0" y="1224802"/>
                </a:moveTo>
                <a:lnTo>
                  <a:pt x="2020819" y="75434"/>
                </a:lnTo>
                <a:cubicBezTo>
                  <a:pt x="2020819" y="59021"/>
                  <a:pt x="2019629" y="16413"/>
                  <a:pt x="2019629"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8692" name="任意多边形: 形状 29"/>
          <p:cNvSpPr/>
          <p:nvPr userDrawn="1">
            <p:custDataLst>
              <p:tags r:id="rId20"/>
            </p:custDataLst>
          </p:nvPr>
        </p:nvSpPr>
        <p:spPr>
          <a:xfrm flipH="1">
            <a:off x="11997267" y="1330325"/>
            <a:ext cx="2736851" cy="1031875"/>
          </a:xfrm>
          <a:custGeom>
            <a:avLst/>
            <a:gdLst/>
            <a:ahLst/>
            <a:cxnLst>
              <a:cxn ang="0">
                <a:pos x="0" y="1032510"/>
              </a:cxn>
              <a:cxn ang="0">
                <a:pos x="2052687" y="71319"/>
              </a:cxn>
              <a:cxn ang="0">
                <a:pos x="2052955" y="0"/>
              </a:cxn>
            </a:cxnLst>
            <a:pathLst>
              <a:path w="2337388" h="1125562">
                <a:moveTo>
                  <a:pt x="0" y="1125562"/>
                </a:moveTo>
                <a:lnTo>
                  <a:pt x="2337083" y="77747"/>
                </a:lnTo>
                <a:cubicBezTo>
                  <a:pt x="2337185" y="51831"/>
                  <a:pt x="2337286" y="25916"/>
                  <a:pt x="2337388"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31" name="任意多边形: 形状 30"/>
          <p:cNvSpPr/>
          <p:nvPr userDrawn="1">
            <p:custDataLst>
              <p:tags r:id="rId21"/>
            </p:custDataLst>
          </p:nvPr>
        </p:nvSpPr>
        <p:spPr>
          <a:xfrm flipH="1">
            <a:off x="11660293" y="1467485"/>
            <a:ext cx="3039533"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trike="noStrike" noProof="1"/>
          </a:p>
        </p:txBody>
      </p:sp>
      <p:sp>
        <p:nvSpPr>
          <p:cNvPr id="32" name="任意多边形: 形状 31"/>
          <p:cNvSpPr/>
          <p:nvPr userDrawn="1">
            <p:custDataLst>
              <p:tags r:id="rId22"/>
            </p:custDataLst>
          </p:nvPr>
        </p:nvSpPr>
        <p:spPr>
          <a:xfrm flipH="1">
            <a:off x="12196233" y="1254760"/>
            <a:ext cx="2298699"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33" name="任意多边形: 形状 32"/>
          <p:cNvSpPr/>
          <p:nvPr userDrawn="1">
            <p:custDataLst>
              <p:tags r:id="rId23"/>
            </p:custDataLst>
          </p:nvPr>
        </p:nvSpPr>
        <p:spPr>
          <a:xfrm flipH="1">
            <a:off x="11513820" y="1527175"/>
            <a:ext cx="2673773"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2" name="标题 1"/>
          <p:cNvSpPr>
            <a:spLocks noGrp="1"/>
          </p:cNvSpPr>
          <p:nvPr>
            <p:ph type="ctrTitle"/>
          </p:nvPr>
        </p:nvSpPr>
        <p:spPr>
          <a:xfrm>
            <a:off x="1574800" y="1522730"/>
            <a:ext cx="7882467" cy="1800225"/>
          </a:xfrm>
        </p:spPr>
        <p:txBody>
          <a:bodyPr wrap="square" anchor="b">
            <a:noAutofit/>
          </a:bodyPr>
          <a:lstStyle>
            <a:lvl1pPr algn="l">
              <a:lnSpc>
                <a:spcPct val="100000"/>
              </a:lnSpc>
              <a:defRPr sz="54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574800" y="3599815"/>
            <a:ext cx="7882467" cy="972185"/>
          </a:xfrm>
        </p:spPr>
        <p:txBody>
          <a:bodyPr wrap="square">
            <a:normAutofit/>
          </a:bodyPr>
          <a:lstStyle>
            <a:lvl1pPr marL="0" indent="0" algn="l">
              <a:lnSpc>
                <a:spcPct val="100000"/>
              </a:lnSpc>
              <a:buNone/>
              <a:defRPr sz="1800">
                <a:solidFill>
                  <a:schemeClr val="tx2">
                    <a:lumMod val="75000"/>
                    <a:lumOff val="25000"/>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24" name="署名占位符 10"/>
          <p:cNvSpPr>
            <a:spLocks noGrp="1"/>
          </p:cNvSpPr>
          <p:nvPr>
            <p:ph type="body" sz="quarter" idx="17" hasCustomPrompt="1"/>
          </p:nvPr>
        </p:nvSpPr>
        <p:spPr>
          <a:xfrm>
            <a:off x="1574800" y="5111115"/>
            <a:ext cx="3009600" cy="504190"/>
          </a:xfrm>
        </p:spPr>
        <p:txBody>
          <a:bodyPr wrap="square" anchor="ctr">
            <a:normAutofit/>
          </a:bodyPr>
          <a:lstStyle>
            <a:lvl1pPr marL="0" indent="0" algn="l">
              <a:lnSpc>
                <a:spcPct val="100000"/>
              </a:lnSpc>
              <a:buNone/>
              <a:defRPr sz="1800" b="1">
                <a:solidFill>
                  <a:schemeClr val="accent1"/>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24"/>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5384800" y="6356350"/>
            <a:ext cx="54864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114808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11" name="矩形: 单圆角 7"/>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任意多边形: 形状 34"/>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3" name="任意多边形: 形状 12"/>
          <p:cNvSpPr/>
          <p:nvPr>
            <p:custDataLst>
              <p:tags r:id="rId5"/>
            </p:custDataLst>
          </p:nvPr>
        </p:nvSpPr>
        <p:spPr>
          <a:xfrm flipH="1">
            <a:off x="23135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5" name="任意多边形: 形状 14"/>
          <p:cNvSpPr/>
          <p:nvPr>
            <p:custDataLst>
              <p:tags r:id="rId6"/>
            </p:custDataLst>
          </p:nvPr>
        </p:nvSpPr>
        <p:spPr>
          <a:xfrm>
            <a:off x="1405467"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7"/>
            </p:custDataLst>
          </p:nvPr>
        </p:nvSpPr>
        <p:spPr>
          <a:xfrm>
            <a:off x="11049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8"/>
            </p:custDataLst>
          </p:nvPr>
        </p:nvSpPr>
        <p:spPr>
          <a:xfrm>
            <a:off x="2485389" y="3826510"/>
            <a:ext cx="568325"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19" name="任意多边形: 形状 18"/>
          <p:cNvSpPr/>
          <p:nvPr>
            <p:custDataLst>
              <p:tags r:id="rId9"/>
            </p:custDataLst>
          </p:nvPr>
        </p:nvSpPr>
        <p:spPr>
          <a:xfrm flipV="1">
            <a:off x="248496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3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1" name="任意多边形: 形状 20"/>
          <p:cNvSpPr/>
          <p:nvPr>
            <p:custDataLst>
              <p:tags r:id="rId10"/>
            </p:custDataLst>
          </p:nvPr>
        </p:nvSpPr>
        <p:spPr>
          <a:xfrm>
            <a:off x="2484967" y="3376613"/>
            <a:ext cx="2829983"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3" name="图形 28"/>
          <p:cNvSpPr/>
          <p:nvPr>
            <p:custDataLst>
              <p:tags r:id="rId11"/>
            </p:custDataLst>
          </p:nvPr>
        </p:nvSpPr>
        <p:spPr>
          <a:xfrm>
            <a:off x="26924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4" name="图形 9"/>
          <p:cNvSpPr/>
          <p:nvPr>
            <p:custDataLst>
              <p:tags r:id="rId12"/>
            </p:custDataLst>
          </p:nvPr>
        </p:nvSpPr>
        <p:spPr>
          <a:xfrm>
            <a:off x="31538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3" name="任意多边形: 形状 22"/>
          <p:cNvSpPr/>
          <p:nvPr>
            <p:custDataLst>
              <p:tags r:id="rId13"/>
            </p:custDataLst>
          </p:nvPr>
        </p:nvSpPr>
        <p:spPr>
          <a:xfrm>
            <a:off x="1107017" y="2238375"/>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4"/>
            </p:custDataLst>
          </p:nvPr>
        </p:nvSpPr>
        <p:spPr>
          <a:xfrm>
            <a:off x="110278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5"/>
            </p:custDataLst>
          </p:nvPr>
        </p:nvSpPr>
        <p:spPr>
          <a:xfrm>
            <a:off x="1149350"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97436">
                <a:srgbClr val="FFFFFF"/>
              </a:gs>
              <a:gs pos="0">
                <a:schemeClr val="accent1">
                  <a:lumMod val="60000"/>
                  <a:lumOff val="40000"/>
                </a:schemeClr>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6"/>
            </p:custDataLst>
          </p:nvPr>
        </p:nvSpPr>
        <p:spPr>
          <a:xfrm>
            <a:off x="1320800"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7"/>
            </p:custDataLst>
          </p:nvPr>
        </p:nvSpPr>
        <p:spPr>
          <a:xfrm>
            <a:off x="1386417" y="1181100"/>
            <a:ext cx="1773767"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8"/>
            </p:custDataLst>
          </p:nvPr>
        </p:nvSpPr>
        <p:spPr>
          <a:xfrm>
            <a:off x="1380067"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19"/>
            </p:custDataLst>
          </p:nvPr>
        </p:nvSpPr>
        <p:spPr>
          <a:xfrm>
            <a:off x="1405889" y="1467485"/>
            <a:ext cx="2279651"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1" name="任意多边形: 形状 30"/>
          <p:cNvSpPr/>
          <p:nvPr>
            <p:custDataLst>
              <p:tags r:id="rId20"/>
            </p:custDataLst>
          </p:nvPr>
        </p:nvSpPr>
        <p:spPr>
          <a:xfrm>
            <a:off x="1560194"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1"/>
            </p:custDataLst>
          </p:nvPr>
        </p:nvSpPr>
        <p:spPr>
          <a:xfrm>
            <a:off x="1790700"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cxnSp>
        <p:nvCxnSpPr>
          <p:cNvPr id="12" name="直接连接符 11"/>
          <p:cNvCxnSpPr/>
          <p:nvPr>
            <p:custDataLst>
              <p:tags r:id="rId22"/>
            </p:custDataLst>
          </p:nvPr>
        </p:nvCxnSpPr>
        <p:spPr>
          <a:xfrm>
            <a:off x="5753100" y="5364163"/>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custDataLst>
              <p:tags r:id="rId23"/>
            </p:custDataLst>
          </p:nvPr>
        </p:nvSpPr>
        <p:spPr>
          <a:xfrm>
            <a:off x="10407650" y="2057400"/>
            <a:ext cx="1109133" cy="110966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24" name="署名占位符 10"/>
          <p:cNvSpPr>
            <a:spLocks noGrp="1"/>
          </p:cNvSpPr>
          <p:nvPr>
            <p:ph type="body" sz="quarter" idx="17" hasCustomPrompt="1"/>
          </p:nvPr>
        </p:nvSpPr>
        <p:spPr>
          <a:xfrm>
            <a:off x="8734425" y="5112385"/>
            <a:ext cx="2256791" cy="504190"/>
          </a:xfrm>
        </p:spPr>
        <p:txBody>
          <a:bodyPr wrap="square" anchor="ctr">
            <a:normAutofit/>
          </a:bodyPr>
          <a:lstStyle>
            <a:lvl1pPr marL="0" indent="0" algn="r">
              <a:lnSpc>
                <a:spcPct val="100000"/>
              </a:lnSpc>
              <a:buNone/>
              <a:defRPr sz="1350" b="1">
                <a:solidFill>
                  <a:schemeClr val="tx2">
                    <a:lumMod val="75000"/>
                    <a:lumOff val="25000"/>
                  </a:schemeClr>
                </a:solidFill>
              </a:defRPr>
            </a:lvl1pPr>
          </a:lstStyle>
          <a:p>
            <a:pPr lvl="0" fontAlgn="auto"/>
            <a:r>
              <a:rPr lang="zh-CN" altLang="en-US" sz="1350" strike="noStrike" noProof="1" dirty="0"/>
              <a:t>署名</a:t>
            </a:r>
            <a:endParaRPr lang="zh-CN" altLang="en-US" strike="noStrike" noProof="1" dirty="0"/>
          </a:p>
        </p:txBody>
      </p:sp>
      <p:sp>
        <p:nvSpPr>
          <p:cNvPr id="2" name="标题 1"/>
          <p:cNvSpPr>
            <a:spLocks noGrp="1"/>
          </p:cNvSpPr>
          <p:nvPr>
            <p:ph type="ctrTitle"/>
          </p:nvPr>
        </p:nvSpPr>
        <p:spPr>
          <a:xfrm>
            <a:off x="5181600" y="1522730"/>
            <a:ext cx="5817235" cy="1800225"/>
          </a:xfrm>
        </p:spPr>
        <p:txBody>
          <a:bodyPr wrap="square" anchor="b">
            <a:noAutofit/>
          </a:bodyPr>
          <a:lstStyle>
            <a:lvl1pPr algn="r">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5181600" y="3599815"/>
            <a:ext cx="5817235" cy="718185"/>
          </a:xfrm>
        </p:spPr>
        <p:txBody>
          <a:bodyPr wrap="square">
            <a:normAutofit/>
          </a:bodyPr>
          <a:lstStyle>
            <a:lvl1pPr marL="0" indent="0" algn="r">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dirty="0">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 name="矩形: 单圆角 3"/>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656000" y="414070"/>
            <a:ext cx="2880000" cy="1081088"/>
          </a:xfrm>
        </p:spPr>
        <p:txBody>
          <a:bodyPr wrap="square" anchor="b">
            <a:normAutofit/>
          </a:bodyPr>
          <a:lstStyle>
            <a:lvl1pPr algn="ctr">
              <a:defRPr sz="36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9" name="灯片编号占位符 5"/>
          <p:cNvSpPr>
            <a:spLocks noGrp="1"/>
          </p:cNvSpPr>
          <p:nvPr>
            <p:ph type="sldNum" sz="quarter" idx="12"/>
            <p:custDataLst>
              <p:tags r:id="rId6"/>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8"/>
          <p:cNvSpPr/>
          <p:nvPr>
            <p:custDataLst>
              <p:tags r:id="rId3"/>
            </p:custDataLst>
          </p:nvPr>
        </p:nvSpPr>
        <p:spPr>
          <a:xfrm flipH="1">
            <a:off x="0" y="4902200"/>
            <a:ext cx="12192000" cy="1955800"/>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0" name="任意多边形: 形状 9"/>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cxnSp>
        <p:nvCxnSpPr>
          <p:cNvPr id="31" name="直接连接符 30"/>
          <p:cNvCxnSpPr/>
          <p:nvPr>
            <p:custDataLst>
              <p:tags r:id="rId5"/>
            </p:custDataLst>
          </p:nvPr>
        </p:nvCxnSpPr>
        <p:spPr>
          <a:xfrm>
            <a:off x="1564217" y="2794000"/>
            <a:ext cx="4032250"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6"/>
            </p:custDataLst>
          </p:nvPr>
        </p:nvCxnSpPr>
        <p:spPr>
          <a:xfrm>
            <a:off x="1564217" y="2794000"/>
            <a:ext cx="480483"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形状 11"/>
          <p:cNvSpPr/>
          <p:nvPr>
            <p:custDataLst>
              <p:tags r:id="rId7"/>
            </p:custDataLst>
          </p:nvPr>
        </p:nvSpPr>
        <p:spPr>
          <a:xfrm flipH="1">
            <a:off x="8513233" y="1752600"/>
            <a:ext cx="2510367" cy="4292600"/>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3" name="任意多边形: 形状 12"/>
          <p:cNvSpPr/>
          <p:nvPr>
            <p:custDataLst>
              <p:tags r:id="rId8"/>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4" name="任意多边形: 形状 13"/>
          <p:cNvSpPr/>
          <p:nvPr>
            <p:custDataLst>
              <p:tags r:id="rId9"/>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5" name="任意多边形: 形状 14"/>
          <p:cNvSpPr/>
          <p:nvPr>
            <p:custDataLst>
              <p:tags r:id="rId10"/>
            </p:custDataLst>
          </p:nvPr>
        </p:nvSpPr>
        <p:spPr>
          <a:xfrm flipH="1">
            <a:off x="8511117" y="1136650"/>
            <a:ext cx="2817283" cy="1498600"/>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11"/>
            </p:custDataLst>
          </p:nvPr>
        </p:nvSpPr>
        <p:spPr>
          <a:xfrm flipH="1">
            <a:off x="8513233" y="1162050"/>
            <a:ext cx="2768600" cy="142557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99145">
                <a:srgbClr val="FFFFFF"/>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12"/>
            </p:custDataLst>
          </p:nvPr>
        </p:nvSpPr>
        <p:spPr>
          <a:xfrm flipH="1">
            <a:off x="9453033" y="1222375"/>
            <a:ext cx="1655233" cy="119380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8" name="任意多边形: 形状 17"/>
          <p:cNvSpPr/>
          <p:nvPr>
            <p:custDataLst>
              <p:tags r:id="rId13"/>
            </p:custDataLst>
          </p:nvPr>
        </p:nvSpPr>
        <p:spPr>
          <a:xfrm flipH="1">
            <a:off x="9260417" y="1327150"/>
            <a:ext cx="1782233" cy="113030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4"/>
            </p:custDataLst>
          </p:nvPr>
        </p:nvSpPr>
        <p:spPr>
          <a:xfrm flipH="1">
            <a:off x="8985250" y="1476375"/>
            <a:ext cx="2063750" cy="103822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0" name="任意多边形: 形状 19"/>
          <p:cNvSpPr/>
          <p:nvPr>
            <p:custDataLst>
              <p:tags r:id="rId15"/>
            </p:custDataLst>
          </p:nvPr>
        </p:nvSpPr>
        <p:spPr>
          <a:xfrm flipH="1">
            <a:off x="8732520" y="1614805"/>
            <a:ext cx="2291079"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21" name="任意多边形: 形状 20"/>
          <p:cNvSpPr/>
          <p:nvPr>
            <p:custDataLst>
              <p:tags r:id="rId16"/>
            </p:custDataLst>
          </p:nvPr>
        </p:nvSpPr>
        <p:spPr>
          <a:xfrm flipH="1">
            <a:off x="9136380" y="1400810"/>
            <a:ext cx="1732280"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2" name="任意多边形: 形状 21"/>
          <p:cNvSpPr/>
          <p:nvPr>
            <p:custDataLst>
              <p:tags r:id="rId17"/>
            </p:custDataLst>
          </p:nvPr>
        </p:nvSpPr>
        <p:spPr>
          <a:xfrm flipH="1">
            <a:off x="8622029" y="1675130"/>
            <a:ext cx="2014856"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3" name="任意多边形: 形状 22"/>
          <p:cNvSpPr/>
          <p:nvPr>
            <p:custDataLst>
              <p:tags r:id="rId18"/>
            </p:custDataLst>
          </p:nvPr>
        </p:nvSpPr>
        <p:spPr>
          <a:xfrm>
            <a:off x="9156640" y="2962569"/>
            <a:ext cx="1057972"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pPr fontAlgn="auto"/>
            <a:endParaRPr lang="zh-CN" altLang="en-US" sz="1350" strike="noStrike" noProof="1"/>
          </a:p>
        </p:txBody>
      </p:sp>
      <p:sp>
        <p:nvSpPr>
          <p:cNvPr id="24" name="任意多边形: 形状 23"/>
          <p:cNvSpPr/>
          <p:nvPr>
            <p:custDataLst>
              <p:tags r:id="rId19"/>
            </p:custDataLst>
          </p:nvPr>
        </p:nvSpPr>
        <p:spPr>
          <a:xfrm>
            <a:off x="5924550" y="2949575"/>
            <a:ext cx="4286250" cy="3908425"/>
          </a:xfrm>
          <a:custGeom>
            <a:avLst/>
            <a:gdLst>
              <a:gd name="connsiteX0" fmla="*/ 3228972 w 4286455"/>
              <a:gd name="connsiteY0" fmla="*/ 0 h 3908131"/>
              <a:gd name="connsiteX1" fmla="*/ 4286455 w 4286455"/>
              <a:gd name="connsiteY1" fmla="*/ 381815 h 3908131"/>
              <a:gd name="connsiteX2" fmla="*/ 4286455 w 4286455"/>
              <a:gd name="connsiteY2" fmla="*/ 1814026 h 3908131"/>
              <a:gd name="connsiteX3" fmla="*/ 979002 w 4286455"/>
              <a:gd name="connsiteY3" fmla="*/ 3908131 h 3908131"/>
              <a:gd name="connsiteX4" fmla="*/ 14498 w 4286455"/>
              <a:gd name="connsiteY4" fmla="*/ 3908131 h 3908131"/>
              <a:gd name="connsiteX5" fmla="*/ 0 w 4286455"/>
              <a:gd name="connsiteY5" fmla="*/ 1972461 h 39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455" h="3908131">
                <a:moveTo>
                  <a:pt x="3228972" y="0"/>
                </a:moveTo>
                <a:lnTo>
                  <a:pt x="4286455" y="381815"/>
                </a:lnTo>
                <a:lnTo>
                  <a:pt x="4286455" y="1814026"/>
                </a:lnTo>
                <a:lnTo>
                  <a:pt x="979002" y="3908131"/>
                </a:lnTo>
                <a:lnTo>
                  <a:pt x="14498" y="3908131"/>
                </a:lnTo>
                <a:lnTo>
                  <a:pt x="0" y="1972461"/>
                </a:lnTo>
                <a:close/>
              </a:path>
            </a:pathLst>
          </a:custGeom>
          <a:gradFill flip="none" rotWithShape="1">
            <a:gsLst>
              <a:gs pos="33000">
                <a:srgbClr val="FFFFFF">
                  <a:alpha val="30000"/>
                </a:srgbClr>
              </a:gs>
              <a:gs pos="100000">
                <a:srgbClr val="FFFFFF">
                  <a:alpha val="0"/>
                </a:srgbClr>
              </a:gs>
            </a:gsLst>
            <a:lin ang="1080000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5" name="图形 53"/>
          <p:cNvSpPr/>
          <p:nvPr>
            <p:custDataLst>
              <p:tags r:id="rId20"/>
            </p:custDataLst>
          </p:nvPr>
        </p:nvSpPr>
        <p:spPr>
          <a:xfrm>
            <a:off x="7501467" y="3851275"/>
            <a:ext cx="2070100" cy="20050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图形 53"/>
          <p:cNvSpPr/>
          <p:nvPr>
            <p:custDataLst>
              <p:tags r:id="rId21"/>
            </p:custDataLst>
          </p:nvPr>
        </p:nvSpPr>
        <p:spPr>
          <a:xfrm>
            <a:off x="7401983" y="3079750"/>
            <a:ext cx="1820333" cy="17637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20000"/>
                </a:srgbClr>
              </a:gs>
            </a:gsLst>
            <a:lin ang="0" scaled="1"/>
            <a:tileRect/>
          </a:gradFill>
          <a:ln w="675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7" name="图形 53"/>
          <p:cNvSpPr/>
          <p:nvPr>
            <p:custDataLst>
              <p:tags r:id="rId22"/>
            </p:custDataLst>
          </p:nvPr>
        </p:nvSpPr>
        <p:spPr>
          <a:xfrm>
            <a:off x="8170333" y="3309938"/>
            <a:ext cx="1811867" cy="175736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26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23"/>
            </p:custDataLst>
          </p:nvPr>
        </p:nvSpPr>
        <p:spPr>
          <a:xfrm>
            <a:off x="4612217" y="5326063"/>
            <a:ext cx="4516967" cy="15319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 name="connsiteX0-1" fmla="*/ 2737141 w 3821025"/>
              <a:gd name="connsiteY0-2" fmla="*/ 2 h 1582703"/>
              <a:gd name="connsiteX1-3" fmla="*/ 2042281 w 3821025"/>
              <a:gd name="connsiteY1-4" fmla="*/ 154817 h 1582703"/>
              <a:gd name="connsiteX2-5" fmla="*/ 2483397 w 3821025"/>
              <a:gd name="connsiteY2-6" fmla="*/ 460153 h 1582703"/>
              <a:gd name="connsiteX3-7" fmla="*/ 541398 w 3821025"/>
              <a:gd name="connsiteY3-8" fmla="*/ 809275 h 1582703"/>
              <a:gd name="connsiteX4-9" fmla="*/ 2303 w 3821025"/>
              <a:gd name="connsiteY4-10" fmla="*/ 1572669 h 1582703"/>
              <a:gd name="connsiteX5-11" fmla="*/ 0 w 3821025"/>
              <a:gd name="connsiteY5-12" fmla="*/ 1582703 h 1582703"/>
              <a:gd name="connsiteX6-13" fmla="*/ 2517935 w 3821025"/>
              <a:gd name="connsiteY6-14" fmla="*/ 1582703 h 1582703"/>
              <a:gd name="connsiteX7-15" fmla="*/ 2458405 w 3821025"/>
              <a:gd name="connsiteY7-16" fmla="*/ 1538419 h 1582703"/>
              <a:gd name="connsiteX8-17" fmla="*/ 2166769 w 3821025"/>
              <a:gd name="connsiteY8-18" fmla="*/ 1070000 h 1582703"/>
              <a:gd name="connsiteX9-19" fmla="*/ 3642348 w 3821025"/>
              <a:gd name="connsiteY9-20" fmla="*/ 708600 h 1582703"/>
              <a:gd name="connsiteX10-21" fmla="*/ 3249209 w 3821025"/>
              <a:gd name="connsiteY10-22" fmla="*/ 406117 h 1582703"/>
              <a:gd name="connsiteX11-23" fmla="*/ 3501035 w 3821025"/>
              <a:gd name="connsiteY11-24" fmla="*/ 229147 h 1582703"/>
              <a:gd name="connsiteX12-25" fmla="*/ 3789230 w 3821025"/>
              <a:gd name="connsiteY12-26" fmla="*/ 54918 h 1582703"/>
              <a:gd name="connsiteX13-27" fmla="*/ 2737141 w 3821025"/>
              <a:gd name="connsiteY13-28" fmla="*/ 2 h 1582703"/>
              <a:gd name="connsiteX0-29" fmla="*/ 2737141 w 3875833"/>
              <a:gd name="connsiteY0-30" fmla="*/ 2 h 1582703"/>
              <a:gd name="connsiteX1-31" fmla="*/ 2042281 w 3875833"/>
              <a:gd name="connsiteY1-32" fmla="*/ 154817 h 1582703"/>
              <a:gd name="connsiteX2-33" fmla="*/ 2483397 w 3875833"/>
              <a:gd name="connsiteY2-34" fmla="*/ 460153 h 1582703"/>
              <a:gd name="connsiteX3-35" fmla="*/ 541398 w 3875833"/>
              <a:gd name="connsiteY3-36" fmla="*/ 809275 h 1582703"/>
              <a:gd name="connsiteX4-37" fmla="*/ 2303 w 3875833"/>
              <a:gd name="connsiteY4-38" fmla="*/ 1572669 h 1582703"/>
              <a:gd name="connsiteX5-39" fmla="*/ 0 w 3875833"/>
              <a:gd name="connsiteY5-40" fmla="*/ 1582703 h 1582703"/>
              <a:gd name="connsiteX6-41" fmla="*/ 2517935 w 3875833"/>
              <a:gd name="connsiteY6-42" fmla="*/ 1582703 h 1582703"/>
              <a:gd name="connsiteX7-43" fmla="*/ 2458405 w 3875833"/>
              <a:gd name="connsiteY7-44" fmla="*/ 1538419 h 1582703"/>
              <a:gd name="connsiteX8-45" fmla="*/ 2166769 w 3875833"/>
              <a:gd name="connsiteY8-46" fmla="*/ 1070000 h 1582703"/>
              <a:gd name="connsiteX9-47" fmla="*/ 3642348 w 3875833"/>
              <a:gd name="connsiteY9-48" fmla="*/ 708600 h 1582703"/>
              <a:gd name="connsiteX10-49" fmla="*/ 3249209 w 3875833"/>
              <a:gd name="connsiteY10-50" fmla="*/ 406117 h 1582703"/>
              <a:gd name="connsiteX11-51" fmla="*/ 3501035 w 3875833"/>
              <a:gd name="connsiteY11-52" fmla="*/ 229147 h 1582703"/>
              <a:gd name="connsiteX12-53" fmla="*/ 3789230 w 3875833"/>
              <a:gd name="connsiteY12-54" fmla="*/ 54918 h 1582703"/>
              <a:gd name="connsiteX13-55" fmla="*/ 2737141 w 3875833"/>
              <a:gd name="connsiteY13-56" fmla="*/ 2 h 1582703"/>
              <a:gd name="connsiteX0-57" fmla="*/ 2737141 w 3789230"/>
              <a:gd name="connsiteY0-58" fmla="*/ 2 h 1582703"/>
              <a:gd name="connsiteX1-59" fmla="*/ 2042281 w 3789230"/>
              <a:gd name="connsiteY1-60" fmla="*/ 154817 h 1582703"/>
              <a:gd name="connsiteX2-61" fmla="*/ 2483397 w 3789230"/>
              <a:gd name="connsiteY2-62" fmla="*/ 460153 h 1582703"/>
              <a:gd name="connsiteX3-63" fmla="*/ 541398 w 3789230"/>
              <a:gd name="connsiteY3-64" fmla="*/ 809275 h 1582703"/>
              <a:gd name="connsiteX4-65" fmla="*/ 2303 w 3789230"/>
              <a:gd name="connsiteY4-66" fmla="*/ 1572669 h 1582703"/>
              <a:gd name="connsiteX5-67" fmla="*/ 0 w 3789230"/>
              <a:gd name="connsiteY5-68" fmla="*/ 1582703 h 1582703"/>
              <a:gd name="connsiteX6-69" fmla="*/ 2517935 w 3789230"/>
              <a:gd name="connsiteY6-70" fmla="*/ 1582703 h 1582703"/>
              <a:gd name="connsiteX7-71" fmla="*/ 2458405 w 3789230"/>
              <a:gd name="connsiteY7-72" fmla="*/ 1538419 h 1582703"/>
              <a:gd name="connsiteX8-73" fmla="*/ 2166769 w 3789230"/>
              <a:gd name="connsiteY8-74" fmla="*/ 1070000 h 1582703"/>
              <a:gd name="connsiteX9-75" fmla="*/ 3642348 w 3789230"/>
              <a:gd name="connsiteY9-76" fmla="*/ 708600 h 1582703"/>
              <a:gd name="connsiteX10-77" fmla="*/ 3249209 w 3789230"/>
              <a:gd name="connsiteY10-78" fmla="*/ 406117 h 1582703"/>
              <a:gd name="connsiteX11-79" fmla="*/ 3501035 w 3789230"/>
              <a:gd name="connsiteY11-80" fmla="*/ 229147 h 1582703"/>
              <a:gd name="connsiteX12-81" fmla="*/ 3789230 w 3789230"/>
              <a:gd name="connsiteY12-82" fmla="*/ 54918 h 1582703"/>
              <a:gd name="connsiteX13-83" fmla="*/ 2737141 w 3789230"/>
              <a:gd name="connsiteY13-84" fmla="*/ 2 h 1582703"/>
              <a:gd name="connsiteX0-85" fmla="*/ 2737141 w 3789230"/>
              <a:gd name="connsiteY0-86" fmla="*/ 2 h 1582703"/>
              <a:gd name="connsiteX1-87" fmla="*/ 2042281 w 3789230"/>
              <a:gd name="connsiteY1-88" fmla="*/ 154817 h 1582703"/>
              <a:gd name="connsiteX2-89" fmla="*/ 2483397 w 3789230"/>
              <a:gd name="connsiteY2-90" fmla="*/ 460153 h 1582703"/>
              <a:gd name="connsiteX3-91" fmla="*/ 541398 w 3789230"/>
              <a:gd name="connsiteY3-92" fmla="*/ 809275 h 1582703"/>
              <a:gd name="connsiteX4-93" fmla="*/ 2303 w 3789230"/>
              <a:gd name="connsiteY4-94" fmla="*/ 1572669 h 1582703"/>
              <a:gd name="connsiteX5-95" fmla="*/ 0 w 3789230"/>
              <a:gd name="connsiteY5-96" fmla="*/ 1582703 h 1582703"/>
              <a:gd name="connsiteX6-97" fmla="*/ 2517935 w 3789230"/>
              <a:gd name="connsiteY6-98" fmla="*/ 1582703 h 1582703"/>
              <a:gd name="connsiteX7-99" fmla="*/ 2458405 w 3789230"/>
              <a:gd name="connsiteY7-100" fmla="*/ 1538419 h 1582703"/>
              <a:gd name="connsiteX8-101" fmla="*/ 2166769 w 3789230"/>
              <a:gd name="connsiteY8-102" fmla="*/ 1070000 h 1582703"/>
              <a:gd name="connsiteX9-103" fmla="*/ 3642348 w 3789230"/>
              <a:gd name="connsiteY9-104" fmla="*/ 708600 h 1582703"/>
              <a:gd name="connsiteX10-105" fmla="*/ 3249209 w 3789230"/>
              <a:gd name="connsiteY10-106" fmla="*/ 406117 h 1582703"/>
              <a:gd name="connsiteX11-107" fmla="*/ 3501035 w 3789230"/>
              <a:gd name="connsiteY11-108" fmla="*/ 229147 h 1582703"/>
              <a:gd name="connsiteX12-109" fmla="*/ 3789230 w 3789230"/>
              <a:gd name="connsiteY12-110" fmla="*/ 54918 h 1582703"/>
              <a:gd name="connsiteX13-111" fmla="*/ 2737141 w 3789230"/>
              <a:gd name="connsiteY13-112" fmla="*/ 2 h 1582703"/>
              <a:gd name="connsiteX0-113" fmla="*/ 2737141 w 3789230"/>
              <a:gd name="connsiteY0-114" fmla="*/ 2 h 1582703"/>
              <a:gd name="connsiteX1-115" fmla="*/ 2042281 w 3789230"/>
              <a:gd name="connsiteY1-116" fmla="*/ 154817 h 1582703"/>
              <a:gd name="connsiteX2-117" fmla="*/ 2483397 w 3789230"/>
              <a:gd name="connsiteY2-118" fmla="*/ 460153 h 1582703"/>
              <a:gd name="connsiteX3-119" fmla="*/ 541398 w 3789230"/>
              <a:gd name="connsiteY3-120" fmla="*/ 809275 h 1582703"/>
              <a:gd name="connsiteX4-121" fmla="*/ 2303 w 3789230"/>
              <a:gd name="connsiteY4-122" fmla="*/ 1572669 h 1582703"/>
              <a:gd name="connsiteX5-123" fmla="*/ 0 w 3789230"/>
              <a:gd name="connsiteY5-124" fmla="*/ 1582703 h 1582703"/>
              <a:gd name="connsiteX6-125" fmla="*/ 2517935 w 3789230"/>
              <a:gd name="connsiteY6-126" fmla="*/ 1582703 h 1582703"/>
              <a:gd name="connsiteX7-127" fmla="*/ 2458405 w 3789230"/>
              <a:gd name="connsiteY7-128" fmla="*/ 1538419 h 1582703"/>
              <a:gd name="connsiteX8-129" fmla="*/ 2166769 w 3789230"/>
              <a:gd name="connsiteY8-130" fmla="*/ 1070000 h 1582703"/>
              <a:gd name="connsiteX9-131" fmla="*/ 3642348 w 3789230"/>
              <a:gd name="connsiteY9-132" fmla="*/ 708600 h 1582703"/>
              <a:gd name="connsiteX10-133" fmla="*/ 3249209 w 3789230"/>
              <a:gd name="connsiteY10-134" fmla="*/ 406117 h 1582703"/>
              <a:gd name="connsiteX11-135" fmla="*/ 3349081 w 3789230"/>
              <a:gd name="connsiteY11-136" fmla="*/ 208543 h 1582703"/>
              <a:gd name="connsiteX12-137" fmla="*/ 3789230 w 3789230"/>
              <a:gd name="connsiteY12-138" fmla="*/ 54918 h 1582703"/>
              <a:gd name="connsiteX13-139" fmla="*/ 2737141 w 3789230"/>
              <a:gd name="connsiteY13-140" fmla="*/ 2 h 1582703"/>
              <a:gd name="connsiteX0-141" fmla="*/ 2737141 w 3789230"/>
              <a:gd name="connsiteY0-142" fmla="*/ 2 h 1582703"/>
              <a:gd name="connsiteX1-143" fmla="*/ 2042281 w 3789230"/>
              <a:gd name="connsiteY1-144" fmla="*/ 154817 h 1582703"/>
              <a:gd name="connsiteX2-145" fmla="*/ 2483397 w 3789230"/>
              <a:gd name="connsiteY2-146" fmla="*/ 460153 h 1582703"/>
              <a:gd name="connsiteX3-147" fmla="*/ 541398 w 3789230"/>
              <a:gd name="connsiteY3-148" fmla="*/ 809275 h 1582703"/>
              <a:gd name="connsiteX4-149" fmla="*/ 2303 w 3789230"/>
              <a:gd name="connsiteY4-150" fmla="*/ 1572669 h 1582703"/>
              <a:gd name="connsiteX5-151" fmla="*/ 0 w 3789230"/>
              <a:gd name="connsiteY5-152" fmla="*/ 1582703 h 1582703"/>
              <a:gd name="connsiteX6-153" fmla="*/ 2517935 w 3789230"/>
              <a:gd name="connsiteY6-154" fmla="*/ 1582703 h 1582703"/>
              <a:gd name="connsiteX7-155" fmla="*/ 2458405 w 3789230"/>
              <a:gd name="connsiteY7-156" fmla="*/ 1538419 h 1582703"/>
              <a:gd name="connsiteX8-157" fmla="*/ 2166769 w 3789230"/>
              <a:gd name="connsiteY8-158" fmla="*/ 1070000 h 1582703"/>
              <a:gd name="connsiteX9-159" fmla="*/ 3642348 w 3789230"/>
              <a:gd name="connsiteY9-160" fmla="*/ 708600 h 1582703"/>
              <a:gd name="connsiteX10-161" fmla="*/ 3249209 w 3789230"/>
              <a:gd name="connsiteY10-162" fmla="*/ 406117 h 1582703"/>
              <a:gd name="connsiteX11-163" fmla="*/ 3349081 w 3789230"/>
              <a:gd name="connsiteY11-164" fmla="*/ 208543 h 1582703"/>
              <a:gd name="connsiteX12-165" fmla="*/ 3789230 w 3789230"/>
              <a:gd name="connsiteY12-166" fmla="*/ 54918 h 1582703"/>
              <a:gd name="connsiteX13-167" fmla="*/ 2737141 w 3789230"/>
              <a:gd name="connsiteY13-168" fmla="*/ 2 h 1582703"/>
              <a:gd name="connsiteX0-169" fmla="*/ 2737141 w 3995269"/>
              <a:gd name="connsiteY0-170" fmla="*/ 12163 h 1594864"/>
              <a:gd name="connsiteX1-171" fmla="*/ 2042281 w 3995269"/>
              <a:gd name="connsiteY1-172" fmla="*/ 166978 h 1594864"/>
              <a:gd name="connsiteX2-173" fmla="*/ 2483397 w 3995269"/>
              <a:gd name="connsiteY2-174" fmla="*/ 472314 h 1594864"/>
              <a:gd name="connsiteX3-175" fmla="*/ 541398 w 3995269"/>
              <a:gd name="connsiteY3-176" fmla="*/ 821436 h 1594864"/>
              <a:gd name="connsiteX4-177" fmla="*/ 2303 w 3995269"/>
              <a:gd name="connsiteY4-178" fmla="*/ 1584830 h 1594864"/>
              <a:gd name="connsiteX5-179" fmla="*/ 0 w 3995269"/>
              <a:gd name="connsiteY5-180" fmla="*/ 1594864 h 1594864"/>
              <a:gd name="connsiteX6-181" fmla="*/ 2517935 w 3995269"/>
              <a:gd name="connsiteY6-182" fmla="*/ 1594864 h 1594864"/>
              <a:gd name="connsiteX7-183" fmla="*/ 2458405 w 3995269"/>
              <a:gd name="connsiteY7-184" fmla="*/ 1550580 h 1594864"/>
              <a:gd name="connsiteX8-185" fmla="*/ 2166769 w 3995269"/>
              <a:gd name="connsiteY8-186" fmla="*/ 1082161 h 1594864"/>
              <a:gd name="connsiteX9-187" fmla="*/ 3642348 w 3995269"/>
              <a:gd name="connsiteY9-188" fmla="*/ 720761 h 1594864"/>
              <a:gd name="connsiteX10-189" fmla="*/ 3249209 w 3995269"/>
              <a:gd name="connsiteY10-190" fmla="*/ 418278 h 1594864"/>
              <a:gd name="connsiteX11-191" fmla="*/ 3349081 w 3995269"/>
              <a:gd name="connsiteY11-192" fmla="*/ 220704 h 1594864"/>
              <a:gd name="connsiteX12-193" fmla="*/ 3995269 w 3995269"/>
              <a:gd name="connsiteY12-194" fmla="*/ 117 h 1594864"/>
              <a:gd name="connsiteX13-195" fmla="*/ 2737141 w 3995269"/>
              <a:gd name="connsiteY13-196" fmla="*/ 12163 h 1594864"/>
              <a:gd name="connsiteX0-197" fmla="*/ 2816981 w 3995269"/>
              <a:gd name="connsiteY0-198" fmla="*/ 0 h 1634210"/>
              <a:gd name="connsiteX1-199" fmla="*/ 2042281 w 3995269"/>
              <a:gd name="connsiteY1-200" fmla="*/ 206324 h 1634210"/>
              <a:gd name="connsiteX2-201" fmla="*/ 2483397 w 3995269"/>
              <a:gd name="connsiteY2-202" fmla="*/ 511660 h 1634210"/>
              <a:gd name="connsiteX3-203" fmla="*/ 541398 w 3995269"/>
              <a:gd name="connsiteY3-204" fmla="*/ 860782 h 1634210"/>
              <a:gd name="connsiteX4-205" fmla="*/ 2303 w 3995269"/>
              <a:gd name="connsiteY4-206" fmla="*/ 1624176 h 1634210"/>
              <a:gd name="connsiteX5-207" fmla="*/ 0 w 3995269"/>
              <a:gd name="connsiteY5-208" fmla="*/ 1634210 h 1634210"/>
              <a:gd name="connsiteX6-209" fmla="*/ 2517935 w 3995269"/>
              <a:gd name="connsiteY6-210" fmla="*/ 1634210 h 1634210"/>
              <a:gd name="connsiteX7-211" fmla="*/ 2458405 w 3995269"/>
              <a:gd name="connsiteY7-212" fmla="*/ 1589926 h 1634210"/>
              <a:gd name="connsiteX8-213" fmla="*/ 2166769 w 3995269"/>
              <a:gd name="connsiteY8-214" fmla="*/ 1121507 h 1634210"/>
              <a:gd name="connsiteX9-215" fmla="*/ 3642348 w 3995269"/>
              <a:gd name="connsiteY9-216" fmla="*/ 760107 h 1634210"/>
              <a:gd name="connsiteX10-217" fmla="*/ 3249209 w 3995269"/>
              <a:gd name="connsiteY10-218" fmla="*/ 457624 h 1634210"/>
              <a:gd name="connsiteX11-219" fmla="*/ 3349081 w 3995269"/>
              <a:gd name="connsiteY11-220" fmla="*/ 260050 h 1634210"/>
              <a:gd name="connsiteX12-221" fmla="*/ 3995269 w 3995269"/>
              <a:gd name="connsiteY12-222" fmla="*/ 39463 h 1634210"/>
              <a:gd name="connsiteX13-223" fmla="*/ 2816981 w 3995269"/>
              <a:gd name="connsiteY13-224" fmla="*/ 0 h 1634210"/>
              <a:gd name="connsiteX0-225" fmla="*/ 2816981 w 3995269"/>
              <a:gd name="connsiteY0-226" fmla="*/ 0 h 1634210"/>
              <a:gd name="connsiteX1-227" fmla="*/ 2042281 w 3995269"/>
              <a:gd name="connsiteY1-228" fmla="*/ 206324 h 1634210"/>
              <a:gd name="connsiteX2-229" fmla="*/ 2483397 w 3995269"/>
              <a:gd name="connsiteY2-230" fmla="*/ 511660 h 1634210"/>
              <a:gd name="connsiteX3-231" fmla="*/ 541398 w 3995269"/>
              <a:gd name="connsiteY3-232" fmla="*/ 860782 h 1634210"/>
              <a:gd name="connsiteX4-233" fmla="*/ 2303 w 3995269"/>
              <a:gd name="connsiteY4-234" fmla="*/ 1624176 h 1634210"/>
              <a:gd name="connsiteX5-235" fmla="*/ 0 w 3995269"/>
              <a:gd name="connsiteY5-236" fmla="*/ 1634210 h 1634210"/>
              <a:gd name="connsiteX6-237" fmla="*/ 2517935 w 3995269"/>
              <a:gd name="connsiteY6-238" fmla="*/ 1634210 h 1634210"/>
              <a:gd name="connsiteX7-239" fmla="*/ 2458405 w 3995269"/>
              <a:gd name="connsiteY7-240" fmla="*/ 1589926 h 1634210"/>
              <a:gd name="connsiteX8-241" fmla="*/ 2166769 w 3995269"/>
              <a:gd name="connsiteY8-242" fmla="*/ 1121507 h 1634210"/>
              <a:gd name="connsiteX9-243" fmla="*/ 3642348 w 3995269"/>
              <a:gd name="connsiteY9-244" fmla="*/ 760107 h 1634210"/>
              <a:gd name="connsiteX10-245" fmla="*/ 3249209 w 3995269"/>
              <a:gd name="connsiteY10-246" fmla="*/ 457624 h 1634210"/>
              <a:gd name="connsiteX11-247" fmla="*/ 3349081 w 3995269"/>
              <a:gd name="connsiteY11-248" fmla="*/ 260050 h 1634210"/>
              <a:gd name="connsiteX12-249" fmla="*/ 3995269 w 3995269"/>
              <a:gd name="connsiteY12-250" fmla="*/ 39463 h 1634210"/>
              <a:gd name="connsiteX13-251" fmla="*/ 2816981 w 3995269"/>
              <a:gd name="connsiteY13-252" fmla="*/ 0 h 1634210"/>
              <a:gd name="connsiteX0-253" fmla="*/ 2816981 w 3995269"/>
              <a:gd name="connsiteY0-254" fmla="*/ 2477 h 1636687"/>
              <a:gd name="connsiteX1-255" fmla="*/ 2042281 w 3995269"/>
              <a:gd name="connsiteY1-256" fmla="*/ 208801 h 1636687"/>
              <a:gd name="connsiteX2-257" fmla="*/ 2483397 w 3995269"/>
              <a:gd name="connsiteY2-258" fmla="*/ 514137 h 1636687"/>
              <a:gd name="connsiteX3-259" fmla="*/ 541398 w 3995269"/>
              <a:gd name="connsiteY3-260" fmla="*/ 863259 h 1636687"/>
              <a:gd name="connsiteX4-261" fmla="*/ 2303 w 3995269"/>
              <a:gd name="connsiteY4-262" fmla="*/ 1626653 h 1636687"/>
              <a:gd name="connsiteX5-263" fmla="*/ 0 w 3995269"/>
              <a:gd name="connsiteY5-264" fmla="*/ 1636687 h 1636687"/>
              <a:gd name="connsiteX6-265" fmla="*/ 2517935 w 3995269"/>
              <a:gd name="connsiteY6-266" fmla="*/ 1636687 h 1636687"/>
              <a:gd name="connsiteX7-267" fmla="*/ 2458405 w 3995269"/>
              <a:gd name="connsiteY7-268" fmla="*/ 1592403 h 1636687"/>
              <a:gd name="connsiteX8-269" fmla="*/ 2166769 w 3995269"/>
              <a:gd name="connsiteY8-270" fmla="*/ 1123984 h 1636687"/>
              <a:gd name="connsiteX9-271" fmla="*/ 3642348 w 3995269"/>
              <a:gd name="connsiteY9-272" fmla="*/ 762584 h 1636687"/>
              <a:gd name="connsiteX10-273" fmla="*/ 3249209 w 3995269"/>
              <a:gd name="connsiteY10-274" fmla="*/ 460101 h 1636687"/>
              <a:gd name="connsiteX11-275" fmla="*/ 3349081 w 3995269"/>
              <a:gd name="connsiteY11-276" fmla="*/ 262527 h 1636687"/>
              <a:gd name="connsiteX12-277" fmla="*/ 3995269 w 3995269"/>
              <a:gd name="connsiteY12-278" fmla="*/ 41940 h 1636687"/>
              <a:gd name="connsiteX13-279" fmla="*/ 2816981 w 3995269"/>
              <a:gd name="connsiteY13-280" fmla="*/ 2477 h 1636687"/>
              <a:gd name="connsiteX0-281" fmla="*/ 2816981 w 3995269"/>
              <a:gd name="connsiteY0-282" fmla="*/ 5400 h 1639610"/>
              <a:gd name="connsiteX1-283" fmla="*/ 2042281 w 3995269"/>
              <a:gd name="connsiteY1-284" fmla="*/ 211724 h 1639610"/>
              <a:gd name="connsiteX2-285" fmla="*/ 2483397 w 3995269"/>
              <a:gd name="connsiteY2-286" fmla="*/ 517060 h 1639610"/>
              <a:gd name="connsiteX3-287" fmla="*/ 541398 w 3995269"/>
              <a:gd name="connsiteY3-288" fmla="*/ 866182 h 1639610"/>
              <a:gd name="connsiteX4-289" fmla="*/ 2303 w 3995269"/>
              <a:gd name="connsiteY4-290" fmla="*/ 1629576 h 1639610"/>
              <a:gd name="connsiteX5-291" fmla="*/ 0 w 3995269"/>
              <a:gd name="connsiteY5-292" fmla="*/ 1639610 h 1639610"/>
              <a:gd name="connsiteX6-293" fmla="*/ 2517935 w 3995269"/>
              <a:gd name="connsiteY6-294" fmla="*/ 1639610 h 1639610"/>
              <a:gd name="connsiteX7-295" fmla="*/ 2458405 w 3995269"/>
              <a:gd name="connsiteY7-296" fmla="*/ 1595326 h 1639610"/>
              <a:gd name="connsiteX8-297" fmla="*/ 2166769 w 3995269"/>
              <a:gd name="connsiteY8-298" fmla="*/ 1126907 h 1639610"/>
              <a:gd name="connsiteX9-299" fmla="*/ 3642348 w 3995269"/>
              <a:gd name="connsiteY9-300" fmla="*/ 765507 h 1639610"/>
              <a:gd name="connsiteX10-301" fmla="*/ 3249209 w 3995269"/>
              <a:gd name="connsiteY10-302" fmla="*/ 463024 h 1639610"/>
              <a:gd name="connsiteX11-303" fmla="*/ 3349081 w 3995269"/>
              <a:gd name="connsiteY11-304" fmla="*/ 265450 h 1639610"/>
              <a:gd name="connsiteX12-305" fmla="*/ 3995269 w 3995269"/>
              <a:gd name="connsiteY12-306" fmla="*/ 44863 h 1639610"/>
              <a:gd name="connsiteX13-307" fmla="*/ 2816981 w 3995269"/>
              <a:gd name="connsiteY13-308" fmla="*/ 5400 h 1639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flip="none" rotWithShape="1">
            <a:gsLst>
              <a:gs pos="99145">
                <a:srgbClr val="FFFFFF">
                  <a:alpha val="0"/>
                </a:srgbClr>
              </a:gs>
              <a:gs pos="64000">
                <a:srgbClr val="FFFFFF">
                  <a:alpha val="40000"/>
                </a:srgbClr>
              </a:gs>
              <a:gs pos="37000">
                <a:srgbClr val="FFFFFF">
                  <a:alpha val="60000"/>
                </a:srgbClr>
              </a:gs>
              <a:gs pos="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29" name="任意多边形: 形状 28"/>
          <p:cNvSpPr/>
          <p:nvPr>
            <p:custDataLst>
              <p:tags r:id="rId24"/>
            </p:custDataLst>
          </p:nvPr>
        </p:nvSpPr>
        <p:spPr>
          <a:xfrm>
            <a:off x="6529917" y="5807075"/>
            <a:ext cx="1538817" cy="666750"/>
          </a:xfrm>
          <a:custGeom>
            <a:avLst/>
            <a:gdLst>
              <a:gd name="connsiteX0" fmla="*/ 499529 w 1537184"/>
              <a:gd name="connsiteY0" fmla="*/ 465096 h 667047"/>
              <a:gd name="connsiteX1" fmla="*/ 466552 w 1537184"/>
              <a:gd name="connsiteY1" fmla="*/ 478271 h 667047"/>
              <a:gd name="connsiteX2" fmla="*/ 468745 w 1537184"/>
              <a:gd name="connsiteY2" fmla="*/ 479961 h 667047"/>
              <a:gd name="connsiteX3" fmla="*/ 500976 w 1537184"/>
              <a:gd name="connsiteY3" fmla="*/ 466123 h 667047"/>
              <a:gd name="connsiteX4" fmla="*/ 499529 w 1537184"/>
              <a:gd name="connsiteY4" fmla="*/ 465096 h 667047"/>
              <a:gd name="connsiteX5" fmla="*/ 918518 w 1537184"/>
              <a:gd name="connsiteY5" fmla="*/ 221744 h 667047"/>
              <a:gd name="connsiteX6" fmla="*/ 887094 w 1537184"/>
              <a:gd name="connsiteY6" fmla="*/ 234203 h 667047"/>
              <a:gd name="connsiteX7" fmla="*/ 888480 w 1537184"/>
              <a:gd name="connsiteY7" fmla="*/ 235470 h 667047"/>
              <a:gd name="connsiteX8" fmla="*/ 920010 w 1537184"/>
              <a:gd name="connsiteY8" fmla="*/ 222959 h 667047"/>
              <a:gd name="connsiteX9" fmla="*/ 1478204 w 1537184"/>
              <a:gd name="connsiteY9" fmla="*/ 28753 h 667047"/>
              <a:gd name="connsiteX10" fmla="*/ 1462089 w 1537184"/>
              <a:gd name="connsiteY10" fmla="*/ 30702 h 667047"/>
              <a:gd name="connsiteX11" fmla="*/ 1421420 w 1537184"/>
              <a:gd name="connsiteY11" fmla="*/ 39470 h 667047"/>
              <a:gd name="connsiteX12" fmla="*/ 1384482 w 1537184"/>
              <a:gd name="connsiteY12" fmla="*/ 49515 h 667047"/>
              <a:gd name="connsiteX13" fmla="*/ 1364101 w 1537184"/>
              <a:gd name="connsiteY13" fmla="*/ 56421 h 667047"/>
              <a:gd name="connsiteX14" fmla="*/ 1344970 w 1537184"/>
              <a:gd name="connsiteY14" fmla="*/ 63397 h 667047"/>
              <a:gd name="connsiteX15" fmla="*/ 1338207 w 1537184"/>
              <a:gd name="connsiteY15" fmla="*/ 65785 h 667047"/>
              <a:gd name="connsiteX16" fmla="*/ 1322395 w 1537184"/>
              <a:gd name="connsiteY16" fmla="*/ 73925 h 667047"/>
              <a:gd name="connsiteX17" fmla="*/ 1313469 w 1537184"/>
              <a:gd name="connsiteY17" fmla="*/ 77106 h 667047"/>
              <a:gd name="connsiteX18" fmla="*/ 1267880 w 1537184"/>
              <a:gd name="connsiteY18" fmla="*/ 99145 h 667047"/>
              <a:gd name="connsiteX19" fmla="*/ 1229846 w 1537184"/>
              <a:gd name="connsiteY19" fmla="*/ 119001 h 667047"/>
              <a:gd name="connsiteX20" fmla="*/ 1237767 w 1537184"/>
              <a:gd name="connsiteY20" fmla="*/ 120278 h 667047"/>
              <a:gd name="connsiteX21" fmla="*/ 1215873 w 1537184"/>
              <a:gd name="connsiteY21" fmla="*/ 134310 h 667047"/>
              <a:gd name="connsiteX22" fmla="*/ 1196843 w 1537184"/>
              <a:gd name="connsiteY22" fmla="*/ 148741 h 667047"/>
              <a:gd name="connsiteX23" fmla="*/ 1196823 w 1537184"/>
              <a:gd name="connsiteY23" fmla="*/ 148748 h 667047"/>
              <a:gd name="connsiteX24" fmla="*/ 1196823 w 1537184"/>
              <a:gd name="connsiteY24" fmla="*/ 148757 h 667047"/>
              <a:gd name="connsiteX25" fmla="*/ 1196843 w 1537184"/>
              <a:gd name="connsiteY25" fmla="*/ 148741 h 667047"/>
              <a:gd name="connsiteX26" fmla="*/ 1241285 w 1537184"/>
              <a:gd name="connsiteY26" fmla="*/ 134849 h 667047"/>
              <a:gd name="connsiteX27" fmla="*/ 1258360 w 1537184"/>
              <a:gd name="connsiteY27" fmla="*/ 128658 h 667047"/>
              <a:gd name="connsiteX28" fmla="*/ 1279792 w 1537184"/>
              <a:gd name="connsiteY28" fmla="*/ 116501 h 667047"/>
              <a:gd name="connsiteX29" fmla="*/ 1314612 w 1537184"/>
              <a:gd name="connsiteY29" fmla="*/ 98946 h 667047"/>
              <a:gd name="connsiteX30" fmla="*/ 1373910 w 1537184"/>
              <a:gd name="connsiteY30" fmla="*/ 72830 h 667047"/>
              <a:gd name="connsiteX31" fmla="*/ 1402653 w 1537184"/>
              <a:gd name="connsiteY31" fmla="*/ 61733 h 667047"/>
              <a:gd name="connsiteX32" fmla="*/ 1431960 w 1537184"/>
              <a:gd name="connsiteY32" fmla="*/ 50214 h 667047"/>
              <a:gd name="connsiteX33" fmla="*/ 1435707 w 1537184"/>
              <a:gd name="connsiteY33" fmla="*/ 48334 h 667047"/>
              <a:gd name="connsiteX34" fmla="*/ 1444724 w 1537184"/>
              <a:gd name="connsiteY34" fmla="*/ 42281 h 667047"/>
              <a:gd name="connsiteX35" fmla="*/ 1450269 w 1537184"/>
              <a:gd name="connsiteY35" fmla="*/ 41178 h 667047"/>
              <a:gd name="connsiteX36" fmla="*/ 1478204 w 1537184"/>
              <a:gd name="connsiteY36" fmla="*/ 28753 h 667047"/>
              <a:gd name="connsiteX37" fmla="*/ 1537184 w 1537184"/>
              <a:gd name="connsiteY37" fmla="*/ 0 h 667047"/>
              <a:gd name="connsiteX38" fmla="*/ 1537184 w 1537184"/>
              <a:gd name="connsiteY38" fmla="*/ 33702 h 667047"/>
              <a:gd name="connsiteX39" fmla="*/ 1533147 w 1537184"/>
              <a:gd name="connsiteY39" fmla="*/ 34245 h 667047"/>
              <a:gd name="connsiteX40" fmla="*/ 1509750 w 1537184"/>
              <a:gd name="connsiteY40" fmla="*/ 41652 h 667047"/>
              <a:gd name="connsiteX41" fmla="*/ 1500276 w 1537184"/>
              <a:gd name="connsiteY41" fmla="*/ 45747 h 667047"/>
              <a:gd name="connsiteX42" fmla="*/ 1479316 w 1537184"/>
              <a:gd name="connsiteY42" fmla="*/ 57672 h 667047"/>
              <a:gd name="connsiteX43" fmla="*/ 1435616 w 1537184"/>
              <a:gd name="connsiteY43" fmla="*/ 78753 h 667047"/>
              <a:gd name="connsiteX44" fmla="*/ 1390102 w 1537184"/>
              <a:gd name="connsiteY44" fmla="*/ 102128 h 667047"/>
              <a:gd name="connsiteX45" fmla="*/ 1381969 w 1537184"/>
              <a:gd name="connsiteY45" fmla="*/ 108793 h 667047"/>
              <a:gd name="connsiteX46" fmla="*/ 1362213 w 1537184"/>
              <a:gd name="connsiteY46" fmla="*/ 120493 h 667047"/>
              <a:gd name="connsiteX47" fmla="*/ 1365016 w 1537184"/>
              <a:gd name="connsiteY47" fmla="*/ 121683 h 667047"/>
              <a:gd name="connsiteX48" fmla="*/ 1364787 w 1537184"/>
              <a:gd name="connsiteY48" fmla="*/ 122330 h 667047"/>
              <a:gd name="connsiteX49" fmla="*/ 1337872 w 1537184"/>
              <a:gd name="connsiteY49" fmla="*/ 135729 h 667047"/>
              <a:gd name="connsiteX50" fmla="*/ 1316456 w 1537184"/>
              <a:gd name="connsiteY50" fmla="*/ 142989 h 667047"/>
              <a:gd name="connsiteX51" fmla="*/ 1313972 w 1537184"/>
              <a:gd name="connsiteY51" fmla="*/ 143928 h 667047"/>
              <a:gd name="connsiteX52" fmla="*/ 1295207 w 1537184"/>
              <a:gd name="connsiteY52" fmla="*/ 153163 h 667047"/>
              <a:gd name="connsiteX53" fmla="*/ 1218665 w 1537184"/>
              <a:gd name="connsiteY53" fmla="*/ 186979 h 667047"/>
              <a:gd name="connsiteX54" fmla="*/ 1174493 w 1537184"/>
              <a:gd name="connsiteY54" fmla="*/ 207362 h 667047"/>
              <a:gd name="connsiteX55" fmla="*/ 1167455 w 1537184"/>
              <a:gd name="connsiteY55" fmla="*/ 212621 h 667047"/>
              <a:gd name="connsiteX56" fmla="*/ 1160296 w 1537184"/>
              <a:gd name="connsiteY56" fmla="*/ 216907 h 667047"/>
              <a:gd name="connsiteX57" fmla="*/ 1080877 w 1537184"/>
              <a:gd name="connsiteY57" fmla="*/ 244317 h 667047"/>
              <a:gd name="connsiteX58" fmla="*/ 1022675 w 1537184"/>
              <a:gd name="connsiteY58" fmla="*/ 265045 h 667047"/>
              <a:gd name="connsiteX59" fmla="*/ 991525 w 1537184"/>
              <a:gd name="connsiteY59" fmla="*/ 276857 h 667047"/>
              <a:gd name="connsiteX60" fmla="*/ 970307 w 1537184"/>
              <a:gd name="connsiteY60" fmla="*/ 285625 h 667047"/>
              <a:gd name="connsiteX61" fmla="*/ 926255 w 1537184"/>
              <a:gd name="connsiteY61" fmla="*/ 302275 h 667047"/>
              <a:gd name="connsiteX62" fmla="*/ 923834 w 1537184"/>
              <a:gd name="connsiteY62" fmla="*/ 304534 h 667047"/>
              <a:gd name="connsiteX63" fmla="*/ 930917 w 1537184"/>
              <a:gd name="connsiteY63" fmla="*/ 304103 h 667047"/>
              <a:gd name="connsiteX64" fmla="*/ 949591 w 1537184"/>
              <a:gd name="connsiteY64" fmla="*/ 303198 h 667047"/>
              <a:gd name="connsiteX65" fmla="*/ 960726 w 1537184"/>
              <a:gd name="connsiteY65" fmla="*/ 302990 h 667047"/>
              <a:gd name="connsiteX66" fmla="*/ 964945 w 1537184"/>
              <a:gd name="connsiteY66" fmla="*/ 302835 h 667047"/>
              <a:gd name="connsiteX67" fmla="*/ 989286 w 1537184"/>
              <a:gd name="connsiteY67" fmla="*/ 305456 h 667047"/>
              <a:gd name="connsiteX68" fmla="*/ 1018120 w 1537184"/>
              <a:gd name="connsiteY68" fmla="*/ 306448 h 667047"/>
              <a:gd name="connsiteX69" fmla="*/ 1026254 w 1537184"/>
              <a:gd name="connsiteY69" fmla="*/ 313354 h 667047"/>
              <a:gd name="connsiteX70" fmla="*/ 1053977 w 1537184"/>
              <a:gd name="connsiteY70" fmla="*/ 319838 h 667047"/>
              <a:gd name="connsiteX71" fmla="*/ 1053916 w 1537184"/>
              <a:gd name="connsiteY71" fmla="*/ 321296 h 667047"/>
              <a:gd name="connsiteX72" fmla="*/ 1039354 w 1537184"/>
              <a:gd name="connsiteY72" fmla="*/ 323899 h 667047"/>
              <a:gd name="connsiteX73" fmla="*/ 1070077 w 1537184"/>
              <a:gd name="connsiteY73" fmla="*/ 328340 h 667047"/>
              <a:gd name="connsiteX74" fmla="*/ 1072072 w 1537184"/>
              <a:gd name="connsiteY74" fmla="*/ 348206 h 667047"/>
              <a:gd name="connsiteX75" fmla="*/ 1069818 w 1537184"/>
              <a:gd name="connsiteY75" fmla="*/ 348809 h 667047"/>
              <a:gd name="connsiteX76" fmla="*/ 1029559 w 1537184"/>
              <a:gd name="connsiteY76" fmla="*/ 343748 h 667047"/>
              <a:gd name="connsiteX77" fmla="*/ 1001593 w 1537184"/>
              <a:gd name="connsiteY77" fmla="*/ 344300 h 667047"/>
              <a:gd name="connsiteX78" fmla="*/ 963376 w 1537184"/>
              <a:gd name="connsiteY78" fmla="*/ 350878 h 667047"/>
              <a:gd name="connsiteX79" fmla="*/ 941138 w 1537184"/>
              <a:gd name="connsiteY79" fmla="*/ 349473 h 667047"/>
              <a:gd name="connsiteX80" fmla="*/ 891435 w 1537184"/>
              <a:gd name="connsiteY80" fmla="*/ 343446 h 667047"/>
              <a:gd name="connsiteX81" fmla="*/ 880880 w 1537184"/>
              <a:gd name="connsiteY81" fmla="*/ 344507 h 667047"/>
              <a:gd name="connsiteX82" fmla="*/ 864856 w 1537184"/>
              <a:gd name="connsiteY82" fmla="*/ 348025 h 667047"/>
              <a:gd name="connsiteX83" fmla="*/ 852380 w 1537184"/>
              <a:gd name="connsiteY83" fmla="*/ 350999 h 667047"/>
              <a:gd name="connsiteX84" fmla="*/ 831116 w 1537184"/>
              <a:gd name="connsiteY84" fmla="*/ 354750 h 667047"/>
              <a:gd name="connsiteX85" fmla="*/ 823743 w 1537184"/>
              <a:gd name="connsiteY85" fmla="*/ 356587 h 667047"/>
              <a:gd name="connsiteX86" fmla="*/ 796951 w 1537184"/>
              <a:gd name="connsiteY86" fmla="*/ 369951 h 667047"/>
              <a:gd name="connsiteX87" fmla="*/ 777728 w 1537184"/>
              <a:gd name="connsiteY87" fmla="*/ 377849 h 667047"/>
              <a:gd name="connsiteX88" fmla="*/ 717592 w 1537184"/>
              <a:gd name="connsiteY88" fmla="*/ 380936 h 667047"/>
              <a:gd name="connsiteX89" fmla="*/ 708467 w 1537184"/>
              <a:gd name="connsiteY89" fmla="*/ 381616 h 667047"/>
              <a:gd name="connsiteX90" fmla="*/ 654409 w 1537184"/>
              <a:gd name="connsiteY90" fmla="*/ 402293 h 667047"/>
              <a:gd name="connsiteX91" fmla="*/ 652749 w 1537184"/>
              <a:gd name="connsiteY91" fmla="*/ 403758 h 667047"/>
              <a:gd name="connsiteX92" fmla="*/ 658019 w 1537184"/>
              <a:gd name="connsiteY92" fmla="*/ 403060 h 667047"/>
              <a:gd name="connsiteX93" fmla="*/ 623244 w 1537184"/>
              <a:gd name="connsiteY93" fmla="*/ 418942 h 667047"/>
              <a:gd name="connsiteX94" fmla="*/ 634409 w 1537184"/>
              <a:gd name="connsiteY94" fmla="*/ 419917 h 667047"/>
              <a:gd name="connsiteX95" fmla="*/ 625483 w 1537184"/>
              <a:gd name="connsiteY95" fmla="*/ 424322 h 667047"/>
              <a:gd name="connsiteX96" fmla="*/ 610312 w 1537184"/>
              <a:gd name="connsiteY96" fmla="*/ 431074 h 667047"/>
              <a:gd name="connsiteX97" fmla="*/ 596604 w 1537184"/>
              <a:gd name="connsiteY97" fmla="*/ 434704 h 667047"/>
              <a:gd name="connsiteX98" fmla="*/ 584342 w 1537184"/>
              <a:gd name="connsiteY98" fmla="*/ 437437 h 667047"/>
              <a:gd name="connsiteX99" fmla="*/ 515691 w 1537184"/>
              <a:gd name="connsiteY99" fmla="*/ 465959 h 667047"/>
              <a:gd name="connsiteX100" fmla="*/ 503688 w 1537184"/>
              <a:gd name="connsiteY100" fmla="*/ 472460 h 667047"/>
              <a:gd name="connsiteX101" fmla="*/ 480687 w 1537184"/>
              <a:gd name="connsiteY101" fmla="*/ 482497 h 667047"/>
              <a:gd name="connsiteX102" fmla="*/ 460657 w 1537184"/>
              <a:gd name="connsiteY102" fmla="*/ 487592 h 667047"/>
              <a:gd name="connsiteX103" fmla="*/ 447603 w 1537184"/>
              <a:gd name="connsiteY103" fmla="*/ 488109 h 667047"/>
              <a:gd name="connsiteX104" fmla="*/ 424420 w 1537184"/>
              <a:gd name="connsiteY104" fmla="*/ 493317 h 667047"/>
              <a:gd name="connsiteX105" fmla="*/ 385670 w 1537184"/>
              <a:gd name="connsiteY105" fmla="*/ 514209 h 667047"/>
              <a:gd name="connsiteX106" fmla="*/ 365960 w 1537184"/>
              <a:gd name="connsiteY106" fmla="*/ 519960 h 667047"/>
              <a:gd name="connsiteX107" fmla="*/ 361908 w 1537184"/>
              <a:gd name="connsiteY107" fmla="*/ 527918 h 667047"/>
              <a:gd name="connsiteX108" fmla="*/ 365654 w 1537184"/>
              <a:gd name="connsiteY108" fmla="*/ 537980 h 667047"/>
              <a:gd name="connsiteX109" fmla="*/ 382958 w 1537184"/>
              <a:gd name="connsiteY109" fmla="*/ 536730 h 667047"/>
              <a:gd name="connsiteX110" fmla="*/ 384452 w 1537184"/>
              <a:gd name="connsiteY110" fmla="*/ 538316 h 667047"/>
              <a:gd name="connsiteX111" fmla="*/ 345060 w 1537184"/>
              <a:gd name="connsiteY111" fmla="*/ 558708 h 667047"/>
              <a:gd name="connsiteX112" fmla="*/ 345503 w 1537184"/>
              <a:gd name="connsiteY112" fmla="*/ 566934 h 667047"/>
              <a:gd name="connsiteX113" fmla="*/ 323493 w 1537184"/>
              <a:gd name="connsiteY113" fmla="*/ 583393 h 667047"/>
              <a:gd name="connsiteX114" fmla="*/ 319333 w 1537184"/>
              <a:gd name="connsiteY114" fmla="*/ 586816 h 667047"/>
              <a:gd name="connsiteX115" fmla="*/ 336302 w 1537184"/>
              <a:gd name="connsiteY115" fmla="*/ 591602 h 667047"/>
              <a:gd name="connsiteX116" fmla="*/ 304513 w 1537184"/>
              <a:gd name="connsiteY116" fmla="*/ 606492 h 667047"/>
              <a:gd name="connsiteX117" fmla="*/ 258894 w 1537184"/>
              <a:gd name="connsiteY117" fmla="*/ 620856 h 667047"/>
              <a:gd name="connsiteX118" fmla="*/ 191735 w 1537184"/>
              <a:gd name="connsiteY118" fmla="*/ 643188 h 667047"/>
              <a:gd name="connsiteX119" fmla="*/ 176000 w 1537184"/>
              <a:gd name="connsiteY119" fmla="*/ 644094 h 667047"/>
              <a:gd name="connsiteX120" fmla="*/ 166252 w 1537184"/>
              <a:gd name="connsiteY120" fmla="*/ 644922 h 667047"/>
              <a:gd name="connsiteX121" fmla="*/ 98804 w 1537184"/>
              <a:gd name="connsiteY121" fmla="*/ 661476 h 667047"/>
              <a:gd name="connsiteX122" fmla="*/ 40740 w 1537184"/>
              <a:gd name="connsiteY122" fmla="*/ 666710 h 667047"/>
              <a:gd name="connsiteX123" fmla="*/ 9316 w 1537184"/>
              <a:gd name="connsiteY123" fmla="*/ 661286 h 667047"/>
              <a:gd name="connsiteX124" fmla="*/ 816 w 1537184"/>
              <a:gd name="connsiteY124" fmla="*/ 649715 h 667047"/>
              <a:gd name="connsiteX125" fmla="*/ 21638 w 1537184"/>
              <a:gd name="connsiteY125" fmla="*/ 629531 h 667047"/>
              <a:gd name="connsiteX126" fmla="*/ 75864 w 1537184"/>
              <a:gd name="connsiteY126" fmla="*/ 603285 h 667047"/>
              <a:gd name="connsiteX127" fmla="*/ 146465 w 1537184"/>
              <a:gd name="connsiteY127" fmla="*/ 564408 h 667047"/>
              <a:gd name="connsiteX128" fmla="*/ 149223 w 1537184"/>
              <a:gd name="connsiteY128" fmla="*/ 562355 h 667047"/>
              <a:gd name="connsiteX129" fmla="*/ 149558 w 1537184"/>
              <a:gd name="connsiteY129" fmla="*/ 561346 h 667047"/>
              <a:gd name="connsiteX130" fmla="*/ 144226 w 1537184"/>
              <a:gd name="connsiteY130" fmla="*/ 555337 h 667047"/>
              <a:gd name="connsiteX131" fmla="*/ 154021 w 1537184"/>
              <a:gd name="connsiteY131" fmla="*/ 546292 h 667047"/>
              <a:gd name="connsiteX132" fmla="*/ 178346 w 1537184"/>
              <a:gd name="connsiteY132" fmla="*/ 534436 h 667047"/>
              <a:gd name="connsiteX133" fmla="*/ 181011 w 1537184"/>
              <a:gd name="connsiteY133" fmla="*/ 532600 h 667047"/>
              <a:gd name="connsiteX134" fmla="*/ 187988 w 1537184"/>
              <a:gd name="connsiteY134" fmla="*/ 523158 h 667047"/>
              <a:gd name="connsiteX135" fmla="*/ 203022 w 1537184"/>
              <a:gd name="connsiteY135" fmla="*/ 507320 h 667047"/>
              <a:gd name="connsiteX136" fmla="*/ 243570 w 1537184"/>
              <a:gd name="connsiteY136" fmla="*/ 475323 h 667047"/>
              <a:gd name="connsiteX137" fmla="*/ 251094 w 1537184"/>
              <a:gd name="connsiteY137" fmla="*/ 469986 h 667047"/>
              <a:gd name="connsiteX138" fmla="*/ 227393 w 1537184"/>
              <a:gd name="connsiteY138" fmla="*/ 462105 h 667047"/>
              <a:gd name="connsiteX139" fmla="*/ 212435 w 1537184"/>
              <a:gd name="connsiteY139" fmla="*/ 422485 h 667047"/>
              <a:gd name="connsiteX140" fmla="*/ 221789 w 1537184"/>
              <a:gd name="connsiteY140" fmla="*/ 416951 h 667047"/>
              <a:gd name="connsiteX141" fmla="*/ 303492 w 1537184"/>
              <a:gd name="connsiteY141" fmla="*/ 385040 h 667047"/>
              <a:gd name="connsiteX142" fmla="*/ 389585 w 1537184"/>
              <a:gd name="connsiteY142" fmla="*/ 360156 h 667047"/>
              <a:gd name="connsiteX143" fmla="*/ 501525 w 1537184"/>
              <a:gd name="connsiteY143" fmla="*/ 333272 h 667047"/>
              <a:gd name="connsiteX144" fmla="*/ 646534 w 1537184"/>
              <a:gd name="connsiteY144" fmla="*/ 295748 h 667047"/>
              <a:gd name="connsiteX145" fmla="*/ 684919 w 1537184"/>
              <a:gd name="connsiteY145" fmla="*/ 282780 h 667047"/>
              <a:gd name="connsiteX146" fmla="*/ 742602 w 1537184"/>
              <a:gd name="connsiteY146" fmla="*/ 265906 h 667047"/>
              <a:gd name="connsiteX147" fmla="*/ 762389 w 1537184"/>
              <a:gd name="connsiteY147" fmla="*/ 263509 h 667047"/>
              <a:gd name="connsiteX148" fmla="*/ 785832 w 1537184"/>
              <a:gd name="connsiteY148" fmla="*/ 259146 h 667047"/>
              <a:gd name="connsiteX149" fmla="*/ 818870 w 1537184"/>
              <a:gd name="connsiteY149" fmla="*/ 250749 h 667047"/>
              <a:gd name="connsiteX150" fmla="*/ 843957 w 1537184"/>
              <a:gd name="connsiteY150" fmla="*/ 247930 h 667047"/>
              <a:gd name="connsiteX151" fmla="*/ 864398 w 1537184"/>
              <a:gd name="connsiteY151" fmla="*/ 243644 h 667047"/>
              <a:gd name="connsiteX152" fmla="*/ 895442 w 1537184"/>
              <a:gd name="connsiteY152" fmla="*/ 229004 h 667047"/>
              <a:gd name="connsiteX153" fmla="*/ 951602 w 1537184"/>
              <a:gd name="connsiteY153" fmla="*/ 206198 h 667047"/>
              <a:gd name="connsiteX154" fmla="*/ 968494 w 1537184"/>
              <a:gd name="connsiteY154" fmla="*/ 199395 h 667047"/>
              <a:gd name="connsiteX155" fmla="*/ 969621 w 1537184"/>
              <a:gd name="connsiteY155" fmla="*/ 200249 h 667047"/>
              <a:gd name="connsiteX156" fmla="*/ 948708 w 1537184"/>
              <a:gd name="connsiteY156" fmla="*/ 209224 h 667047"/>
              <a:gd name="connsiteX157" fmla="*/ 950139 w 1537184"/>
              <a:gd name="connsiteY157" fmla="*/ 210328 h 667047"/>
              <a:gd name="connsiteX158" fmla="*/ 976278 w 1537184"/>
              <a:gd name="connsiteY158" fmla="*/ 199119 h 667047"/>
              <a:gd name="connsiteX159" fmla="*/ 1040709 w 1537184"/>
              <a:gd name="connsiteY159" fmla="*/ 170459 h 667047"/>
              <a:gd name="connsiteX160" fmla="*/ 1085263 w 1537184"/>
              <a:gd name="connsiteY160" fmla="*/ 152481 h 667047"/>
              <a:gd name="connsiteX161" fmla="*/ 1107990 w 1537184"/>
              <a:gd name="connsiteY161" fmla="*/ 141945 h 667047"/>
              <a:gd name="connsiteX162" fmla="*/ 1130244 w 1537184"/>
              <a:gd name="connsiteY162" fmla="*/ 128960 h 667047"/>
              <a:gd name="connsiteX163" fmla="*/ 1251887 w 1537184"/>
              <a:gd name="connsiteY163" fmla="*/ 77029 h 667047"/>
              <a:gd name="connsiteX164" fmla="*/ 1264621 w 1537184"/>
              <a:gd name="connsiteY164" fmla="*/ 70510 h 667047"/>
              <a:gd name="connsiteX165" fmla="*/ 1286859 w 1537184"/>
              <a:gd name="connsiteY165" fmla="*/ 61880 h 667047"/>
              <a:gd name="connsiteX166" fmla="*/ 1317826 w 1537184"/>
              <a:gd name="connsiteY166" fmla="*/ 51412 h 667047"/>
              <a:gd name="connsiteX167" fmla="*/ 1344528 w 1537184"/>
              <a:gd name="connsiteY167" fmla="*/ 40428 h 667047"/>
              <a:gd name="connsiteX168" fmla="*/ 1340584 w 1537184"/>
              <a:gd name="connsiteY168" fmla="*/ 39255 h 667047"/>
              <a:gd name="connsiteX169" fmla="*/ 1354947 w 1537184"/>
              <a:gd name="connsiteY169" fmla="*/ 36306 h 667047"/>
              <a:gd name="connsiteX170" fmla="*/ 1375511 w 1537184"/>
              <a:gd name="connsiteY170" fmla="*/ 24942 h 667047"/>
              <a:gd name="connsiteX171" fmla="*/ 1393012 w 1537184"/>
              <a:gd name="connsiteY171" fmla="*/ 14242 h 667047"/>
              <a:gd name="connsiteX172" fmla="*/ 1428914 w 1537184"/>
              <a:gd name="connsiteY172" fmla="*/ 6740 h 667047"/>
              <a:gd name="connsiteX173" fmla="*/ 1469903 w 1537184"/>
              <a:gd name="connsiteY173" fmla="*/ 7465 h 667047"/>
              <a:gd name="connsiteX174" fmla="*/ 1475478 w 1537184"/>
              <a:gd name="connsiteY174" fmla="*/ 9465 h 667047"/>
              <a:gd name="connsiteX175" fmla="*/ 1474321 w 1537184"/>
              <a:gd name="connsiteY175" fmla="*/ 10992 h 667047"/>
              <a:gd name="connsiteX176" fmla="*/ 1509506 w 1537184"/>
              <a:gd name="connsiteY176" fmla="*/ 9629 h 667047"/>
              <a:gd name="connsiteX177" fmla="*/ 1526186 w 1537184"/>
              <a:gd name="connsiteY177" fmla="*/ 2593 h 66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flip="none" rotWithShape="1">
            <a:gsLst>
              <a:gs pos="100000">
                <a:schemeClr val="accent1">
                  <a:lumMod val="40000"/>
                  <a:lumOff val="60000"/>
                  <a:alpha val="0"/>
                </a:schemeClr>
              </a:gs>
              <a:gs pos="427">
                <a:schemeClr val="accent1">
                  <a:alpha val="50000"/>
                </a:schemeClr>
              </a:gs>
              <a:gs pos="35000">
                <a:schemeClr val="accent1">
                  <a:alpha val="20000"/>
                </a:schemeClr>
              </a:gs>
            </a:gsLst>
            <a:lin ang="5400000" scaled="1"/>
            <a:tileRect/>
          </a:gradFill>
          <a:ln w="893"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0" name="图形 15"/>
          <p:cNvSpPr/>
          <p:nvPr>
            <p:custDataLst>
              <p:tags r:id="rId25"/>
            </p:custDataLst>
          </p:nvPr>
        </p:nvSpPr>
        <p:spPr>
          <a:xfrm>
            <a:off x="7825317" y="5041900"/>
            <a:ext cx="334433" cy="812800"/>
          </a:xfrm>
          <a:custGeom>
            <a:avLst/>
            <a:gdLst>
              <a:gd name="connsiteX0" fmla="*/ 570439 w 859200"/>
              <a:gd name="connsiteY0" fmla="*/ 35862 h 2087906"/>
              <a:gd name="connsiteX1" fmla="*/ 598133 w 859200"/>
              <a:gd name="connsiteY1" fmla="*/ 95430 h 2087906"/>
              <a:gd name="connsiteX2" fmla="*/ 605961 w 859200"/>
              <a:gd name="connsiteY2" fmla="*/ 121340 h 2087906"/>
              <a:gd name="connsiteX3" fmla="*/ 584206 w 859200"/>
              <a:gd name="connsiteY3" fmla="*/ 151484 h 2087906"/>
              <a:gd name="connsiteX4" fmla="*/ 570279 w 859200"/>
              <a:gd name="connsiteY4" fmla="*/ 162828 h 2087906"/>
              <a:gd name="connsiteX5" fmla="*/ 555287 w 859200"/>
              <a:gd name="connsiteY5" fmla="*/ 193903 h 2087906"/>
              <a:gd name="connsiteX6" fmla="*/ 548790 w 859200"/>
              <a:gd name="connsiteY6" fmla="*/ 202105 h 2087906"/>
              <a:gd name="connsiteX7" fmla="*/ 531268 w 859200"/>
              <a:gd name="connsiteY7" fmla="*/ 236988 h 2087906"/>
              <a:gd name="connsiteX8" fmla="*/ 507994 w 859200"/>
              <a:gd name="connsiteY8" fmla="*/ 254776 h 2087906"/>
              <a:gd name="connsiteX9" fmla="*/ 462166 w 859200"/>
              <a:gd name="connsiteY9" fmla="*/ 292935 h 2087906"/>
              <a:gd name="connsiteX10" fmla="*/ 460063 w 859200"/>
              <a:gd name="connsiteY10" fmla="*/ 350720 h 2087906"/>
              <a:gd name="connsiteX11" fmla="*/ 458758 w 859200"/>
              <a:gd name="connsiteY11" fmla="*/ 365046 h 2087906"/>
              <a:gd name="connsiteX12" fmla="*/ 467253 w 859200"/>
              <a:gd name="connsiteY12" fmla="*/ 363368 h 2087906"/>
              <a:gd name="connsiteX13" fmla="*/ 487570 w 859200"/>
              <a:gd name="connsiteY13" fmla="*/ 365818 h 2087906"/>
              <a:gd name="connsiteX14" fmla="*/ 497210 w 859200"/>
              <a:gd name="connsiteY14" fmla="*/ 397080 h 2087906"/>
              <a:gd name="connsiteX15" fmla="*/ 493562 w 859200"/>
              <a:gd name="connsiteY15" fmla="*/ 420087 h 2087906"/>
              <a:gd name="connsiteX16" fmla="*/ 497343 w 859200"/>
              <a:gd name="connsiteY16" fmla="*/ 487245 h 2087906"/>
              <a:gd name="connsiteX17" fmla="*/ 511110 w 859200"/>
              <a:gd name="connsiteY17" fmla="*/ 506923 h 2087906"/>
              <a:gd name="connsiteX18" fmla="*/ 511909 w 859200"/>
              <a:gd name="connsiteY18" fmla="*/ 517176 h 2087906"/>
              <a:gd name="connsiteX19" fmla="*/ 504746 w 859200"/>
              <a:gd name="connsiteY19" fmla="*/ 527268 h 2087906"/>
              <a:gd name="connsiteX20" fmla="*/ 493748 w 859200"/>
              <a:gd name="connsiteY20" fmla="*/ 540369 h 2087906"/>
              <a:gd name="connsiteX21" fmla="*/ 493748 w 859200"/>
              <a:gd name="connsiteY21" fmla="*/ 577623 h 2087906"/>
              <a:gd name="connsiteX22" fmla="*/ 488769 w 859200"/>
              <a:gd name="connsiteY22" fmla="*/ 570513 h 2087906"/>
              <a:gd name="connsiteX23" fmla="*/ 485626 w 859200"/>
              <a:gd name="connsiteY23" fmla="*/ 571285 h 2087906"/>
              <a:gd name="connsiteX24" fmla="*/ 494946 w 859200"/>
              <a:gd name="connsiteY24" fmla="*/ 623770 h 2087906"/>
              <a:gd name="connsiteX25" fmla="*/ 551612 w 859200"/>
              <a:gd name="connsiteY25" fmla="*/ 623637 h 2087906"/>
              <a:gd name="connsiteX26" fmla="*/ 576670 w 859200"/>
              <a:gd name="connsiteY26" fmla="*/ 642064 h 2087906"/>
              <a:gd name="connsiteX27" fmla="*/ 577123 w 859200"/>
              <a:gd name="connsiteY27" fmla="*/ 648322 h 2087906"/>
              <a:gd name="connsiteX28" fmla="*/ 568841 w 859200"/>
              <a:gd name="connsiteY28" fmla="*/ 689676 h 2087906"/>
              <a:gd name="connsiteX29" fmla="*/ 613923 w 859200"/>
              <a:gd name="connsiteY29" fmla="*/ 729752 h 2087906"/>
              <a:gd name="connsiteX30" fmla="*/ 712902 w 859200"/>
              <a:gd name="connsiteY30" fmla="*/ 708183 h 2087906"/>
              <a:gd name="connsiteX31" fmla="*/ 738865 w 859200"/>
              <a:gd name="connsiteY31" fmla="*/ 712683 h 2087906"/>
              <a:gd name="connsiteX32" fmla="*/ 812307 w 859200"/>
              <a:gd name="connsiteY32" fmla="*/ 724400 h 2087906"/>
              <a:gd name="connsiteX33" fmla="*/ 858002 w 859200"/>
              <a:gd name="connsiteY33" fmla="*/ 714201 h 2087906"/>
              <a:gd name="connsiteX34" fmla="*/ 859200 w 859200"/>
              <a:gd name="connsiteY34" fmla="*/ 717343 h 2087906"/>
              <a:gd name="connsiteX35" fmla="*/ 847218 w 859200"/>
              <a:gd name="connsiteY35" fmla="*/ 724134 h 2087906"/>
              <a:gd name="connsiteX36" fmla="*/ 809138 w 859200"/>
              <a:gd name="connsiteY36" fmla="*/ 765355 h 2087906"/>
              <a:gd name="connsiteX37" fmla="*/ 796463 w 859200"/>
              <a:gd name="connsiteY37" fmla="*/ 775767 h 2087906"/>
              <a:gd name="connsiteX38" fmla="*/ 756547 w 859200"/>
              <a:gd name="connsiteY38" fmla="*/ 785539 h 2087906"/>
              <a:gd name="connsiteX39" fmla="*/ 768823 w 859200"/>
              <a:gd name="connsiteY39" fmla="*/ 794593 h 2087906"/>
              <a:gd name="connsiteX40" fmla="*/ 717110 w 859200"/>
              <a:gd name="connsiteY40" fmla="*/ 815444 h 2087906"/>
              <a:gd name="connsiteX41" fmla="*/ 682439 w 859200"/>
              <a:gd name="connsiteY41" fmla="*/ 832805 h 2087906"/>
              <a:gd name="connsiteX42" fmla="*/ 649792 w 859200"/>
              <a:gd name="connsiteY42" fmla="*/ 841593 h 2087906"/>
              <a:gd name="connsiteX43" fmla="*/ 616613 w 859200"/>
              <a:gd name="connsiteY43" fmla="*/ 840821 h 2087906"/>
              <a:gd name="connsiteX44" fmla="*/ 604390 w 859200"/>
              <a:gd name="connsiteY44" fmla="*/ 844575 h 2087906"/>
              <a:gd name="connsiteX45" fmla="*/ 590091 w 859200"/>
              <a:gd name="connsiteY45" fmla="*/ 847158 h 2087906"/>
              <a:gd name="connsiteX46" fmla="*/ 574380 w 859200"/>
              <a:gd name="connsiteY46" fmla="*/ 848037 h 2087906"/>
              <a:gd name="connsiteX47" fmla="*/ 563915 w 859200"/>
              <a:gd name="connsiteY47" fmla="*/ 848223 h 2087906"/>
              <a:gd name="connsiteX48" fmla="*/ 547245 w 859200"/>
              <a:gd name="connsiteY48" fmla="*/ 845268 h 2087906"/>
              <a:gd name="connsiteX49" fmla="*/ 551719 w 859200"/>
              <a:gd name="connsiteY49" fmla="*/ 862576 h 2087906"/>
              <a:gd name="connsiteX50" fmla="*/ 555900 w 859200"/>
              <a:gd name="connsiteY50" fmla="*/ 908670 h 2087906"/>
              <a:gd name="connsiteX51" fmla="*/ 563675 w 859200"/>
              <a:gd name="connsiteY51" fmla="*/ 946297 h 2087906"/>
              <a:gd name="connsiteX52" fmla="*/ 565646 w 859200"/>
              <a:gd name="connsiteY52" fmla="*/ 955058 h 2087906"/>
              <a:gd name="connsiteX53" fmla="*/ 576856 w 859200"/>
              <a:gd name="connsiteY53" fmla="*/ 1012416 h 2087906"/>
              <a:gd name="connsiteX54" fmla="*/ 608198 w 859200"/>
              <a:gd name="connsiteY54" fmla="*/ 1124736 h 2087906"/>
              <a:gd name="connsiteX55" fmla="*/ 606175 w 859200"/>
              <a:gd name="connsiteY55" fmla="*/ 1137411 h 2087906"/>
              <a:gd name="connsiteX56" fmla="*/ 598532 w 859200"/>
              <a:gd name="connsiteY56" fmla="*/ 1168567 h 2087906"/>
              <a:gd name="connsiteX57" fmla="*/ 595789 w 859200"/>
              <a:gd name="connsiteY57" fmla="*/ 1318939 h 2087906"/>
              <a:gd name="connsiteX58" fmla="*/ 602526 w 859200"/>
              <a:gd name="connsiteY58" fmla="*/ 1360293 h 2087906"/>
              <a:gd name="connsiteX59" fmla="*/ 601754 w 859200"/>
              <a:gd name="connsiteY59" fmla="*/ 1390703 h 2087906"/>
              <a:gd name="connsiteX60" fmla="*/ 607293 w 859200"/>
              <a:gd name="connsiteY60" fmla="*/ 1423163 h 2087906"/>
              <a:gd name="connsiteX61" fmla="*/ 609876 w 859200"/>
              <a:gd name="connsiteY61" fmla="*/ 1437223 h 2087906"/>
              <a:gd name="connsiteX62" fmla="*/ 605908 w 859200"/>
              <a:gd name="connsiteY62" fmla="*/ 1473172 h 2087906"/>
              <a:gd name="connsiteX63" fmla="*/ 590144 w 859200"/>
              <a:gd name="connsiteY63" fmla="*/ 1494209 h 2087906"/>
              <a:gd name="connsiteX64" fmla="*/ 575978 w 859200"/>
              <a:gd name="connsiteY64" fmla="*/ 1555242 h 2087906"/>
              <a:gd name="connsiteX65" fmla="*/ 574193 w 859200"/>
              <a:gd name="connsiteY65" fmla="*/ 1564056 h 2087906"/>
              <a:gd name="connsiteX66" fmla="*/ 560133 w 859200"/>
              <a:gd name="connsiteY66" fmla="*/ 1702392 h 2087906"/>
              <a:gd name="connsiteX67" fmla="*/ 559681 w 859200"/>
              <a:gd name="connsiteY67" fmla="*/ 1769310 h 2087906"/>
              <a:gd name="connsiteX68" fmla="*/ 556618 w 859200"/>
              <a:gd name="connsiteY68" fmla="*/ 1785899 h 2087906"/>
              <a:gd name="connsiteX69" fmla="*/ 550680 w 859200"/>
              <a:gd name="connsiteY69" fmla="*/ 1813300 h 2087906"/>
              <a:gd name="connsiteX70" fmla="*/ 554036 w 859200"/>
              <a:gd name="connsiteY70" fmla="*/ 1852178 h 2087906"/>
              <a:gd name="connsiteX71" fmla="*/ 562876 w 859200"/>
              <a:gd name="connsiteY71" fmla="*/ 1871830 h 2087906"/>
              <a:gd name="connsiteX72" fmla="*/ 567882 w 859200"/>
              <a:gd name="connsiteY72" fmla="*/ 1871937 h 2087906"/>
              <a:gd name="connsiteX73" fmla="*/ 574886 w 859200"/>
              <a:gd name="connsiteY73" fmla="*/ 1875026 h 2087906"/>
              <a:gd name="connsiteX74" fmla="*/ 588040 w 859200"/>
              <a:gd name="connsiteY74" fmla="*/ 1909989 h 2087906"/>
              <a:gd name="connsiteX75" fmla="*/ 589079 w 859200"/>
              <a:gd name="connsiteY75" fmla="*/ 1919522 h 2087906"/>
              <a:gd name="connsiteX76" fmla="*/ 581223 w 859200"/>
              <a:gd name="connsiteY76" fmla="*/ 1909270 h 2087906"/>
              <a:gd name="connsiteX77" fmla="*/ 579998 w 859200"/>
              <a:gd name="connsiteY77" fmla="*/ 1910948 h 2087906"/>
              <a:gd name="connsiteX78" fmla="*/ 599970 w 859200"/>
              <a:gd name="connsiteY78" fmla="*/ 1933422 h 2087906"/>
              <a:gd name="connsiteX79" fmla="*/ 606041 w 859200"/>
              <a:gd name="connsiteY79" fmla="*/ 1938775 h 2087906"/>
              <a:gd name="connsiteX80" fmla="*/ 650884 w 859200"/>
              <a:gd name="connsiteY80" fmla="*/ 1984762 h 2087906"/>
              <a:gd name="connsiteX81" fmla="*/ 712104 w 859200"/>
              <a:gd name="connsiteY81" fmla="*/ 2002950 h 2087906"/>
              <a:gd name="connsiteX82" fmla="*/ 743978 w 859200"/>
              <a:gd name="connsiteY82" fmla="*/ 2001112 h 2087906"/>
              <a:gd name="connsiteX83" fmla="*/ 775746 w 859200"/>
              <a:gd name="connsiteY83" fmla="*/ 2022522 h 2087906"/>
              <a:gd name="connsiteX84" fmla="*/ 781471 w 859200"/>
              <a:gd name="connsiteY84" fmla="*/ 2036555 h 2087906"/>
              <a:gd name="connsiteX85" fmla="*/ 767012 w 859200"/>
              <a:gd name="connsiteY85" fmla="*/ 2056367 h 2087906"/>
              <a:gd name="connsiteX86" fmla="*/ 583913 w 859200"/>
              <a:gd name="connsiteY86" fmla="*/ 2081611 h 2087906"/>
              <a:gd name="connsiteX87" fmla="*/ 536727 w 859200"/>
              <a:gd name="connsiteY87" fmla="*/ 2084567 h 2087906"/>
              <a:gd name="connsiteX88" fmla="*/ 441716 w 859200"/>
              <a:gd name="connsiteY88" fmla="*/ 2081078 h 2087906"/>
              <a:gd name="connsiteX89" fmla="*/ 425019 w 859200"/>
              <a:gd name="connsiteY89" fmla="*/ 2057272 h 2087906"/>
              <a:gd name="connsiteX90" fmla="*/ 429786 w 859200"/>
              <a:gd name="connsiteY90" fmla="*/ 1995867 h 2087906"/>
              <a:gd name="connsiteX91" fmla="*/ 363880 w 859200"/>
              <a:gd name="connsiteY91" fmla="*/ 2003775 h 2087906"/>
              <a:gd name="connsiteX92" fmla="*/ 260747 w 859200"/>
              <a:gd name="connsiteY92" fmla="*/ 2006971 h 2087906"/>
              <a:gd name="connsiteX93" fmla="*/ 248311 w 859200"/>
              <a:gd name="connsiteY93" fmla="*/ 1962501 h 2087906"/>
              <a:gd name="connsiteX94" fmla="*/ 263250 w 859200"/>
              <a:gd name="connsiteY94" fmla="*/ 1899737 h 2087906"/>
              <a:gd name="connsiteX95" fmla="*/ 268017 w 859200"/>
              <a:gd name="connsiteY95" fmla="*/ 1887568 h 2087906"/>
              <a:gd name="connsiteX96" fmla="*/ 258617 w 859200"/>
              <a:gd name="connsiteY96" fmla="*/ 1851406 h 2087906"/>
              <a:gd name="connsiteX97" fmla="*/ 272890 w 859200"/>
              <a:gd name="connsiteY97" fmla="*/ 1839956 h 2087906"/>
              <a:gd name="connsiteX98" fmla="*/ 273023 w 859200"/>
              <a:gd name="connsiteY98" fmla="*/ 1807256 h 2087906"/>
              <a:gd name="connsiteX99" fmla="*/ 269641 w 859200"/>
              <a:gd name="connsiteY99" fmla="*/ 1793169 h 2087906"/>
              <a:gd name="connsiteX100" fmla="*/ 257924 w 859200"/>
              <a:gd name="connsiteY100" fmla="*/ 1736663 h 2087906"/>
              <a:gd name="connsiteX101" fmla="*/ 258271 w 859200"/>
              <a:gd name="connsiteY101" fmla="*/ 1701007 h 2087906"/>
              <a:gd name="connsiteX102" fmla="*/ 260827 w 859200"/>
              <a:gd name="connsiteY102" fmla="*/ 1667588 h 2087906"/>
              <a:gd name="connsiteX103" fmla="*/ 259416 w 859200"/>
              <a:gd name="connsiteY103" fmla="*/ 1511650 h 2087906"/>
              <a:gd name="connsiteX104" fmla="*/ 267244 w 859200"/>
              <a:gd name="connsiteY104" fmla="*/ 1471787 h 2087906"/>
              <a:gd name="connsiteX105" fmla="*/ 266446 w 859200"/>
              <a:gd name="connsiteY105" fmla="*/ 1454239 h 2087906"/>
              <a:gd name="connsiteX106" fmla="*/ 274301 w 859200"/>
              <a:gd name="connsiteY106" fmla="*/ 1412831 h 2087906"/>
              <a:gd name="connsiteX107" fmla="*/ 283088 w 859200"/>
              <a:gd name="connsiteY107" fmla="*/ 1362690 h 2087906"/>
              <a:gd name="connsiteX108" fmla="*/ 281384 w 859200"/>
              <a:gd name="connsiteY108" fmla="*/ 1342505 h 2087906"/>
              <a:gd name="connsiteX109" fmla="*/ 280532 w 859200"/>
              <a:gd name="connsiteY109" fmla="*/ 1337339 h 2087906"/>
              <a:gd name="connsiteX110" fmla="*/ 285565 w 859200"/>
              <a:gd name="connsiteY110" fmla="*/ 1249997 h 2087906"/>
              <a:gd name="connsiteX111" fmla="*/ 283328 w 859200"/>
              <a:gd name="connsiteY111" fmla="*/ 1150699 h 2087906"/>
              <a:gd name="connsiteX112" fmla="*/ 283328 w 859200"/>
              <a:gd name="connsiteY112" fmla="*/ 1192213 h 2087906"/>
              <a:gd name="connsiteX113" fmla="*/ 277283 w 859200"/>
              <a:gd name="connsiteY113" fmla="*/ 1192293 h 2087906"/>
              <a:gd name="connsiteX114" fmla="*/ 272490 w 859200"/>
              <a:gd name="connsiteY114" fmla="*/ 1107294 h 2087906"/>
              <a:gd name="connsiteX115" fmla="*/ 273236 w 859200"/>
              <a:gd name="connsiteY115" fmla="*/ 1034092 h 2087906"/>
              <a:gd name="connsiteX116" fmla="*/ 265034 w 859200"/>
              <a:gd name="connsiteY116" fmla="*/ 1020484 h 2087906"/>
              <a:gd name="connsiteX117" fmla="*/ 221842 w 859200"/>
              <a:gd name="connsiteY117" fmla="*/ 983018 h 2087906"/>
              <a:gd name="connsiteX118" fmla="*/ 205759 w 859200"/>
              <a:gd name="connsiteY118" fmla="*/ 969837 h 2087906"/>
              <a:gd name="connsiteX119" fmla="*/ 177825 w 859200"/>
              <a:gd name="connsiteY119" fmla="*/ 949333 h 2087906"/>
              <a:gd name="connsiteX120" fmla="*/ 158626 w 859200"/>
              <a:gd name="connsiteY120" fmla="*/ 883400 h 2087906"/>
              <a:gd name="connsiteX121" fmla="*/ 149998 w 859200"/>
              <a:gd name="connsiteY121" fmla="*/ 861777 h 2087906"/>
              <a:gd name="connsiteX122" fmla="*/ 92667 w 859200"/>
              <a:gd name="connsiteY122" fmla="*/ 767485 h 2087906"/>
              <a:gd name="connsiteX123" fmla="*/ 31927 w 859200"/>
              <a:gd name="connsiteY123" fmla="*/ 683951 h 2087906"/>
              <a:gd name="connsiteX124" fmla="*/ 185 w 859200"/>
              <a:gd name="connsiteY124" fmla="*/ 596076 h 2087906"/>
              <a:gd name="connsiteX125" fmla="*/ 2715 w 859200"/>
              <a:gd name="connsiteY125" fmla="*/ 537946 h 2087906"/>
              <a:gd name="connsiteX126" fmla="*/ 17014 w 859200"/>
              <a:gd name="connsiteY126" fmla="*/ 510598 h 2087906"/>
              <a:gd name="connsiteX127" fmla="*/ 183018 w 859200"/>
              <a:gd name="connsiteY127" fmla="*/ 409063 h 2087906"/>
              <a:gd name="connsiteX128" fmla="*/ 199927 w 859200"/>
              <a:gd name="connsiteY128" fmla="*/ 394311 h 2087906"/>
              <a:gd name="connsiteX129" fmla="*/ 257418 w 859200"/>
              <a:gd name="connsiteY129" fmla="*/ 302362 h 2087906"/>
              <a:gd name="connsiteX130" fmla="*/ 285911 w 859200"/>
              <a:gd name="connsiteY130" fmla="*/ 264682 h 2087906"/>
              <a:gd name="connsiteX131" fmla="*/ 291610 w 859200"/>
              <a:gd name="connsiteY131" fmla="*/ 244258 h 2087906"/>
              <a:gd name="connsiteX132" fmla="*/ 321141 w 859200"/>
              <a:gd name="connsiteY132" fmla="*/ 204848 h 2087906"/>
              <a:gd name="connsiteX133" fmla="*/ 332245 w 859200"/>
              <a:gd name="connsiteY133" fmla="*/ 195421 h 2087906"/>
              <a:gd name="connsiteX134" fmla="*/ 353441 w 859200"/>
              <a:gd name="connsiteY134" fmla="*/ 110076 h 2087906"/>
              <a:gd name="connsiteX135" fmla="*/ 402518 w 859200"/>
              <a:gd name="connsiteY135" fmla="*/ 21243 h 2087906"/>
              <a:gd name="connsiteX136" fmla="*/ 490260 w 859200"/>
              <a:gd name="connsiteY136" fmla="*/ 712 h 2087906"/>
              <a:gd name="connsiteX137" fmla="*/ 538964 w 859200"/>
              <a:gd name="connsiteY137" fmla="*/ 29658 h 2087906"/>
              <a:gd name="connsiteX138" fmla="*/ 570439 w 859200"/>
              <a:gd name="connsiteY138" fmla="*/ 35862 h 2087906"/>
              <a:gd name="connsiteX139" fmla="*/ 446322 w 859200"/>
              <a:gd name="connsiteY139" fmla="*/ 1895876 h 2087906"/>
              <a:gd name="connsiteX140" fmla="*/ 450077 w 859200"/>
              <a:gd name="connsiteY140" fmla="*/ 1864268 h 2087906"/>
              <a:gd name="connsiteX141" fmla="*/ 445630 w 859200"/>
              <a:gd name="connsiteY141" fmla="*/ 1836600 h 2087906"/>
              <a:gd name="connsiteX142" fmla="*/ 448399 w 859200"/>
              <a:gd name="connsiteY142" fmla="*/ 1808374 h 2087906"/>
              <a:gd name="connsiteX143" fmla="*/ 450876 w 859200"/>
              <a:gd name="connsiteY143" fmla="*/ 1794740 h 2087906"/>
              <a:gd name="connsiteX144" fmla="*/ 444112 w 859200"/>
              <a:gd name="connsiteY144" fmla="*/ 1769150 h 2087906"/>
              <a:gd name="connsiteX145" fmla="*/ 443633 w 859200"/>
              <a:gd name="connsiteY145" fmla="*/ 1705135 h 2087906"/>
              <a:gd name="connsiteX146" fmla="*/ 440730 w 859200"/>
              <a:gd name="connsiteY146" fmla="*/ 1677387 h 2087906"/>
              <a:gd name="connsiteX147" fmla="*/ 449917 w 859200"/>
              <a:gd name="connsiteY147" fmla="*/ 1523633 h 2087906"/>
              <a:gd name="connsiteX148" fmla="*/ 458652 w 859200"/>
              <a:gd name="connsiteY148" fmla="*/ 1463160 h 2087906"/>
              <a:gd name="connsiteX149" fmla="*/ 455589 w 859200"/>
              <a:gd name="connsiteY149" fmla="*/ 1428063 h 2087906"/>
              <a:gd name="connsiteX150" fmla="*/ 438281 w 859200"/>
              <a:gd name="connsiteY150" fmla="*/ 1378267 h 2087906"/>
              <a:gd name="connsiteX151" fmla="*/ 421185 w 859200"/>
              <a:gd name="connsiteY151" fmla="*/ 1412139 h 2087906"/>
              <a:gd name="connsiteX152" fmla="*/ 408669 w 859200"/>
              <a:gd name="connsiteY152" fmla="*/ 1469977 h 2087906"/>
              <a:gd name="connsiteX153" fmla="*/ 386781 w 859200"/>
              <a:gd name="connsiteY153" fmla="*/ 1491919 h 2087906"/>
              <a:gd name="connsiteX154" fmla="*/ 378233 w 859200"/>
              <a:gd name="connsiteY154" fmla="*/ 1529545 h 2087906"/>
              <a:gd name="connsiteX155" fmla="*/ 363507 w 859200"/>
              <a:gd name="connsiteY155" fmla="*/ 1672221 h 2087906"/>
              <a:gd name="connsiteX156" fmla="*/ 366490 w 859200"/>
              <a:gd name="connsiteY156" fmla="*/ 1688625 h 2087906"/>
              <a:gd name="connsiteX157" fmla="*/ 362841 w 859200"/>
              <a:gd name="connsiteY157" fmla="*/ 1720952 h 2087906"/>
              <a:gd name="connsiteX158" fmla="*/ 362069 w 859200"/>
              <a:gd name="connsiteY158" fmla="*/ 1734186 h 2087906"/>
              <a:gd name="connsiteX159" fmla="*/ 368354 w 859200"/>
              <a:gd name="connsiteY159" fmla="*/ 1763904 h 2087906"/>
              <a:gd name="connsiteX160" fmla="*/ 367262 w 859200"/>
              <a:gd name="connsiteY160" fmla="*/ 1793701 h 2087906"/>
              <a:gd name="connsiteX161" fmla="*/ 382813 w 859200"/>
              <a:gd name="connsiteY161" fmla="*/ 1805764 h 2087906"/>
              <a:gd name="connsiteX162" fmla="*/ 385236 w 859200"/>
              <a:gd name="connsiteY162" fmla="*/ 1808534 h 2087906"/>
              <a:gd name="connsiteX163" fmla="*/ 396047 w 859200"/>
              <a:gd name="connsiteY163" fmla="*/ 1842698 h 2087906"/>
              <a:gd name="connsiteX164" fmla="*/ 424567 w 859200"/>
              <a:gd name="connsiteY164" fmla="*/ 1884239 h 2087906"/>
              <a:gd name="connsiteX165" fmla="*/ 439053 w 859200"/>
              <a:gd name="connsiteY165" fmla="*/ 1891269 h 2087906"/>
              <a:gd name="connsiteX166" fmla="*/ 446349 w 859200"/>
              <a:gd name="connsiteY166" fmla="*/ 1895902 h 2087906"/>
              <a:gd name="connsiteX167" fmla="*/ 283807 w 859200"/>
              <a:gd name="connsiteY167" fmla="*/ 1111102 h 2087906"/>
              <a:gd name="connsiteX168" fmla="*/ 284606 w 859200"/>
              <a:gd name="connsiteY168" fmla="*/ 1111262 h 2087906"/>
              <a:gd name="connsiteX169" fmla="*/ 284606 w 859200"/>
              <a:gd name="connsiteY169" fmla="*/ 1066605 h 2087906"/>
              <a:gd name="connsiteX170" fmla="*/ 280745 w 859200"/>
              <a:gd name="connsiteY170" fmla="*/ 1066685 h 2087906"/>
              <a:gd name="connsiteX171" fmla="*/ 283807 w 859200"/>
              <a:gd name="connsiteY171" fmla="*/ 1111128 h 20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flip="none" rotWithShape="1">
            <a:gsLst>
              <a:gs pos="22000">
                <a:schemeClr val="accent1"/>
              </a:gs>
              <a:gs pos="100000">
                <a:schemeClr val="accent1">
                  <a:lumMod val="40000"/>
                  <a:lumOff val="60000"/>
                </a:schemeClr>
              </a:gs>
              <a:gs pos="82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1567180" y="2891790"/>
            <a:ext cx="5448300" cy="1725930"/>
          </a:xfrm>
        </p:spPr>
        <p:txBody>
          <a:bodyPr wrap="square" anchor="t" anchorCtr="0">
            <a:normAutofit/>
          </a:bodyPr>
          <a:lstStyle>
            <a:lvl1pPr algn="l">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1564005" y="1588135"/>
            <a:ext cx="5448300" cy="1116965"/>
          </a:xfrm>
        </p:spPr>
        <p:txBody>
          <a:bodyPr wrap="none" anchor="b" anchorCtr="0">
            <a:normAutofit/>
          </a:bodyPr>
          <a:lstStyle>
            <a:lvl1pPr marL="0" indent="0" algn="l">
              <a:buNone/>
              <a:defRPr sz="1500" b="1" u="none" strike="noStrike" kern="1200" cap="all" spc="0" normalizeH="0">
                <a:solidFill>
                  <a:schemeClr val="accent1"/>
                </a:solidFill>
                <a:uFillTx/>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26"/>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5"/>
          <p:cNvSpPr>
            <a:spLocks noGrp="1"/>
          </p:cNvSpPr>
          <p:nvPr>
            <p:ph type="ftr" sz="quarter" idx="11"/>
            <p:custDataLst>
              <p:tags r:id="rId27"/>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6"/>
          <p:cNvSpPr>
            <a:spLocks noGrp="1"/>
          </p:cNvSpPr>
          <p:nvPr>
            <p:ph type="sldNum" sz="quarter" idx="12"/>
            <p:custDataLst>
              <p:tags r:id="rId28"/>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3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7"/>
          <p:cNvSpPr/>
          <p:nvPr>
            <p:custDataLst>
              <p:tags r:id="rId3"/>
            </p:custDataLst>
          </p:nvPr>
        </p:nvSpPr>
        <p:spPr>
          <a:xfrm flipH="1">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1" name="任意多边形: 形状 8"/>
          <p:cNvSpPr/>
          <p:nvPr>
            <p:custDataLst>
              <p:tags r:id="rId4"/>
            </p:custDataLst>
          </p:nvPr>
        </p:nvSpPr>
        <p:spPr>
          <a:xfrm flipH="1">
            <a:off x="1172633"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0">
                <a:schemeClr val="accent1"/>
              </a:gs>
              <a:gs pos="100000">
                <a:schemeClr val="accent1">
                  <a:lumMod val="20000"/>
                  <a:lumOff val="8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2" name="椭圆 11"/>
          <p:cNvSpPr/>
          <p:nvPr>
            <p:custDataLst>
              <p:tags r:id="rId5"/>
            </p:custDataLst>
          </p:nvPr>
        </p:nvSpPr>
        <p:spPr>
          <a:xfrm flipH="1">
            <a:off x="776817" y="2033588"/>
            <a:ext cx="1178983" cy="117951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cxnSp>
        <p:nvCxnSpPr>
          <p:cNvPr id="13" name="直接连接符 12"/>
          <p:cNvCxnSpPr/>
          <p:nvPr>
            <p:custDataLst>
              <p:tags r:id="rId6"/>
            </p:custDataLst>
          </p:nvPr>
        </p:nvCxnSpPr>
        <p:spPr>
          <a:xfrm>
            <a:off x="3613150" y="5362575"/>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p:custDataLst>
              <p:tags r:id="rId7"/>
            </p:custDataLst>
          </p:nvPr>
        </p:nvSpPr>
        <p:spPr>
          <a:xfrm>
            <a:off x="64410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6" name="任意多边形: 形状 15"/>
          <p:cNvSpPr/>
          <p:nvPr>
            <p:custDataLst>
              <p:tags r:id="rId8"/>
            </p:custDataLst>
          </p:nvPr>
        </p:nvSpPr>
        <p:spPr>
          <a:xfrm flipH="1">
            <a:off x="8525933"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9"/>
            </p:custDataLst>
          </p:nvPr>
        </p:nvSpPr>
        <p:spPr>
          <a:xfrm flipH="1">
            <a:off x="110236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0"/>
            </p:custDataLst>
          </p:nvPr>
        </p:nvSpPr>
        <p:spPr>
          <a:xfrm flipH="1">
            <a:off x="9377045" y="3826510"/>
            <a:ext cx="568324"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21" name="任意多边形: 形状 20"/>
          <p:cNvSpPr/>
          <p:nvPr>
            <p:custDataLst>
              <p:tags r:id="rId11"/>
            </p:custDataLst>
          </p:nvPr>
        </p:nvSpPr>
        <p:spPr>
          <a:xfrm flipH="1" flipV="1">
            <a:off x="729191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2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2" name="任意多边形: 形状 21"/>
          <p:cNvSpPr/>
          <p:nvPr>
            <p:custDataLst>
              <p:tags r:id="rId12"/>
            </p:custDataLst>
          </p:nvPr>
        </p:nvSpPr>
        <p:spPr>
          <a:xfrm flipH="1">
            <a:off x="7653867" y="3376613"/>
            <a:ext cx="2292350"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4" name="图形 28"/>
          <p:cNvSpPr/>
          <p:nvPr>
            <p:custDataLst>
              <p:tags r:id="rId13"/>
            </p:custDataLst>
          </p:nvPr>
        </p:nvSpPr>
        <p:spPr>
          <a:xfrm flipH="1">
            <a:off x="91948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图形 9"/>
          <p:cNvSpPr/>
          <p:nvPr>
            <p:custDataLst>
              <p:tags r:id="rId14"/>
            </p:custDataLst>
          </p:nvPr>
        </p:nvSpPr>
        <p:spPr>
          <a:xfrm flipH="1">
            <a:off x="84624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5"/>
            </p:custDataLst>
          </p:nvPr>
        </p:nvSpPr>
        <p:spPr>
          <a:xfrm flipH="1">
            <a:off x="11021483" y="2238375"/>
            <a:ext cx="302683" cy="363537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6"/>
            </p:custDataLst>
          </p:nvPr>
        </p:nvSpPr>
        <p:spPr>
          <a:xfrm flipH="1">
            <a:off x="852593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7"/>
            </p:custDataLst>
          </p:nvPr>
        </p:nvSpPr>
        <p:spPr>
          <a:xfrm flipH="1">
            <a:off x="8525933"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41000">
                <a:schemeClr val="accent1">
                  <a:lumMod val="20000"/>
                  <a:lumOff val="80000"/>
                </a:schemeClr>
              </a:gs>
              <a:gs pos="100000">
                <a:srgbClr val="FFFFFF"/>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8"/>
            </p:custDataLst>
          </p:nvPr>
        </p:nvSpPr>
        <p:spPr>
          <a:xfrm flipH="1">
            <a:off x="9463617"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9"/>
            </p:custDataLst>
          </p:nvPr>
        </p:nvSpPr>
        <p:spPr>
          <a:xfrm flipH="1">
            <a:off x="9268883" y="1181100"/>
            <a:ext cx="1775883"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20"/>
            </p:custDataLst>
          </p:nvPr>
        </p:nvSpPr>
        <p:spPr>
          <a:xfrm flipH="1">
            <a:off x="8997950"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1" name="任意多边形: 形状 30"/>
          <p:cNvSpPr/>
          <p:nvPr>
            <p:custDataLst>
              <p:tags r:id="rId21"/>
            </p:custDataLst>
          </p:nvPr>
        </p:nvSpPr>
        <p:spPr>
          <a:xfrm flipH="1">
            <a:off x="8745220" y="1467485"/>
            <a:ext cx="2279649"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2"/>
            </p:custDataLst>
          </p:nvPr>
        </p:nvSpPr>
        <p:spPr>
          <a:xfrm flipH="1">
            <a:off x="914717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3" name="任意多边形: 形状 32"/>
          <p:cNvSpPr/>
          <p:nvPr>
            <p:custDataLst>
              <p:tags r:id="rId23"/>
            </p:custDataLst>
          </p:nvPr>
        </p:nvSpPr>
        <p:spPr>
          <a:xfrm flipH="1">
            <a:off x="8635365"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 name="标题 1"/>
          <p:cNvSpPr>
            <a:spLocks noGrp="1"/>
          </p:cNvSpPr>
          <p:nvPr>
            <p:ph type="ctrTitle"/>
          </p:nvPr>
        </p:nvSpPr>
        <p:spPr>
          <a:xfrm>
            <a:off x="1181100" y="1522730"/>
            <a:ext cx="5911851" cy="1800225"/>
          </a:xfrm>
        </p:spPr>
        <p:txBody>
          <a:bodyPr wrap="square" anchor="b">
            <a:noAutofit/>
          </a:bodyPr>
          <a:lstStyle>
            <a:lvl1pPr algn="l">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181100" y="3599815"/>
            <a:ext cx="5911851" cy="972185"/>
          </a:xfrm>
        </p:spPr>
        <p:txBody>
          <a:bodyPr wrap="square">
            <a:normAutofit/>
          </a:bodyPr>
          <a:lstStyle>
            <a:lvl1pPr marL="0" indent="0" algn="l">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24" name="署名占位符 10"/>
          <p:cNvSpPr>
            <a:spLocks noGrp="1"/>
          </p:cNvSpPr>
          <p:nvPr>
            <p:ph type="body" sz="quarter" idx="17" hasCustomPrompt="1"/>
          </p:nvPr>
        </p:nvSpPr>
        <p:spPr>
          <a:xfrm>
            <a:off x="1181100" y="5111115"/>
            <a:ext cx="2257200" cy="504190"/>
          </a:xfrm>
        </p:spPr>
        <p:txBody>
          <a:bodyPr wrap="square" anchor="ctr">
            <a:normAutofit/>
          </a:bodyPr>
          <a:lstStyle>
            <a:lvl1pPr marL="0" indent="0" algn="l">
              <a:lnSpc>
                <a:spcPct val="100000"/>
              </a:lnSpc>
              <a:buNone/>
              <a:defRPr sz="1350" b="1">
                <a:solidFill>
                  <a:schemeClr val="accent1"/>
                </a:solidFill>
              </a:defRPr>
            </a:lvl1pPr>
          </a:lstStyle>
          <a:p>
            <a:pPr lvl="0" fontAlgn="auto"/>
            <a:r>
              <a:rPr lang="zh-CN" altLang="en-US" sz="1350" strike="noStrike" noProof="1" dirty="0"/>
              <a:t>署名</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2023650"/>
            <a:ext cx="5233077" cy="3456000"/>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0400" y="2023650"/>
            <a:ext cx="5227200" cy="3456000"/>
          </a:xfrm>
        </p:spPr>
        <p:txBody>
          <a:bodyPr vert="horz" lIns="90000" tIns="46800" rIns="90000" bIns="46800" rtlCol="0">
            <a:normAutofit/>
          </a:bodyPr>
          <a:lstStyle>
            <a:lvl1pPr>
              <a:buNone/>
              <a:defRPr sz="1600"/>
            </a:lvl1pPr>
          </a:lstStyle>
          <a:p>
            <a:pPr lvl="0" fontAlgn="auto"/>
            <a:r>
              <a:rPr lang="zh-CN" altLang="en-US" strike="noStrike" noProof="1" smtClean="0"/>
              <a:t>单击此处编辑母版文本样式</a:t>
            </a:r>
            <a:endParaRPr lang="zh-CN" altLang="en-US" strike="noStrike" noProof="1"/>
          </a:p>
        </p:txBody>
      </p:sp>
      <p:sp>
        <p:nvSpPr>
          <p:cNvPr id="9" name="标题 8"/>
          <p:cNvSpPr>
            <a:spLocks noGrp="1"/>
          </p:cNvSpPr>
          <p:nvPr>
            <p:ph type="title"/>
          </p:nvPr>
        </p:nvSpPr>
        <p:spPr/>
        <p:txBody>
          <a:bodyPr/>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1543050"/>
            <a:ext cx="1044000" cy="3771900"/>
          </a:xfrm>
        </p:spPr>
        <p:txBody>
          <a:bodyPr vert="eaVert" lIns="90000" tIns="46800" rIns="90000" bIns="46800" rtlCol="0" anchor="ctr" anchorCtr="0">
            <a:normAutofit/>
          </a:bodyPr>
          <a:lstStyle>
            <a:lvl1pPr>
              <a:buNone/>
              <a:defRPr sz="2800"/>
            </a:lvl1pPr>
          </a:lstStyle>
          <a:p>
            <a:pPr lvl="0" fontAlgn="auto"/>
            <a:r>
              <a:rPr lang="zh-CN" altLang="en-US" strike="noStrike" noProof="1" smtClean="0"/>
              <a:t>单击此处编辑标题</a:t>
            </a:r>
            <a:endParaRPr lang="zh-CN" altLang="en-US" strike="noStrike" noProof="1"/>
          </a:p>
        </p:txBody>
      </p:sp>
      <p:sp>
        <p:nvSpPr>
          <p:cNvPr id="3" name="竖排文字占位符 2"/>
          <p:cNvSpPr>
            <a:spLocks noGrp="1"/>
          </p:cNvSpPr>
          <p:nvPr>
            <p:ph type="body" orient="vert" idx="1"/>
          </p:nvPr>
        </p:nvSpPr>
        <p:spPr>
          <a:xfrm>
            <a:off x="914400" y="1543050"/>
            <a:ext cx="9169200" cy="37719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5.xml"/><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1" Type="http://schemas.openxmlformats.org/officeDocument/2006/relationships/theme" Target="../theme/theme3.xml"/><Relationship Id="rId20" Type="http://schemas.openxmlformats.org/officeDocument/2006/relationships/tags" Target="../tags/tag60.xml"/><Relationship Id="rId2" Type="http://schemas.openxmlformats.org/officeDocument/2006/relationships/slideLayout" Target="../slideLayouts/slideLayout24.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9" Type="http://schemas.openxmlformats.org/officeDocument/2006/relationships/theme" Target="../theme/theme4.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9" Type="http://schemas.openxmlformats.org/officeDocument/2006/relationships/theme" Target="../theme/theme5.xml"/><Relationship Id="rId18" Type="http://schemas.openxmlformats.org/officeDocument/2006/relationships/tags" Target="../tags/tag238.xml"/><Relationship Id="rId17" Type="http://schemas.openxmlformats.org/officeDocument/2006/relationships/tags" Target="../tags/tag237.xml"/><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9" Type="http://schemas.openxmlformats.org/officeDocument/2006/relationships/theme" Target="../theme/theme6.xml"/><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custDataLst>
              <p:tags r:id="rId12"/>
            </p:custDataLst>
          </p:nvPr>
        </p:nvSpPr>
        <p:spPr>
          <a:xfrm>
            <a:off x="607484" y="1312863"/>
            <a:ext cx="10970683" cy="530225"/>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607484" y="1974850"/>
            <a:ext cx="10970683" cy="3570288"/>
          </a:xfrm>
          <a:prstGeom prst="rect">
            <a:avLst/>
          </a:prstGeom>
          <a:noFill/>
          <a:ln w="9525">
            <a:noFill/>
          </a:ln>
        </p:spPr>
        <p:txBody>
          <a:bodyPr vert="horz" lIns="90000" tIns="46800" rIns="90000" bIns="4680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1717" y="5592763"/>
            <a:ext cx="2700867" cy="23812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917" y="5592763"/>
            <a:ext cx="3958167" cy="238125"/>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16"/>
            </p:custDataLst>
          </p:nvPr>
        </p:nvSpPr>
        <p:spPr>
          <a:xfrm>
            <a:off x="8877300" y="5592763"/>
            <a:ext cx="2700867" cy="23812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6" name="直接连接符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22" name="标题占位符 21"/>
          <p:cNvSpPr>
            <a:spLocks noGrp="1"/>
          </p:cNvSpPr>
          <p:nvPr>
            <p:ph type="title"/>
          </p:nvPr>
        </p:nvSpPr>
        <p:spPr>
          <a:xfrm>
            <a:off x="609600" y="274638"/>
            <a:ext cx="9956800" cy="1143000"/>
          </a:xfrm>
          <a:prstGeom prst="rect">
            <a:avLst/>
          </a:prstGeom>
        </p:spPr>
        <p:txBody>
          <a:bodyPr vert="horz" anchor="b">
            <a:normAutofit/>
          </a:bodyPr>
          <a:lstStyle/>
          <a:p>
            <a:pPr fontAlgn="base"/>
            <a:r>
              <a:rPr lang="zh-CN" altLang="en-US" strike="noStrike" noProof="1"/>
              <a:t>单击此处编辑母版标题样式</a:t>
            </a:r>
            <a:endParaRPr lang="en-US" strike="noStrike" noProof="1"/>
          </a:p>
        </p:txBody>
      </p:sp>
      <p:sp>
        <p:nvSpPr>
          <p:cNvPr id="2052" name="文本占位符 12"/>
          <p:cNvSpPr>
            <a:spLocks noGrp="1"/>
          </p:cNvSpPr>
          <p:nvPr>
            <p:ph type="body"/>
          </p:nvPr>
        </p:nvSpPr>
        <p:spPr>
          <a:xfrm>
            <a:off x="609600" y="1600200"/>
            <a:ext cx="9956800" cy="487362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4" name="日期占位符 13"/>
          <p:cNvSpPr>
            <a:spLocks noGrp="1"/>
          </p:cNvSpPr>
          <p:nvPr>
            <p:ph type="dt" sz="half" idx="2"/>
          </p:nvPr>
        </p:nvSpPr>
        <p:spPr>
          <a:xfrm rot="5400000">
            <a:off x="10118725" y="1081881"/>
            <a:ext cx="2681817" cy="384175"/>
          </a:xfrm>
          <a:prstGeom prst="rect">
            <a:avLst/>
          </a:prstGeom>
        </p:spPr>
        <p:txBody>
          <a:bodyPr vert="horz" anchor="ctr" anchorCtr="0"/>
          <a:lstStyle>
            <a:lvl1pPr algn="r" eaLnBrk="1" latinLnBrk="0" hangingPunct="1">
              <a:defRPr kumimoji="0" sz="1200">
                <a:solidFill>
                  <a:schemeClr val="tx2"/>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3"/>
          </p:nvPr>
        </p:nvSpPr>
        <p:spPr>
          <a:xfrm rot="5400000">
            <a:off x="9319683" y="3736975"/>
            <a:ext cx="4267200" cy="365125"/>
          </a:xfrm>
          <a:prstGeom prst="rect">
            <a:avLst/>
          </a:prstGeom>
        </p:spPr>
        <p:txBody>
          <a:bodyPr vert="horz" anchor="ctr" anchorCtr="0"/>
          <a:lstStyle>
            <a:lvl1pPr algn="l" eaLnBrk="1" latinLnBrk="0" hangingPunct="1">
              <a:defRPr kumimoji="0" sz="1200">
                <a:solidFill>
                  <a:schemeClr val="tx2"/>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7" name="直接连接符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56" name="直接连接符 8"/>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0" name="矩形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58" name="直接连接符 10"/>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12" name="椭圆 11"/>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灯片编号占位符 22"/>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lstStyle>
            <a:lvl1pPr algn="ctr">
              <a:defRPr sz="1400" b="1">
                <a:solidFill>
                  <a:srgbClr val="FFFFFF"/>
                </a:solidFill>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2pPr>
      <a:lvl3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3pPr>
      <a:lvl4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4pPr>
      <a:lvl5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5pPr>
      <a:lvl6pPr marL="4572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6pPr>
      <a:lvl7pPr marL="9144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7pPr>
      <a:lvl8pPr marL="13716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8pPr>
      <a:lvl9pPr marL="18288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 name="任意多边形: 形状 15"/>
          <p:cNvSpPr/>
          <p:nvPr>
            <p:custDataLst>
              <p:tags r:id="rId13"/>
            </p:custDataLst>
          </p:nvPr>
        </p:nvSpPr>
        <p:spPr>
          <a:xfrm flipH="1">
            <a:off x="0" y="0"/>
            <a:ext cx="7378700" cy="6858000"/>
          </a:xfrm>
          <a:custGeom>
            <a:avLst/>
            <a:gdLst>
              <a:gd name="connsiteX0" fmla="*/ 7378367 w 7378367"/>
              <a:gd name="connsiteY0" fmla="*/ 0 h 6858000"/>
              <a:gd name="connsiteX1" fmla="*/ 1731641 w 7378367"/>
              <a:gd name="connsiteY1" fmla="*/ 0 h 6858000"/>
              <a:gd name="connsiteX2" fmla="*/ 1587640 w 7378367"/>
              <a:gd name="connsiteY2" fmla="*/ 188562 h 6858000"/>
              <a:gd name="connsiteX3" fmla="*/ 0 w 7378367"/>
              <a:gd name="connsiteY3" fmla="*/ 5104828 h 6858000"/>
              <a:gd name="connsiteX4" fmla="*/ 122591 w 7378367"/>
              <a:gd name="connsiteY4" fmla="*/ 6547765 h 6858000"/>
              <a:gd name="connsiteX5" fmla="*/ 182734 w 7378367"/>
              <a:gd name="connsiteY5" fmla="*/ 6858000 h 6858000"/>
              <a:gd name="connsiteX6" fmla="*/ 7378367 w 73783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367" h="6858000">
                <a:moveTo>
                  <a:pt x="7378367" y="0"/>
                </a:moveTo>
                <a:lnTo>
                  <a:pt x="1731641" y="0"/>
                </a:lnTo>
                <a:lnTo>
                  <a:pt x="1587640" y="188562"/>
                </a:lnTo>
                <a:cubicBezTo>
                  <a:pt x="591159" y="1555254"/>
                  <a:pt x="0" y="3258343"/>
                  <a:pt x="0" y="5104828"/>
                </a:cubicBezTo>
                <a:cubicBezTo>
                  <a:pt x="0" y="5597224"/>
                  <a:pt x="42039" y="6079423"/>
                  <a:pt x="122591" y="6547765"/>
                </a:cubicBezTo>
                <a:lnTo>
                  <a:pt x="182734" y="6858000"/>
                </a:lnTo>
                <a:lnTo>
                  <a:pt x="7378367" y="6858000"/>
                </a:ln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8" name="任意多边形: 形状 17"/>
          <p:cNvSpPr/>
          <p:nvPr>
            <p:custDataLst>
              <p:tags r:id="rId14"/>
            </p:custDataLst>
          </p:nvPr>
        </p:nvSpPr>
        <p:spPr>
          <a:xfrm flipV="1">
            <a:off x="8087783" y="0"/>
            <a:ext cx="4104217" cy="4637088"/>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3077" name="标题占位符 1"/>
          <p:cNvSpPr>
            <a:spLocks noGrp="1"/>
          </p:cNvSpPr>
          <p:nvPr>
            <p:ph type="title"/>
            <p:custDataLst>
              <p:tags r:id="rId15"/>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7"/>
            </p:custDataLst>
          </p:nvPr>
        </p:nvSpPr>
        <p:spPr>
          <a:xfrm>
            <a:off x="696383" y="6356350"/>
            <a:ext cx="2743200" cy="365125"/>
          </a:xfrm>
          <a:prstGeom prst="rect">
            <a:avLst/>
          </a:prstGeom>
        </p:spPr>
        <p:txBody>
          <a:bodyPr vert="horz" wrap="square" lIns="91440" tIns="45720" rIns="91440" bIns="45720" rtlCol="0" anchor="ctr">
            <a:normAutofit/>
          </a:bodyPr>
          <a:lstStyle>
            <a:lvl1pPr algn="l">
              <a:defRPr sz="900">
                <a:solidFill>
                  <a:schemeClr val="tx1">
                    <a:tint val="75000"/>
                  </a:schemeClr>
                </a:solidFill>
              </a:defRPr>
            </a:lvl1p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19"/>
            </p:custDataLst>
          </p:nvPr>
        </p:nvSpPr>
        <p:spPr>
          <a:xfrm>
            <a:off x="8754533" y="6356350"/>
            <a:ext cx="2743200" cy="365125"/>
          </a:xfrm>
          <a:prstGeom prst="rect">
            <a:avLst/>
          </a:prstGeom>
        </p:spPr>
        <p:txBody>
          <a:bodyPr vert="horz" wrap="square" lIns="91440" tIns="45720" rIns="91440" bIns="45720" rtlCol="0" anchor="ctr">
            <a:normAutofit/>
          </a:bodyPr>
          <a:lstStyle>
            <a:lvl1pPr algn="r">
              <a:defRPr sz="900">
                <a:solidFill>
                  <a:schemeClr val="tx1">
                    <a:tint val="75000"/>
                  </a:schemeClr>
                </a:solidFill>
              </a:defRPr>
            </a:lvl1p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37000">
                <a:schemeClr val="bg1"/>
              </a:gs>
              <a:gs pos="100000">
                <a:schemeClr val="bg2"/>
              </a:gs>
            </a:gsLst>
            <a:lin ang="27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099" name="标题占位符 1"/>
          <p:cNvSpPr>
            <a:spLocks noGrp="1"/>
          </p:cNvSpPr>
          <p:nvPr>
            <p:ph type="title"/>
            <p:custDataLst>
              <p:tags r:id="rId13"/>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5"/>
            </p:custDataLst>
          </p:nvPr>
        </p:nvSpPr>
        <p:spPr>
          <a:xfrm>
            <a:off x="696383" y="6356350"/>
            <a:ext cx="2743200" cy="365125"/>
          </a:xfrm>
          <a:prstGeom prst="rect">
            <a:avLst/>
          </a:prstGeom>
        </p:spPr>
        <p:txBody>
          <a:bodyPr vert="horz" wrap="square" lIns="91440" tIns="45720" rIns="91440" bIns="45720" rtlCol="0" anchor="ctr"/>
          <a:lstStyle>
            <a:lvl1pPr>
              <a:defRPr sz="900">
                <a:solidFill>
                  <a:srgbClr val="898989"/>
                </a:solidFill>
                <a:latin typeface="汉仪书宋二简" panose="02010600000101010101" charset="-122"/>
              </a:defRPr>
            </a:lvl1pPr>
          </a:lstStyle>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98989"/>
                </a:solidFill>
                <a:latin typeface="汉仪书宋二简" panose="02010600000101010101" charset="-122"/>
                <a:ea typeface="汉仪书宋二简" panose="02010600000101010101" charset="-122"/>
              </a:defRPr>
            </a:lvl1pPr>
          </a:lstStyle>
          <a:p>
            <a:pPr lvl="0"/>
            <a:endParaRPr lang="zh-CN" altLang="en-US" dirty="0"/>
          </a:p>
        </p:txBody>
      </p:sp>
      <p:sp>
        <p:nvSpPr>
          <p:cNvPr id="6" name="灯片编号占位符 5"/>
          <p:cNvSpPr>
            <a:spLocks noGrp="1"/>
          </p:cNvSpPr>
          <p:nvPr>
            <p:ph type="sldNum" sz="quarter" idx="4"/>
            <p:custDataLst>
              <p:tags r:id="rId17"/>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98989"/>
                </a:solidFill>
                <a:latin typeface="汉仪书宋二简" panose="02010600000101010101" charset="-122"/>
              </a:defRPr>
            </a:lvl1pPr>
          </a:lstStyle>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9"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书宋二简" panose="02010600000101010101" charset="-122"/>
              <a:ea typeface="汉仪书宋二简" panose="02010600000101010101"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100000"/>
        </a:lnSpc>
        <a:spcBef>
          <a:spcPct val="0"/>
        </a:spcBef>
        <a:buNone/>
        <a:defRPr sz="2400" b="0" kern="1200">
          <a:solidFill>
            <a:schemeClr val="tx2">
              <a:lumMod val="75000"/>
              <a:lumOff val="25000"/>
            </a:schemeClr>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5122" name="矩形 7"/>
          <p:cNvSpPr/>
          <p:nvPr userDrawn="1">
            <p:custDataLst>
              <p:tags r:id="rId12"/>
            </p:custDataLst>
          </p:nvPr>
        </p:nvSpPr>
        <p:spPr>
          <a:xfrm>
            <a:off x="0" y="0"/>
            <a:ext cx="16256000" cy="6858000"/>
          </a:xfrm>
          <a:prstGeom prst="rect">
            <a:avLst/>
          </a:prstGeom>
          <a:gradFill rotWithShape="1">
            <a:gsLst>
              <a:gs pos="0">
                <a:schemeClr val="bg1"/>
              </a:gs>
              <a:gs pos="100000">
                <a:schemeClr val="bg2"/>
              </a:gs>
            </a:gsLst>
            <a:lin ang="27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5123" name="标题占位符 1"/>
          <p:cNvSpPr>
            <a:spLocks noGrp="1"/>
          </p:cNvSpPr>
          <p:nvPr>
            <p:ph type="title"/>
            <p:custDataLst>
              <p:tags r:id="rId13"/>
            </p:custDataLst>
          </p:nvPr>
        </p:nvSpPr>
        <p:spPr>
          <a:xfrm>
            <a:off x="927100" y="360363"/>
            <a:ext cx="14401800"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5124" name="文本占位符 2"/>
          <p:cNvSpPr>
            <a:spLocks noGrp="1"/>
          </p:cNvSpPr>
          <p:nvPr>
            <p:ph type="body"/>
            <p:custDataLst>
              <p:tags r:id="rId14"/>
            </p:custDataLst>
          </p:nvPr>
        </p:nvSpPr>
        <p:spPr>
          <a:xfrm>
            <a:off x="927100" y="1301750"/>
            <a:ext cx="14401800" cy="4873625"/>
          </a:xfrm>
          <a:prstGeom prst="rect">
            <a:avLst/>
          </a:prstGeom>
          <a:noFill/>
          <a:ln w="9525">
            <a:noFill/>
          </a:ln>
        </p:spPr>
        <p:txBody>
          <a:bodyPr vert="horz" wrap="square" lIns="0" tIns="0" rIns="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a:t>
            </a:r>
            <a:r>
              <a:rPr lang="zh-CN" altLang="en-US" dirty="0"/>
              <a:t>三级</a:t>
            </a:r>
            <a:endParaRPr lang="zh-CN" altLang="en-US" dirty="0"/>
          </a:p>
          <a:p>
            <a:pPr lvl="3"/>
            <a:r>
              <a:rPr lang="zh-CN" altLang="en-US" dirty="0"/>
              <a:t>第</a:t>
            </a:r>
            <a:r>
              <a:rPr lang="zh-CN" altLang="en-US" dirty="0"/>
              <a:t>四级</a:t>
            </a:r>
            <a:endParaRPr lang="zh-CN" altLang="en-US" dirty="0"/>
          </a:p>
          <a:p>
            <a:pPr lvl="4"/>
            <a:r>
              <a:rPr lang="zh-CN" altLang="en-US" dirty="0"/>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927100" y="6356350"/>
            <a:ext cx="3657600" cy="365125"/>
          </a:xfrm>
          <a:prstGeom prst="rect">
            <a:avLst/>
          </a:prstGeom>
        </p:spPr>
        <p:txBody>
          <a:bodyPr vert="horz" wrap="square" lIns="91440" tIns="45720" rIns="91440" bIns="45720" rtlCol="0" anchor="ctr"/>
          <a:lstStyle>
            <a:lvl1pPr>
              <a:defRPr sz="1200">
                <a:solidFill>
                  <a:srgbClr val="898989"/>
                </a:solidFill>
                <a:latin typeface="汉仪书宋二简" panose="02010600000101010101" charset="-122"/>
              </a:defRPr>
            </a:lvl1pPr>
          </a:lstStyle>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3"/>
            <p:custDataLst>
              <p:tags r:id="rId16"/>
            </p:custDataLst>
          </p:nvPr>
        </p:nvSpPr>
        <p:spPr>
          <a:xfrm>
            <a:off x="5384800" y="6356350"/>
            <a:ext cx="5486400" cy="365125"/>
          </a:xfrm>
          <a:prstGeom prst="rect">
            <a:avLst/>
          </a:prstGeom>
        </p:spPr>
        <p:txBody>
          <a:bodyPr vert="horz" lIns="91440" tIns="45720" rIns="91440" bIns="45720" rtlCol="0" anchor="ctr"/>
          <a:lstStyle>
            <a:lvl1pPr algn="ctr">
              <a:defRPr sz="1200">
                <a:solidFill>
                  <a:srgbClr val="898989"/>
                </a:solidFill>
                <a:latin typeface="汉仪书宋二简" panose="02010600000101010101" charset="-122"/>
                <a:ea typeface="汉仪书宋二简" panose="02010600000101010101" charset="-122"/>
              </a:defRPr>
            </a:lvl1pPr>
          </a:lstStyle>
          <a:p>
            <a:pPr lvl="0"/>
            <a:endParaRPr lang="zh-CN" altLang="en-US" dirty="0"/>
          </a:p>
        </p:txBody>
      </p:sp>
      <p:sp>
        <p:nvSpPr>
          <p:cNvPr id="6" name="灯片编号占位符 5"/>
          <p:cNvSpPr>
            <a:spLocks noGrp="1"/>
          </p:cNvSpPr>
          <p:nvPr>
            <p:ph type="sldNum" sz="quarter" idx="4"/>
            <p:custDataLst>
              <p:tags r:id="rId17"/>
            </p:custDataLst>
          </p:nvPr>
        </p:nvSpPr>
        <p:spPr>
          <a:xfrm>
            <a:off x="11671300" y="6356350"/>
            <a:ext cx="3657600" cy="365125"/>
          </a:xfrm>
          <a:prstGeom prst="rect">
            <a:avLst/>
          </a:prstGeom>
        </p:spPr>
        <p:txBody>
          <a:bodyPr vert="horz" wrap="square" lIns="91440" tIns="45720" rIns="91440" bIns="45720" rtlCol="0" anchor="ctr"/>
          <a:lstStyle>
            <a:lvl1pPr algn="r">
              <a:defRPr sz="1200">
                <a:solidFill>
                  <a:srgbClr val="898989"/>
                </a:solidFill>
                <a:latin typeface="汉仪书宋二简" panose="02010600000101010101" charset="-122"/>
              </a:defRPr>
            </a:lvl1pPr>
          </a:lstStyle>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9"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37000">
                <a:schemeClr val="bg1"/>
              </a:gs>
              <a:gs pos="100000">
                <a:schemeClr val="bg2"/>
              </a:gs>
            </a:gsLst>
            <a:lin ang="27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099" name="标题占位符 1"/>
          <p:cNvSpPr>
            <a:spLocks noGrp="1"/>
          </p:cNvSpPr>
          <p:nvPr>
            <p:ph type="title"/>
            <p:custDataLst>
              <p:tags r:id="rId13"/>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5"/>
            </p:custDataLst>
          </p:nvPr>
        </p:nvSpPr>
        <p:spPr>
          <a:xfrm>
            <a:off x="696383" y="6356350"/>
            <a:ext cx="2743200" cy="365125"/>
          </a:xfrm>
          <a:prstGeom prst="rect">
            <a:avLst/>
          </a:prstGeom>
        </p:spPr>
        <p:txBody>
          <a:bodyPr vert="horz" wrap="square" lIns="91440" tIns="45720" rIns="91440" bIns="45720" rtlCol="0" anchor="ctr"/>
          <a:lstStyle>
            <a:lvl1pPr>
              <a:defRPr sz="900">
                <a:solidFill>
                  <a:srgbClr val="898989"/>
                </a:solidFill>
                <a:latin typeface="汉仪书宋二简" panose="02010600000101010101" charset="-122"/>
              </a:defRPr>
            </a:lvl1pPr>
          </a:lstStyle>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98989"/>
                </a:solidFill>
                <a:latin typeface="汉仪书宋二简" panose="02010600000101010101" charset="-122"/>
                <a:ea typeface="汉仪书宋二简" panose="02010600000101010101" charset="-122"/>
              </a:defRPr>
            </a:lvl1pPr>
          </a:lstStyle>
          <a:p>
            <a:pPr lvl="0"/>
            <a:endParaRPr lang="zh-CN" altLang="en-US" dirty="0"/>
          </a:p>
        </p:txBody>
      </p:sp>
      <p:sp>
        <p:nvSpPr>
          <p:cNvPr id="6" name="灯片编号占位符 5"/>
          <p:cNvSpPr>
            <a:spLocks noGrp="1"/>
          </p:cNvSpPr>
          <p:nvPr>
            <p:ph type="sldNum" sz="quarter" idx="4"/>
            <p:custDataLst>
              <p:tags r:id="rId17"/>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98989"/>
                </a:solidFill>
                <a:latin typeface="汉仪书宋二简" panose="02010600000101010101" charset="-122"/>
              </a:defRPr>
            </a:lvl1pPr>
          </a:lstStyle>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9"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书宋二简" panose="02010600000101010101" charset="-122"/>
              <a:ea typeface="汉仪书宋二简" panose="02010600000101010101"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5800" rtl="0" eaLnBrk="1" latinLnBrk="0" hangingPunct="1">
        <a:lnSpc>
          <a:spcPct val="100000"/>
        </a:lnSpc>
        <a:spcBef>
          <a:spcPct val="0"/>
        </a:spcBef>
        <a:buNone/>
        <a:defRPr sz="2400" b="0" kern="1200">
          <a:solidFill>
            <a:schemeClr val="tx2">
              <a:lumMod val="75000"/>
              <a:lumOff val="25000"/>
            </a:schemeClr>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11.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2" Type="http://schemas.openxmlformats.org/officeDocument/2006/relationships/notesSlide" Target="../notesSlides/notesSlide2.xml"/><Relationship Id="rId11" Type="http://schemas.openxmlformats.org/officeDocument/2006/relationships/slideLayout" Target="../slideLayouts/slideLayout51.xml"/><Relationship Id="rId10" Type="http://schemas.openxmlformats.org/officeDocument/2006/relationships/tags" Target="../tags/tag425.xml"/><Relationship Id="rId1" Type="http://schemas.openxmlformats.org/officeDocument/2006/relationships/tags" Target="../tags/tag421.xml"/></Relationships>
</file>

<file path=ppt/slides/_rels/slide12.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5" Type="http://schemas.openxmlformats.org/officeDocument/2006/relationships/notesSlide" Target="../notesSlides/notesSlide3.xml"/><Relationship Id="rId24" Type="http://schemas.openxmlformats.org/officeDocument/2006/relationships/slideLayout" Target="../slideLayouts/slideLayout40.xml"/><Relationship Id="rId23" Type="http://schemas.openxmlformats.org/officeDocument/2006/relationships/tags" Target="../tags/tag443.xml"/><Relationship Id="rId22" Type="http://schemas.microsoft.com/office/2007/relationships/diagramDrawing" Target="../diagrams/drawing3.xml"/><Relationship Id="rId21" Type="http://schemas.openxmlformats.org/officeDocument/2006/relationships/diagramColors" Target="../diagrams/colors3.xml"/><Relationship Id="rId20" Type="http://schemas.openxmlformats.org/officeDocument/2006/relationships/diagramQuickStyle" Target="../diagrams/quickStyle3.xml"/><Relationship Id="rId2" Type="http://schemas.openxmlformats.org/officeDocument/2006/relationships/tags" Target="../tags/tag427.xml"/><Relationship Id="rId19" Type="http://schemas.openxmlformats.org/officeDocument/2006/relationships/diagramLayout" Target="../diagrams/layout3.xml"/><Relationship Id="rId18" Type="http://schemas.openxmlformats.org/officeDocument/2006/relationships/diagramData" Target="../diagrams/data3.xml"/><Relationship Id="rId17" Type="http://schemas.openxmlformats.org/officeDocument/2006/relationships/tags" Target="../tags/tag442.xml"/><Relationship Id="rId16" Type="http://schemas.openxmlformats.org/officeDocument/2006/relationships/tags" Target="../tags/tag441.xml"/><Relationship Id="rId15" Type="http://schemas.openxmlformats.org/officeDocument/2006/relationships/tags" Target="../tags/tag440.xml"/><Relationship Id="rId14" Type="http://schemas.openxmlformats.org/officeDocument/2006/relationships/tags" Target="../tags/tag439.xml"/><Relationship Id="rId13" Type="http://schemas.openxmlformats.org/officeDocument/2006/relationships/tags" Target="../tags/tag438.xml"/><Relationship Id="rId12" Type="http://schemas.openxmlformats.org/officeDocument/2006/relationships/tags" Target="../tags/tag437.xml"/><Relationship Id="rId11" Type="http://schemas.openxmlformats.org/officeDocument/2006/relationships/tags" Target="../tags/tag436.xml"/><Relationship Id="rId10" Type="http://schemas.openxmlformats.org/officeDocument/2006/relationships/tags" Target="../tags/tag435.xml"/><Relationship Id="rId1" Type="http://schemas.openxmlformats.org/officeDocument/2006/relationships/tags" Target="../tags/tag426.xml"/></Relationships>
</file>

<file path=ppt/slides/_rels/slide13.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21.png"/><Relationship Id="rId7" Type="http://schemas.openxmlformats.org/officeDocument/2006/relationships/tags" Target="../tags/tag450.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3" Type="http://schemas.openxmlformats.org/officeDocument/2006/relationships/tags" Target="../tags/tag446.xml"/><Relationship Id="rId23" Type="http://schemas.openxmlformats.org/officeDocument/2006/relationships/slideLayout" Target="../slideLayouts/slideLayout40.xml"/><Relationship Id="rId22" Type="http://schemas.openxmlformats.org/officeDocument/2006/relationships/tags" Target="../tags/tag459.xml"/><Relationship Id="rId21" Type="http://schemas.openxmlformats.org/officeDocument/2006/relationships/tags" Target="../tags/tag458.xml"/><Relationship Id="rId20" Type="http://schemas.openxmlformats.org/officeDocument/2006/relationships/tags" Target="../tags/tag457.xml"/><Relationship Id="rId2" Type="http://schemas.openxmlformats.org/officeDocument/2006/relationships/tags" Target="../tags/tag445.xml"/><Relationship Id="rId19" Type="http://schemas.openxmlformats.org/officeDocument/2006/relationships/tags" Target="../tags/tag456.xml"/><Relationship Id="rId18" Type="http://schemas.openxmlformats.org/officeDocument/2006/relationships/tags" Target="../tags/tag455.xml"/><Relationship Id="rId17" Type="http://schemas.openxmlformats.org/officeDocument/2006/relationships/tags" Target="../tags/tag454.xml"/><Relationship Id="rId16" Type="http://schemas.openxmlformats.org/officeDocument/2006/relationships/tags" Target="../tags/tag453.xml"/><Relationship Id="rId15" Type="http://schemas.openxmlformats.org/officeDocument/2006/relationships/image" Target="../media/image26.svg"/><Relationship Id="rId14" Type="http://schemas.openxmlformats.org/officeDocument/2006/relationships/image" Target="../media/image25.png"/><Relationship Id="rId13" Type="http://schemas.openxmlformats.org/officeDocument/2006/relationships/tags" Target="../tags/tag452.xml"/><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tags" Target="../tags/tag451.xml"/><Relationship Id="rId1" Type="http://schemas.openxmlformats.org/officeDocument/2006/relationships/tags" Target="../tags/tag444.xml"/></Relationships>
</file>

<file path=ppt/slides/_rels/slide14.xml.rels><?xml version="1.0" encoding="UTF-8" standalone="yes"?>
<Relationships xmlns="http://schemas.openxmlformats.org/package/2006/relationships"><Relationship Id="rId9" Type="http://schemas.openxmlformats.org/officeDocument/2006/relationships/tags" Target="../tags/tag468.xml"/><Relationship Id="rId8" Type="http://schemas.openxmlformats.org/officeDocument/2006/relationships/tags" Target="../tags/tag467.xml"/><Relationship Id="rId7" Type="http://schemas.openxmlformats.org/officeDocument/2006/relationships/tags" Target="../tags/tag466.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8" Type="http://schemas.openxmlformats.org/officeDocument/2006/relationships/notesSlide" Target="../notesSlides/notesSlide4.xml"/><Relationship Id="rId17" Type="http://schemas.openxmlformats.org/officeDocument/2006/relationships/slideLayout" Target="../slideLayouts/slideLayout40.xml"/><Relationship Id="rId16" Type="http://schemas.openxmlformats.org/officeDocument/2006/relationships/tags" Target="../tags/tag475.xml"/><Relationship Id="rId15" Type="http://schemas.openxmlformats.org/officeDocument/2006/relationships/tags" Target="../tags/tag474.xml"/><Relationship Id="rId14" Type="http://schemas.openxmlformats.org/officeDocument/2006/relationships/tags" Target="../tags/tag473.xml"/><Relationship Id="rId13" Type="http://schemas.openxmlformats.org/officeDocument/2006/relationships/tags" Target="../tags/tag472.xml"/><Relationship Id="rId12" Type="http://schemas.openxmlformats.org/officeDocument/2006/relationships/tags" Target="../tags/tag471.xml"/><Relationship Id="rId11" Type="http://schemas.openxmlformats.org/officeDocument/2006/relationships/tags" Target="../tags/tag470.xml"/><Relationship Id="rId10" Type="http://schemas.openxmlformats.org/officeDocument/2006/relationships/tags" Target="../tags/tag469.xml"/><Relationship Id="rId1" Type="http://schemas.openxmlformats.org/officeDocument/2006/relationships/tags" Target="../tags/tag460.xml"/></Relationships>
</file>

<file path=ppt/slides/_rels/slide15.xml.rels><?xml version="1.0" encoding="UTF-8" standalone="yes"?>
<Relationships xmlns="http://schemas.openxmlformats.org/package/2006/relationships"><Relationship Id="rId9" Type="http://schemas.openxmlformats.org/officeDocument/2006/relationships/tags" Target="../tags/tag484.xml"/><Relationship Id="rId8" Type="http://schemas.openxmlformats.org/officeDocument/2006/relationships/tags" Target="../tags/tag483.xml"/><Relationship Id="rId7" Type="http://schemas.openxmlformats.org/officeDocument/2006/relationships/tags" Target="../tags/tag482.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tags" Target="../tags/tag477.xml"/><Relationship Id="rId10" Type="http://schemas.openxmlformats.org/officeDocument/2006/relationships/slideLayout" Target="../slideLayouts/slideLayout40.xml"/><Relationship Id="rId1" Type="http://schemas.openxmlformats.org/officeDocument/2006/relationships/tags" Target="../tags/tag476.xml"/></Relationships>
</file>

<file path=ppt/slides/_rels/slide16.xml.rels><?xml version="1.0" encoding="UTF-8" standalone="yes"?>
<Relationships xmlns="http://schemas.openxmlformats.org/package/2006/relationships"><Relationship Id="rId9" Type="http://schemas.openxmlformats.org/officeDocument/2006/relationships/tags" Target="../tags/tag493.xml"/><Relationship Id="rId8" Type="http://schemas.openxmlformats.org/officeDocument/2006/relationships/tags" Target="../tags/tag492.xml"/><Relationship Id="rId7" Type="http://schemas.openxmlformats.org/officeDocument/2006/relationships/tags" Target="../tags/tag491.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3" Type="http://schemas.openxmlformats.org/officeDocument/2006/relationships/tags" Target="../tags/tag487.xml"/><Relationship Id="rId2" Type="http://schemas.openxmlformats.org/officeDocument/2006/relationships/tags" Target="../tags/tag486.xml"/><Relationship Id="rId12" Type="http://schemas.openxmlformats.org/officeDocument/2006/relationships/slideLayout" Target="../slideLayouts/slideLayout62.xml"/><Relationship Id="rId11" Type="http://schemas.openxmlformats.org/officeDocument/2006/relationships/tags" Target="../tags/tag495.xml"/><Relationship Id="rId10" Type="http://schemas.openxmlformats.org/officeDocument/2006/relationships/tags" Target="../tags/tag494.xml"/><Relationship Id="rId1" Type="http://schemas.openxmlformats.org/officeDocument/2006/relationships/tags" Target="../tags/tag48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97.xml"/><Relationship Id="rId2" Type="http://schemas.openxmlformats.org/officeDocument/2006/relationships/image" Target="../media/image27.png"/><Relationship Id="rId1" Type="http://schemas.openxmlformats.org/officeDocument/2006/relationships/tags" Target="../tags/tag496.xml"/></Relationships>
</file>

<file path=ppt/slides/_rels/slide18.xml.rels><?xml version="1.0" encoding="UTF-8" standalone="yes"?>
<Relationships xmlns="http://schemas.openxmlformats.org/package/2006/relationships"><Relationship Id="rId9" Type="http://schemas.openxmlformats.org/officeDocument/2006/relationships/tags" Target="../tags/tag506.xml"/><Relationship Id="rId8" Type="http://schemas.openxmlformats.org/officeDocument/2006/relationships/tags" Target="../tags/tag505.xml"/><Relationship Id="rId7" Type="http://schemas.openxmlformats.org/officeDocument/2006/relationships/tags" Target="../tags/tag504.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tags" Target="../tags/tag499.xml"/><Relationship Id="rId18" Type="http://schemas.openxmlformats.org/officeDocument/2006/relationships/notesSlide" Target="../notesSlides/notesSlide5.xml"/><Relationship Id="rId17" Type="http://schemas.openxmlformats.org/officeDocument/2006/relationships/slideLayout" Target="../slideLayouts/slideLayout40.xml"/><Relationship Id="rId16" Type="http://schemas.openxmlformats.org/officeDocument/2006/relationships/tags" Target="../tags/tag513.xml"/><Relationship Id="rId15" Type="http://schemas.openxmlformats.org/officeDocument/2006/relationships/tags" Target="../tags/tag512.xml"/><Relationship Id="rId14" Type="http://schemas.openxmlformats.org/officeDocument/2006/relationships/tags" Target="../tags/tag511.xml"/><Relationship Id="rId13" Type="http://schemas.openxmlformats.org/officeDocument/2006/relationships/tags" Target="../tags/tag510.xml"/><Relationship Id="rId12" Type="http://schemas.openxmlformats.org/officeDocument/2006/relationships/tags" Target="../tags/tag509.xml"/><Relationship Id="rId11" Type="http://schemas.openxmlformats.org/officeDocument/2006/relationships/tags" Target="../tags/tag508.xml"/><Relationship Id="rId10" Type="http://schemas.openxmlformats.org/officeDocument/2006/relationships/tags" Target="../tags/tag507.xml"/><Relationship Id="rId1" Type="http://schemas.openxmlformats.org/officeDocument/2006/relationships/tags" Target="../tags/tag49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515.xml"/><Relationship Id="rId1" Type="http://schemas.openxmlformats.org/officeDocument/2006/relationships/tags" Target="../tags/tag5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31.xml"/><Relationship Id="rId1" Type="http://schemas.openxmlformats.org/officeDocument/2006/relationships/tags" Target="../tags/tag33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517.xml"/><Relationship Id="rId1" Type="http://schemas.openxmlformats.org/officeDocument/2006/relationships/tags" Target="../tags/tag5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33.xml"/><Relationship Id="rId1" Type="http://schemas.openxmlformats.org/officeDocument/2006/relationships/tags" Target="../tags/tag33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35.xml"/><Relationship Id="rId1" Type="http://schemas.openxmlformats.org/officeDocument/2006/relationships/tags" Target="../tags/tag334.xml"/></Relationships>
</file>

<file path=ppt/slides/_rels/slide5.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4" Type="http://schemas.openxmlformats.org/officeDocument/2006/relationships/slideLayout" Target="../slideLayouts/slideLayout40.xml"/><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tags" Target="../tags/tag33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1.xml"/><Relationship Id="rId7" Type="http://schemas.openxmlformats.org/officeDocument/2006/relationships/tags" Target="../tags/tag3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ags" Target="../tags/tag349.xml"/></Relationships>
</file>

<file path=ppt/slides/_rels/slide7.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0" Type="http://schemas.openxmlformats.org/officeDocument/2006/relationships/slideLayout" Target="../slideLayouts/slideLayout40.xml"/><Relationship Id="rId1" Type="http://schemas.openxmlformats.org/officeDocument/2006/relationships/tags" Target="../tags/tag351.xml"/></Relationships>
</file>

<file path=ppt/slides/_rels/slide8.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image" Target="../media/image4.svg"/><Relationship Id="rId7" Type="http://schemas.openxmlformats.org/officeDocument/2006/relationships/image" Target="../media/image3.png"/><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9" Type="http://schemas.openxmlformats.org/officeDocument/2006/relationships/notesSlide" Target="../notesSlides/notesSlide1.xml"/><Relationship Id="rId28" Type="http://schemas.openxmlformats.org/officeDocument/2006/relationships/slideLayout" Target="../slideLayouts/slideLayout40.xml"/><Relationship Id="rId27" Type="http://schemas.openxmlformats.org/officeDocument/2006/relationships/tags" Target="../tags/tag378.xml"/><Relationship Id="rId26" Type="http://schemas.openxmlformats.org/officeDocument/2006/relationships/tags" Target="../tags/tag377.xml"/><Relationship Id="rId25" Type="http://schemas.openxmlformats.org/officeDocument/2006/relationships/tags" Target="../tags/tag376.xml"/><Relationship Id="rId24" Type="http://schemas.openxmlformats.org/officeDocument/2006/relationships/tags" Target="../tags/tag375.xml"/><Relationship Id="rId23" Type="http://schemas.openxmlformats.org/officeDocument/2006/relationships/tags" Target="../tags/tag374.xml"/><Relationship Id="rId22" Type="http://schemas.openxmlformats.org/officeDocument/2006/relationships/tags" Target="../tags/tag373.xml"/><Relationship Id="rId21" Type="http://schemas.openxmlformats.org/officeDocument/2006/relationships/tags" Target="../tags/tag372.xml"/><Relationship Id="rId20" Type="http://schemas.openxmlformats.org/officeDocument/2006/relationships/tags" Target="../tags/tag371.xml"/><Relationship Id="rId2" Type="http://schemas.openxmlformats.org/officeDocument/2006/relationships/tags" Target="../tags/tag361.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370.xml"/><Relationship Id="rId16" Type="http://schemas.openxmlformats.org/officeDocument/2006/relationships/image" Target="../media/image8.svg"/><Relationship Id="rId15" Type="http://schemas.openxmlformats.org/officeDocument/2006/relationships/image" Target="../media/image7.png"/><Relationship Id="rId14" Type="http://schemas.openxmlformats.org/officeDocument/2006/relationships/tags" Target="../tags/tag369.xml"/><Relationship Id="rId13" Type="http://schemas.openxmlformats.org/officeDocument/2006/relationships/image" Target="../media/image6.svg"/><Relationship Id="rId12" Type="http://schemas.openxmlformats.org/officeDocument/2006/relationships/image" Target="../media/image5.png"/><Relationship Id="rId11" Type="http://schemas.openxmlformats.org/officeDocument/2006/relationships/tags" Target="../tags/tag368.xml"/><Relationship Id="rId10" Type="http://schemas.openxmlformats.org/officeDocument/2006/relationships/tags" Target="../tags/tag367.xml"/><Relationship Id="rId1" Type="http://schemas.openxmlformats.org/officeDocument/2006/relationships/tags" Target="../tags/tag360.xml"/></Relationships>
</file>

<file path=ppt/slides/_rels/slide9.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8" Type="http://schemas.openxmlformats.org/officeDocument/2006/relationships/slideLayout" Target="../slideLayouts/slideLayout40.xml"/><Relationship Id="rId47" Type="http://schemas.openxmlformats.org/officeDocument/2006/relationships/tags" Target="../tags/tag415.xml"/><Relationship Id="rId46" Type="http://schemas.openxmlformats.org/officeDocument/2006/relationships/image" Target="../media/image20.svg"/><Relationship Id="rId45" Type="http://schemas.openxmlformats.org/officeDocument/2006/relationships/image" Target="../media/image19.png"/><Relationship Id="rId44" Type="http://schemas.openxmlformats.org/officeDocument/2006/relationships/tags" Target="../tags/tag414.xml"/><Relationship Id="rId43" Type="http://schemas.openxmlformats.org/officeDocument/2006/relationships/image" Target="../media/image18.svg"/><Relationship Id="rId42" Type="http://schemas.openxmlformats.org/officeDocument/2006/relationships/image" Target="../media/image17.png"/><Relationship Id="rId41" Type="http://schemas.openxmlformats.org/officeDocument/2006/relationships/tags" Target="../tags/tag413.xml"/><Relationship Id="rId40" Type="http://schemas.openxmlformats.org/officeDocument/2006/relationships/image" Target="../media/image16.svg"/><Relationship Id="rId4" Type="http://schemas.openxmlformats.org/officeDocument/2006/relationships/tags" Target="../tags/tag382.xml"/><Relationship Id="rId39" Type="http://schemas.openxmlformats.org/officeDocument/2006/relationships/image" Target="../media/image15.png"/><Relationship Id="rId38" Type="http://schemas.openxmlformats.org/officeDocument/2006/relationships/tags" Target="../tags/tag412.xml"/><Relationship Id="rId37" Type="http://schemas.openxmlformats.org/officeDocument/2006/relationships/image" Target="../media/image14.svg"/><Relationship Id="rId36" Type="http://schemas.openxmlformats.org/officeDocument/2006/relationships/image" Target="../media/image13.png"/><Relationship Id="rId35" Type="http://schemas.openxmlformats.org/officeDocument/2006/relationships/tags" Target="../tags/tag411.xml"/><Relationship Id="rId34" Type="http://schemas.openxmlformats.org/officeDocument/2006/relationships/image" Target="../media/image12.svg"/><Relationship Id="rId33" Type="http://schemas.openxmlformats.org/officeDocument/2006/relationships/image" Target="../media/image11.png"/><Relationship Id="rId32" Type="http://schemas.openxmlformats.org/officeDocument/2006/relationships/tags" Target="../tags/tag410.xml"/><Relationship Id="rId31" Type="http://schemas.openxmlformats.org/officeDocument/2006/relationships/tags" Target="../tags/tag409.xml"/><Relationship Id="rId30" Type="http://schemas.openxmlformats.org/officeDocument/2006/relationships/tags" Target="../tags/tag408.xml"/><Relationship Id="rId3" Type="http://schemas.openxmlformats.org/officeDocument/2006/relationships/tags" Target="../tags/tag381.xml"/><Relationship Id="rId29" Type="http://schemas.openxmlformats.org/officeDocument/2006/relationships/tags" Target="../tags/tag407.xml"/><Relationship Id="rId28" Type="http://schemas.openxmlformats.org/officeDocument/2006/relationships/tags" Target="../tags/tag406.xml"/><Relationship Id="rId27" Type="http://schemas.openxmlformats.org/officeDocument/2006/relationships/tags" Target="../tags/tag405.xml"/><Relationship Id="rId26" Type="http://schemas.openxmlformats.org/officeDocument/2006/relationships/tags" Target="../tags/tag404.xml"/><Relationship Id="rId25" Type="http://schemas.openxmlformats.org/officeDocument/2006/relationships/tags" Target="../tags/tag403.xml"/><Relationship Id="rId24" Type="http://schemas.openxmlformats.org/officeDocument/2006/relationships/tags" Target="../tags/tag402.xml"/><Relationship Id="rId23" Type="http://schemas.openxmlformats.org/officeDocument/2006/relationships/tags" Target="../tags/tag401.xml"/><Relationship Id="rId22" Type="http://schemas.openxmlformats.org/officeDocument/2006/relationships/tags" Target="../tags/tag400.xml"/><Relationship Id="rId21" Type="http://schemas.openxmlformats.org/officeDocument/2006/relationships/tags" Target="../tags/tag399.xml"/><Relationship Id="rId20" Type="http://schemas.openxmlformats.org/officeDocument/2006/relationships/tags" Target="../tags/tag398.xml"/><Relationship Id="rId2" Type="http://schemas.openxmlformats.org/officeDocument/2006/relationships/tags" Target="../tags/tag380.xml"/><Relationship Id="rId19" Type="http://schemas.openxmlformats.org/officeDocument/2006/relationships/tags" Target="../tags/tag397.xml"/><Relationship Id="rId18" Type="http://schemas.openxmlformats.org/officeDocument/2006/relationships/tags" Target="../tags/tag396.xml"/><Relationship Id="rId17" Type="http://schemas.openxmlformats.org/officeDocument/2006/relationships/tags" Target="../tags/tag395.xml"/><Relationship Id="rId16" Type="http://schemas.openxmlformats.org/officeDocument/2006/relationships/tags" Target="../tags/tag394.xml"/><Relationship Id="rId15" Type="http://schemas.openxmlformats.org/officeDocument/2006/relationships/tags" Target="../tags/tag393.xml"/><Relationship Id="rId14" Type="http://schemas.openxmlformats.org/officeDocument/2006/relationships/tags" Target="../tags/tag392.xml"/><Relationship Id="rId13" Type="http://schemas.openxmlformats.org/officeDocument/2006/relationships/tags" Target="../tags/tag391.xml"/><Relationship Id="rId12" Type="http://schemas.openxmlformats.org/officeDocument/2006/relationships/tags" Target="../tags/tag390.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tags" Target="../tags/tag3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p:cNvPicPr>
            <a:picLocks noChangeAspect="1"/>
          </p:cNvPicPr>
          <p:nvPr/>
        </p:nvPicPr>
        <p:blipFill>
          <a:blip r:embed="rId1"/>
          <a:stretch>
            <a:fillRect/>
          </a:stretch>
        </p:blipFill>
        <p:spPr>
          <a:xfrm>
            <a:off x="11258550" y="0"/>
            <a:ext cx="933450" cy="933450"/>
          </a:xfrm>
          <a:prstGeom prst="rect">
            <a:avLst/>
          </a:prstGeom>
        </p:spPr>
      </p:pic>
      <p:sp>
        <p:nvSpPr>
          <p:cNvPr id="4" name="标题"/>
          <p:cNvSpPr>
            <a:spLocks noGrp="1"/>
          </p:cNvSpPr>
          <p:nvPr>
            <p:custDataLst>
              <p:tags r:id="rId2"/>
            </p:custDataLst>
          </p:nvPr>
        </p:nvSpPr>
        <p:spPr>
          <a:xfrm>
            <a:off x="4151630" y="1556385"/>
            <a:ext cx="7268845" cy="2676525"/>
          </a:xfrm>
          <a:prstGeom prst="rect">
            <a:avLst/>
          </a:prstGeom>
          <a:noFill/>
          <a:ln w="9525">
            <a:noFill/>
          </a:ln>
        </p:spPr>
        <p:txBody>
          <a:bodyPr vert="horz" wrap="square" lIns="0" tIns="0" rIns="0" bIns="0" anchor="b" anchorCtr="0">
            <a:normAutofit/>
          </a:bodyPr>
          <a:lstStyle>
            <a:lvl1pPr algn="l" defTabSz="685800" rtl="0" eaLnBrk="1" latinLnBrk="0" hangingPunct="1">
              <a:lnSpc>
                <a:spcPct val="100000"/>
              </a:lnSpc>
              <a:spcBef>
                <a:spcPct val="0"/>
              </a:spcBef>
              <a:buNone/>
              <a:defRPr sz="4500" b="1" kern="1200">
                <a:solidFill>
                  <a:schemeClr val="tx2"/>
                </a:solidFill>
                <a:latin typeface="+mj-lt"/>
                <a:ea typeface="+mj-ea"/>
                <a:cs typeface="+mj-cs"/>
              </a:defRPr>
            </a:lvl1pPr>
          </a:lstStyle>
          <a:p>
            <a:pPr marL="0" indent="0" defTabSz="685800">
              <a:spcAft>
                <a:spcPct val="0"/>
              </a:spcAft>
              <a:buClrTx/>
              <a:buSzTx/>
              <a:buFontTx/>
              <a:buNone/>
            </a:pPr>
            <a:r>
              <a:rPr lang="zh-CN" altLang="en-US" sz="6000" kern="1200">
                <a:effectLst>
                  <a:outerShdw blurRad="38100" dist="38100" dir="2700000" algn="tl">
                    <a:srgbClr val="000000">
                      <a:alpha val="43137"/>
                    </a:srgbClr>
                  </a:outerShdw>
                </a:effectLst>
                <a:latin typeface="+mj-lt"/>
                <a:ea typeface="+mj-ea"/>
                <a:cs typeface="+mj-cs"/>
              </a:rPr>
              <a:t>金融投资知识普及</a:t>
            </a:r>
            <a:r>
              <a:rPr lang="en-US" altLang="zh-CN" sz="6000" kern="1200">
                <a:effectLst>
                  <a:outerShdw blurRad="38100" dist="38100" dir="2700000" algn="tl">
                    <a:srgbClr val="000000">
                      <a:alpha val="43137"/>
                    </a:srgbClr>
                  </a:outerShdw>
                </a:effectLst>
                <a:latin typeface="+mj-lt"/>
                <a:ea typeface="+mj-ea"/>
                <a:cs typeface="+mj-cs"/>
              </a:rPr>
              <a:t>5</a:t>
            </a:r>
            <a:endParaRPr lang="en-US" altLang="zh-CN" sz="6000" kern="1200">
              <a:effectLst>
                <a:outerShdw blurRad="38100" dist="38100" dir="2700000" algn="tl">
                  <a:srgbClr val="000000">
                    <a:alpha val="43137"/>
                  </a:srgbClr>
                </a:outerShdw>
              </a:effectLst>
              <a:latin typeface="+mj-lt"/>
              <a:ea typeface="+mj-ea"/>
              <a:cs typeface="+mj-cs"/>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custDataLst>
              <p:tags r:id="rId1"/>
            </p:custDataLst>
          </p:nvPr>
        </p:nvSpPr>
        <p:spPr>
          <a:xfrm>
            <a:off x="3503613" y="1844675"/>
            <a:ext cx="4248150" cy="863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mn-lt"/>
                <a:ea typeface="+mn-ea"/>
                <a:cs typeface="+mn-cs"/>
              </a:rPr>
              <a:t>证券投资的故乡</a:t>
            </a:r>
            <a:r>
              <a:rPr kumimoji="1" lang="en-US" altLang="zh-CN" sz="2400" b="0" i="0" u="none" strike="noStrike" kern="1200" cap="none" spc="0" normalizeH="0" baseline="0" noProof="0" dirty="0">
                <a:ln>
                  <a:noFill/>
                </a:ln>
                <a:solidFill>
                  <a:schemeClr val="dk1"/>
                </a:solidFill>
                <a:effectLst/>
                <a:uLnTx/>
                <a:uFillTx/>
                <a:latin typeface="+mn-lt"/>
                <a:ea typeface="+mn-ea"/>
                <a:cs typeface="+mn-cs"/>
              </a:rPr>
              <a:t>-</a:t>
            </a:r>
            <a:r>
              <a:rPr kumimoji="1" lang="zh-CN" altLang="en-US" sz="2400" b="0" i="0" u="none" strike="noStrike" kern="1200" cap="none" spc="0" normalizeH="0" baseline="0" noProof="0" dirty="0">
                <a:ln>
                  <a:noFill/>
                </a:ln>
                <a:solidFill>
                  <a:schemeClr val="dk1"/>
                </a:solidFill>
                <a:effectLst/>
                <a:uLnTx/>
                <a:uFillTx/>
                <a:latin typeface="+mn-lt"/>
                <a:ea typeface="+mn-ea"/>
                <a:cs typeface="+mn-cs"/>
              </a:rPr>
              <a:t>英国</a:t>
            </a:r>
            <a:endParaRPr kumimoji="1" lang="zh-CN" alt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矩形 8"/>
          <p:cNvSpPr/>
          <p:nvPr>
            <p:custDataLst>
              <p:tags r:id="rId2"/>
            </p:custDataLst>
          </p:nvPr>
        </p:nvSpPr>
        <p:spPr>
          <a:xfrm>
            <a:off x="3524250" y="4652963"/>
            <a:ext cx="4246563" cy="863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mn-lt"/>
                <a:ea typeface="+mn-ea"/>
                <a:cs typeface="+mn-cs"/>
              </a:rPr>
              <a:t>证券投资新生</a:t>
            </a:r>
            <a:r>
              <a:rPr kumimoji="1" lang="en-US" altLang="zh-CN" sz="2400" b="0" i="0" u="none" strike="noStrike" kern="1200" cap="none" spc="0" normalizeH="0" baseline="0" noProof="0" dirty="0">
                <a:ln>
                  <a:noFill/>
                </a:ln>
                <a:solidFill>
                  <a:schemeClr val="dk1"/>
                </a:solidFill>
                <a:effectLst/>
                <a:uLnTx/>
                <a:uFillTx/>
                <a:latin typeface="+mn-lt"/>
                <a:ea typeface="+mn-ea"/>
                <a:cs typeface="+mn-cs"/>
              </a:rPr>
              <a:t>-</a:t>
            </a:r>
            <a:r>
              <a:rPr kumimoji="1" lang="zh-CN" altLang="en-US" sz="2400" b="0" i="0" u="none" strike="noStrike" kern="1200" cap="none" spc="0" normalizeH="0" baseline="0" noProof="0" dirty="0">
                <a:ln>
                  <a:noFill/>
                </a:ln>
                <a:solidFill>
                  <a:schemeClr val="dk1"/>
                </a:solidFill>
                <a:effectLst/>
                <a:uLnTx/>
                <a:uFillTx/>
                <a:latin typeface="+mn-lt"/>
                <a:ea typeface="+mn-ea"/>
                <a:cs typeface="+mn-cs"/>
              </a:rPr>
              <a:t>我国</a:t>
            </a:r>
            <a:endParaRPr kumimoji="1" lang="zh-CN" alt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矩形 10"/>
          <p:cNvSpPr/>
          <p:nvPr>
            <p:custDataLst>
              <p:tags r:id="rId3"/>
            </p:custDataLst>
          </p:nvPr>
        </p:nvSpPr>
        <p:spPr>
          <a:xfrm>
            <a:off x="3541713" y="3284538"/>
            <a:ext cx="4171950" cy="86518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mn-lt"/>
                <a:ea typeface="+mn-ea"/>
                <a:cs typeface="+mn-cs"/>
              </a:rPr>
              <a:t>证券基金世界中心</a:t>
            </a:r>
            <a:r>
              <a:rPr kumimoji="1" lang="en-US" altLang="zh-CN" sz="2400" b="0" i="0" u="none" strike="noStrike" kern="1200" cap="none" spc="0" normalizeH="0" baseline="0" noProof="0" dirty="0">
                <a:ln>
                  <a:noFill/>
                </a:ln>
                <a:solidFill>
                  <a:schemeClr val="dk1"/>
                </a:solidFill>
                <a:effectLst/>
                <a:uLnTx/>
                <a:uFillTx/>
                <a:latin typeface="+mn-lt"/>
                <a:ea typeface="+mn-ea"/>
                <a:cs typeface="+mn-cs"/>
              </a:rPr>
              <a:t>-</a:t>
            </a:r>
            <a:r>
              <a:rPr kumimoji="1" lang="zh-CN" altLang="en-US" sz="2400" b="0" i="0" u="none" strike="noStrike" kern="1200" cap="none" spc="0" normalizeH="0" baseline="0" noProof="0" dirty="0">
                <a:ln>
                  <a:noFill/>
                </a:ln>
                <a:solidFill>
                  <a:schemeClr val="dk1"/>
                </a:solidFill>
                <a:effectLst/>
                <a:uLnTx/>
                <a:uFillTx/>
                <a:latin typeface="+mn-lt"/>
                <a:ea typeface="+mn-ea"/>
                <a:cs typeface="+mn-cs"/>
              </a:rPr>
              <a:t>美国</a:t>
            </a:r>
            <a:endParaRPr kumimoji="1" lang="zh-CN" alt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40964" name="标题 1"/>
          <p:cNvSpPr>
            <a:spLocks noGrp="1"/>
          </p:cNvSpPr>
          <p:nvPr>
            <p:ph type="title"/>
            <p:custDataLst>
              <p:tags r:id="rId4"/>
            </p:custDataLst>
          </p:nvPr>
        </p:nvSpPr>
        <p:spPr/>
        <p:txBody>
          <a:bodyPr vert="horz" wrap="square" lIns="0" tIns="0" rIns="0" bIns="0" anchor="b" anchorCtr="0"/>
          <a:p>
            <a:pPr>
              <a:buSzTx/>
            </a:pPr>
            <a:r>
              <a:rPr lang="zh-CN" altLang="en-US" dirty="0"/>
              <a:t>证券投资基金的发展沿革</a:t>
            </a:r>
            <a:endParaRPr lang="zh-CN" altLang="en-US" dirty="0"/>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1"/>
            </p:custDataLst>
          </p:nvPr>
        </p:nvSpPr>
        <p:spPr/>
        <p:txBody>
          <a:bodyPr/>
          <a:lstStyle/>
          <a:p>
            <a:r>
              <a:rPr lang="zh-CN" altLang="en-US"/>
              <a:t>证券投资基金种类</a:t>
            </a:r>
            <a:endParaRPr lang="zh-CN" altLang="en-US"/>
          </a:p>
        </p:txBody>
      </p:sp>
      <p:graphicFrame>
        <p:nvGraphicFramePr>
          <p:cNvPr id="13" name="图示 12"/>
          <p:cNvGraphicFramePr/>
          <p:nvPr/>
        </p:nvGraphicFramePr>
        <p:xfrm>
          <a:off x="5074285" y="1376680"/>
          <a:ext cx="6503035" cy="4675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矩形 13"/>
          <p:cNvSpPr/>
          <p:nvPr>
            <p:custDataLst>
              <p:tags r:id="rId7"/>
            </p:custDataLst>
          </p:nvPr>
        </p:nvSpPr>
        <p:spPr>
          <a:xfrm>
            <a:off x="1040130" y="1616075"/>
            <a:ext cx="4773930" cy="56832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2400" b="1" kern="0" dirty="0">
                <a:ln>
                  <a:noFill/>
                  <a:prstDash val="sysDot"/>
                </a:ln>
                <a:solidFill>
                  <a:schemeClr val="tx1">
                    <a:lumMod val="85000"/>
                    <a:lumOff val="15000"/>
                  </a:schemeClr>
                </a:solidFill>
                <a:latin typeface="+mn-ea"/>
                <a:cs typeface="+mn-ea"/>
              </a:rPr>
              <a:t>按照“组织”形式</a:t>
            </a:r>
            <a:endParaRPr lang="zh-CN" altLang="en-US" sz="2400" b="1" kern="0" dirty="0">
              <a:ln>
                <a:noFill/>
                <a:prstDash val="sysDot"/>
              </a:ln>
              <a:solidFill>
                <a:schemeClr val="tx1">
                  <a:lumMod val="85000"/>
                  <a:lumOff val="15000"/>
                </a:schemeClr>
              </a:solidFill>
              <a:latin typeface="+mn-ea"/>
              <a:cs typeface="+mn-ea"/>
            </a:endParaRPr>
          </a:p>
        </p:txBody>
      </p:sp>
      <p:sp>
        <p:nvSpPr>
          <p:cNvPr id="16" name="椭圆 15"/>
          <p:cNvSpPr/>
          <p:nvPr>
            <p:custDataLst>
              <p:tags r:id="rId8"/>
            </p:custDataLst>
          </p:nvPr>
        </p:nvSpPr>
        <p:spPr>
          <a:xfrm>
            <a:off x="557115" y="1701265"/>
            <a:ext cx="398463" cy="398463"/>
          </a:xfrm>
          <a:prstGeom prst="ellipse">
            <a:avLst/>
          </a:prstGeom>
          <a:solidFill>
            <a:schemeClr val="accent1"/>
          </a:solidFill>
          <a:effectLst/>
        </p:spPr>
        <p:txBody>
          <a:bodyPr wrap="none" lIns="0" tIns="0" rIns="0" bIns="0" rtlCol="0" anchor="ctr" anchorCtr="0">
            <a:normAutofit/>
          </a:bodyPr>
          <a:p>
            <a:pPr algn="ctr">
              <a:spcBef>
                <a:spcPct val="0"/>
              </a:spcBef>
              <a:spcAft>
                <a:spcPct val="0"/>
              </a:spcAft>
            </a:pPr>
            <a:r>
              <a:rPr lang="en-US" altLang="zh-CN" sz="1400" b="1" dirty="0">
                <a:solidFill>
                  <a:srgbClr val="FFFFFF"/>
                </a:solidFill>
                <a:latin typeface="+mn-ea"/>
                <a:cs typeface="+mn-ea"/>
              </a:rPr>
              <a:t>01</a:t>
            </a:r>
            <a:endParaRPr lang="zh-CN" altLang="en-US" sz="1400" b="1" dirty="0">
              <a:solidFill>
                <a:srgbClr val="FFFFFF"/>
              </a:solidFill>
              <a:latin typeface="+mn-ea"/>
              <a:cs typeface="+mn-ea"/>
            </a:endParaRPr>
          </a:p>
        </p:txBody>
      </p:sp>
      <p:sp>
        <p:nvSpPr>
          <p:cNvPr id="17" name="矩形 16"/>
          <p:cNvSpPr/>
          <p:nvPr>
            <p:custDataLst>
              <p:tags r:id="rId9"/>
            </p:custDataLst>
          </p:nvPr>
        </p:nvSpPr>
        <p:spPr>
          <a:xfrm>
            <a:off x="1040130" y="2269490"/>
            <a:ext cx="4773930" cy="50927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800" kern="0" dirty="0">
                <a:ln>
                  <a:noFill/>
                  <a:prstDash val="sysDot"/>
                </a:ln>
                <a:solidFill>
                  <a:schemeClr val="tx1">
                    <a:lumMod val="85000"/>
                    <a:lumOff val="15000"/>
                  </a:schemeClr>
                </a:solidFill>
                <a:latin typeface="+mn-ea"/>
                <a:cs typeface="+mn-ea"/>
              </a:rPr>
              <a:t>1、信托型基金</a:t>
            </a:r>
            <a:endParaRPr lang="zh-CN" altLang="en-US" sz="1800" kern="0" dirty="0">
              <a:ln>
                <a:noFill/>
                <a:prstDash val="sysDot"/>
              </a:ln>
              <a:solidFill>
                <a:schemeClr val="tx1">
                  <a:lumMod val="85000"/>
                  <a:lumOff val="15000"/>
                </a:schemeClr>
              </a:solidFill>
              <a:latin typeface="+mn-ea"/>
              <a:cs typeface="+mn-ea"/>
            </a:endParaRPr>
          </a:p>
        </p:txBody>
      </p:sp>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任意多边形: 形状 42"/>
          <p:cNvSpPr/>
          <p:nvPr>
            <p:custDataLst>
              <p:tags r:id="rId1"/>
            </p:custDataLst>
          </p:nvPr>
        </p:nvSpPr>
        <p:spPr>
          <a:xfrm>
            <a:off x="1524000" y="5030788"/>
            <a:ext cx="9144000" cy="969963"/>
          </a:xfrm>
          <a:custGeom>
            <a:avLst/>
            <a:gdLst>
              <a:gd name="connsiteX0" fmla="*/ 6104009 w 12192000"/>
              <a:gd name="connsiteY0" fmla="*/ 0 h 1293976"/>
              <a:gd name="connsiteX1" fmla="*/ 11843664 w 12192000"/>
              <a:gd name="connsiteY1" fmla="*/ 221981 h 1293976"/>
              <a:gd name="connsiteX2" fmla="*/ 12192000 w 12192000"/>
              <a:gd name="connsiteY2" fmla="*/ 252317 h 1293976"/>
              <a:gd name="connsiteX3" fmla="*/ 12192000 w 12192000"/>
              <a:gd name="connsiteY3" fmla="*/ 1293976 h 1293976"/>
              <a:gd name="connsiteX4" fmla="*/ 0 w 12192000"/>
              <a:gd name="connsiteY4" fmla="*/ 1293976 h 1293976"/>
              <a:gd name="connsiteX5" fmla="*/ 0 w 12192000"/>
              <a:gd name="connsiteY5" fmla="*/ 253712 h 1293976"/>
              <a:gd name="connsiteX6" fmla="*/ 364355 w 12192000"/>
              <a:gd name="connsiteY6" fmla="*/ 221981 h 1293976"/>
              <a:gd name="connsiteX7" fmla="*/ 6104009 w 12192000"/>
              <a:gd name="connsiteY7" fmla="*/ 0 h 12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293976">
                <a:moveTo>
                  <a:pt x="6104009" y="0"/>
                </a:moveTo>
                <a:cubicBezTo>
                  <a:pt x="8160425" y="0"/>
                  <a:pt x="10107332" y="79722"/>
                  <a:pt x="11843664" y="221981"/>
                </a:cubicBezTo>
                <a:lnTo>
                  <a:pt x="12192000" y="252317"/>
                </a:lnTo>
                <a:lnTo>
                  <a:pt x="12192000" y="1293976"/>
                </a:lnTo>
                <a:lnTo>
                  <a:pt x="0" y="1293976"/>
                </a:lnTo>
                <a:lnTo>
                  <a:pt x="0" y="253712"/>
                </a:lnTo>
                <a:lnTo>
                  <a:pt x="364355" y="221981"/>
                </a:lnTo>
                <a:cubicBezTo>
                  <a:pt x="2100687" y="79722"/>
                  <a:pt x="4047594" y="0"/>
                  <a:pt x="6104009" y="0"/>
                </a:cubicBezTo>
                <a:close/>
              </a:path>
            </a:pathLst>
          </a:custGeom>
          <a:gradFill>
            <a:gsLst>
              <a:gs pos="0">
                <a:schemeClr val="accent1">
                  <a:lumMod val="60000"/>
                  <a:lumOff val="40000"/>
                </a:schemeClr>
              </a:gs>
              <a:gs pos="100000">
                <a:schemeClr val="accent1">
                  <a:lumMod val="40000"/>
                  <a:lumOff val="60000"/>
                </a:schemeClr>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6" name="矩形: 圆角 5"/>
          <p:cNvSpPr/>
          <p:nvPr>
            <p:custDataLst>
              <p:tags r:id="rId2"/>
            </p:custDataLst>
          </p:nvPr>
        </p:nvSpPr>
        <p:spPr>
          <a:xfrm>
            <a:off x="2436813" y="2041525"/>
            <a:ext cx="7318375" cy="3725863"/>
          </a:xfrm>
          <a:prstGeom prst="roundRect">
            <a:avLst>
              <a:gd name="adj" fmla="val 3111"/>
            </a:avLst>
          </a:prstGeom>
          <a:solidFill>
            <a:schemeClr val="accent1">
              <a:lumMod val="20000"/>
              <a:lumOff val="80000"/>
              <a:alpha val="30000"/>
            </a:schemeClr>
          </a:solidFill>
          <a:ln w="9525">
            <a:solidFill>
              <a:schemeClr val="accent1">
                <a:lumMod val="40000"/>
                <a:lumOff val="60000"/>
                <a:alpha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5" name="矩形: 圆角 4"/>
          <p:cNvSpPr/>
          <p:nvPr>
            <p:custDataLst>
              <p:tags r:id="rId3"/>
            </p:custDataLst>
          </p:nvPr>
        </p:nvSpPr>
        <p:spPr>
          <a:xfrm>
            <a:off x="2262188" y="1897063"/>
            <a:ext cx="7667625" cy="3725863"/>
          </a:xfrm>
          <a:prstGeom prst="roundRect">
            <a:avLst>
              <a:gd name="adj" fmla="val 3111"/>
            </a:avLst>
          </a:prstGeom>
          <a:solidFill>
            <a:schemeClr val="accent1">
              <a:lumMod val="20000"/>
              <a:lumOff val="80000"/>
              <a:alpha val="50000"/>
            </a:schemeClr>
          </a:solidFill>
          <a:ln w="9525">
            <a:solidFill>
              <a:schemeClr val="accent1">
                <a:lumMod val="40000"/>
                <a:lumOff val="60000"/>
                <a:alpha val="61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44036" name="标题 1"/>
          <p:cNvSpPr>
            <a:spLocks noGrp="1"/>
          </p:cNvSpPr>
          <p:nvPr>
            <p:ph type="title"/>
            <p:custDataLst>
              <p:tags r:id="rId4"/>
            </p:custDataLst>
          </p:nvPr>
        </p:nvSpPr>
        <p:spPr/>
        <p:txBody>
          <a:bodyPr vert="horz" wrap="square" lIns="0" tIns="0" rIns="0" bIns="0" anchor="b" anchorCtr="0"/>
          <a:p>
            <a:pPr>
              <a:buSzTx/>
            </a:pPr>
            <a:r>
              <a:rPr lang="zh-CN" altLang="en-US" dirty="0"/>
              <a:t>2，公司型基金</a:t>
            </a:r>
            <a:endParaRPr lang="zh-CN" altLang="en-US" dirty="0"/>
          </a:p>
        </p:txBody>
      </p:sp>
      <p:sp>
        <p:nvSpPr>
          <p:cNvPr id="3" name="矩形: 圆角 2"/>
          <p:cNvSpPr/>
          <p:nvPr>
            <p:custDataLst>
              <p:tags r:id="rId5"/>
            </p:custDataLst>
          </p:nvPr>
        </p:nvSpPr>
        <p:spPr>
          <a:xfrm>
            <a:off x="2100263" y="1887538"/>
            <a:ext cx="7991475" cy="3590925"/>
          </a:xfrm>
          <a:prstGeom prst="roundRect">
            <a:avLst>
              <a:gd name="adj" fmla="val 3111"/>
            </a:avLst>
          </a:prstGeom>
          <a:solidFill>
            <a:schemeClr val="bg2"/>
          </a:solidFill>
          <a:ln w="9525">
            <a:solidFill>
              <a:schemeClr val="accent1">
                <a:alpha val="50000"/>
              </a:schemeClr>
            </a:solidFill>
            <a:prstDash val="solid"/>
          </a:ln>
          <a:effectLst>
            <a:outerShdw blurRad="76200" dist="762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7" name="椭圆 6"/>
          <p:cNvSpPr/>
          <p:nvPr>
            <p:custDataLst>
              <p:tags r:id="rId6"/>
            </p:custDataLst>
          </p:nvPr>
        </p:nvSpPr>
        <p:spPr>
          <a:xfrm>
            <a:off x="2840038" y="1943100"/>
            <a:ext cx="80963" cy="80963"/>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10" name="弧形 9"/>
          <p:cNvSpPr/>
          <p:nvPr>
            <p:custDataLst>
              <p:tags r:id="rId7"/>
            </p:custDataLst>
          </p:nvPr>
        </p:nvSpPr>
        <p:spPr>
          <a:xfrm>
            <a:off x="2822600" y="1796909"/>
            <a:ext cx="135000" cy="186178"/>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z="1350" strike="noStrike" noProof="1"/>
          </a:p>
        </p:txBody>
      </p:sp>
      <p:sp>
        <p:nvSpPr>
          <p:cNvPr id="13" name="椭圆 12"/>
          <p:cNvSpPr/>
          <p:nvPr>
            <p:custDataLst>
              <p:tags r:id="rId8"/>
            </p:custDataLst>
          </p:nvPr>
        </p:nvSpPr>
        <p:spPr>
          <a:xfrm>
            <a:off x="3292475" y="1943100"/>
            <a:ext cx="80963" cy="80963"/>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14" name="弧形 13"/>
          <p:cNvSpPr/>
          <p:nvPr>
            <p:custDataLst>
              <p:tags r:id="rId9"/>
            </p:custDataLst>
          </p:nvPr>
        </p:nvSpPr>
        <p:spPr>
          <a:xfrm>
            <a:off x="3275192" y="1796909"/>
            <a:ext cx="135000" cy="186178"/>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z="1350" strike="noStrike" noProof="1"/>
          </a:p>
        </p:txBody>
      </p:sp>
      <p:sp>
        <p:nvSpPr>
          <p:cNvPr id="16" name="椭圆 15"/>
          <p:cNvSpPr/>
          <p:nvPr>
            <p:custDataLst>
              <p:tags r:id="rId10"/>
            </p:custDataLst>
          </p:nvPr>
        </p:nvSpPr>
        <p:spPr>
          <a:xfrm>
            <a:off x="3744913" y="1943100"/>
            <a:ext cx="80963" cy="80963"/>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17" name="弧形 16"/>
          <p:cNvSpPr/>
          <p:nvPr>
            <p:custDataLst>
              <p:tags r:id="rId11"/>
            </p:custDataLst>
          </p:nvPr>
        </p:nvSpPr>
        <p:spPr>
          <a:xfrm>
            <a:off x="3725998" y="1796909"/>
            <a:ext cx="135000" cy="186178"/>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z="1350" strike="noStrike" noProof="1"/>
          </a:p>
        </p:txBody>
      </p:sp>
      <p:sp>
        <p:nvSpPr>
          <p:cNvPr id="27" name="椭圆 26"/>
          <p:cNvSpPr/>
          <p:nvPr>
            <p:custDataLst>
              <p:tags r:id="rId12"/>
            </p:custDataLst>
          </p:nvPr>
        </p:nvSpPr>
        <p:spPr>
          <a:xfrm flipH="1">
            <a:off x="9271000" y="1943100"/>
            <a:ext cx="80963" cy="80963"/>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28" name="弧形 27"/>
          <p:cNvSpPr/>
          <p:nvPr>
            <p:custDataLst>
              <p:tags r:id="rId13"/>
            </p:custDataLst>
          </p:nvPr>
        </p:nvSpPr>
        <p:spPr>
          <a:xfrm flipH="1">
            <a:off x="9232615" y="1796909"/>
            <a:ext cx="135000" cy="186178"/>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z="1350" strike="noStrike" noProof="1"/>
          </a:p>
        </p:txBody>
      </p:sp>
      <p:sp>
        <p:nvSpPr>
          <p:cNvPr id="25" name="椭圆 24"/>
          <p:cNvSpPr/>
          <p:nvPr>
            <p:custDataLst>
              <p:tags r:id="rId14"/>
            </p:custDataLst>
          </p:nvPr>
        </p:nvSpPr>
        <p:spPr>
          <a:xfrm flipH="1">
            <a:off x="8818563" y="1943100"/>
            <a:ext cx="80963" cy="80963"/>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26" name="弧形 25"/>
          <p:cNvSpPr/>
          <p:nvPr>
            <p:custDataLst>
              <p:tags r:id="rId15"/>
            </p:custDataLst>
          </p:nvPr>
        </p:nvSpPr>
        <p:spPr>
          <a:xfrm flipH="1">
            <a:off x="8780618" y="1796909"/>
            <a:ext cx="135000" cy="186178"/>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z="1350" strike="noStrike" noProof="1"/>
          </a:p>
        </p:txBody>
      </p:sp>
      <p:sp>
        <p:nvSpPr>
          <p:cNvPr id="23" name="椭圆 22"/>
          <p:cNvSpPr/>
          <p:nvPr>
            <p:custDataLst>
              <p:tags r:id="rId16"/>
            </p:custDataLst>
          </p:nvPr>
        </p:nvSpPr>
        <p:spPr>
          <a:xfrm flipH="1">
            <a:off x="8367713" y="1943100"/>
            <a:ext cx="80963" cy="80963"/>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dirty="0">
              <a:solidFill>
                <a:srgbClr val="FFFFFF"/>
              </a:solidFill>
              <a:latin typeface="汉仪书宋二简" panose="02010600000101010101" charset="-122"/>
              <a:ea typeface="汉仪书宋二简" panose="02010600000101010101" charset="-122"/>
            </a:endParaRPr>
          </a:p>
        </p:txBody>
      </p:sp>
      <p:sp>
        <p:nvSpPr>
          <p:cNvPr id="24" name="弧形 23"/>
          <p:cNvSpPr/>
          <p:nvPr>
            <p:custDataLst>
              <p:tags r:id="rId17"/>
            </p:custDataLst>
          </p:nvPr>
        </p:nvSpPr>
        <p:spPr>
          <a:xfrm flipH="1">
            <a:off x="8328622" y="1796909"/>
            <a:ext cx="135000" cy="186178"/>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z="1350" strike="noStrike" noProof="1"/>
          </a:p>
        </p:txBody>
      </p:sp>
      <p:graphicFrame>
        <p:nvGraphicFramePr>
          <p:cNvPr id="8" name="图示 7"/>
          <p:cNvGraphicFramePr/>
          <p:nvPr/>
        </p:nvGraphicFramePr>
        <p:xfrm>
          <a:off x="2691418" y="2146414"/>
          <a:ext cx="6809165" cy="31577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ustDataLst>
      <p:tags r:id="rId2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6"/>
          <p:cNvSpPr>
            <a:spLocks noGrp="1"/>
          </p:cNvSpPr>
          <p:nvPr>
            <p:ph type="title"/>
            <p:custDataLst>
              <p:tags r:id="rId1"/>
            </p:custDataLst>
          </p:nvPr>
        </p:nvSpPr>
        <p:spPr/>
        <p:txBody>
          <a:bodyPr vert="horz" wrap="square" lIns="0" tIns="0" rIns="0" bIns="0" anchor="b" anchorCtr="0"/>
          <a:p>
            <a:pPr>
              <a:buSzTx/>
            </a:pPr>
            <a:r>
              <a:rPr lang="zh-CN" altLang="en-US" dirty="0"/>
              <a:t>证券投资基金种类</a:t>
            </a:r>
            <a:endParaRPr lang="zh-CN" altLang="en-US" dirty="0"/>
          </a:p>
        </p:txBody>
      </p:sp>
      <p:sp>
        <p:nvSpPr>
          <p:cNvPr id="46082" name="任意多边形: 形状 30"/>
          <p:cNvSpPr/>
          <p:nvPr>
            <p:custDataLst>
              <p:tags r:id="rId2"/>
            </p:custDataLst>
          </p:nvPr>
        </p:nvSpPr>
        <p:spPr>
          <a:xfrm>
            <a:off x="695325" y="2225675"/>
            <a:ext cx="3190875" cy="3190875"/>
          </a:xfrm>
          <a:custGeom>
            <a:avLst/>
            <a:gdLst/>
            <a:ahLst/>
            <a:cxnLst>
              <a:cxn ang="0">
                <a:pos x="1583813" y="492315"/>
              </a:cxn>
              <a:cxn ang="0">
                <a:pos x="491213" y="1584915"/>
              </a:cxn>
              <a:cxn ang="0">
                <a:pos x="1583813" y="2677515"/>
              </a:cxn>
              <a:cxn ang="0">
                <a:pos x="2676413" y="1584915"/>
              </a:cxn>
              <a:cxn ang="0">
                <a:pos x="1583813" y="492315"/>
              </a:cxn>
              <a:cxn ang="0">
                <a:pos x="1595628" y="0"/>
              </a:cxn>
              <a:cxn ang="0">
                <a:pos x="3191256" y="1595628"/>
              </a:cxn>
              <a:cxn ang="0">
                <a:pos x="1595628" y="3191256"/>
              </a:cxn>
              <a:cxn ang="0">
                <a:pos x="0" y="1595628"/>
              </a:cxn>
              <a:cxn ang="0">
                <a:pos x="1595628" y="0"/>
              </a:cxn>
            </a:cxnLst>
            <a:pathLst>
              <a:path w="3191256" h="3191256">
                <a:moveTo>
                  <a:pt x="1583813" y="492315"/>
                </a:moveTo>
                <a:cubicBezTo>
                  <a:pt x="980387" y="492315"/>
                  <a:pt x="491213" y="981489"/>
                  <a:pt x="491213" y="1584915"/>
                </a:cubicBezTo>
                <a:cubicBezTo>
                  <a:pt x="491213" y="2188341"/>
                  <a:pt x="980387" y="2677515"/>
                  <a:pt x="1583813" y="2677515"/>
                </a:cubicBezTo>
                <a:cubicBezTo>
                  <a:pt x="2187239" y="2677515"/>
                  <a:pt x="2676413" y="2188341"/>
                  <a:pt x="2676413" y="1584915"/>
                </a:cubicBezTo>
                <a:cubicBezTo>
                  <a:pt x="2676413" y="981489"/>
                  <a:pt x="2187239" y="492315"/>
                  <a:pt x="1583813" y="492315"/>
                </a:cubicBezTo>
                <a:close/>
                <a:moveTo>
                  <a:pt x="1595628" y="0"/>
                </a:moveTo>
                <a:cubicBezTo>
                  <a:pt x="2476869" y="0"/>
                  <a:pt x="3191256" y="714387"/>
                  <a:pt x="3191256" y="1595628"/>
                </a:cubicBezTo>
                <a:cubicBezTo>
                  <a:pt x="3191256" y="2476869"/>
                  <a:pt x="2476869" y="3191256"/>
                  <a:pt x="1595628" y="3191256"/>
                </a:cubicBezTo>
                <a:cubicBezTo>
                  <a:pt x="714387" y="3191256"/>
                  <a:pt x="0" y="2476869"/>
                  <a:pt x="0" y="1595628"/>
                </a:cubicBezTo>
                <a:cubicBezTo>
                  <a:pt x="0" y="714387"/>
                  <a:pt x="714387" y="0"/>
                  <a:pt x="1595628" y="0"/>
                </a:cubicBezTo>
                <a:close/>
              </a:path>
            </a:pathLst>
          </a:custGeom>
          <a:solidFill>
            <a:srgbClr val="999999">
              <a:alpha val="14999"/>
            </a:srgbClr>
          </a:solidFill>
          <a:ln w="9525">
            <a:noFill/>
          </a:ln>
        </p:spPr>
        <p:txBody>
          <a:bodyPr/>
          <a:p>
            <a:endParaRPr lang="zh-CN" altLang="en-US"/>
          </a:p>
        </p:txBody>
      </p:sp>
      <p:sp>
        <p:nvSpPr>
          <p:cNvPr id="8" name="任意多边形: 形状 33"/>
          <p:cNvSpPr/>
          <p:nvPr>
            <p:custDataLst>
              <p:tags r:id="rId3"/>
            </p:custDataLst>
          </p:nvPr>
        </p:nvSpPr>
        <p:spPr>
          <a:xfrm>
            <a:off x="2306638" y="4360863"/>
            <a:ext cx="1627188" cy="1357313"/>
          </a:xfrm>
          <a:custGeom>
            <a:avLst/>
            <a:gdLst>
              <a:gd name="connsiteX0" fmla="*/ 925566 w 1628002"/>
              <a:gd name="connsiteY0" fmla="*/ 0 h 1357077"/>
              <a:gd name="connsiteX1" fmla="*/ 1600200 w 1628002"/>
              <a:gd name="connsiteY1" fmla="*/ 387813 h 1357077"/>
              <a:gd name="connsiteX2" fmla="*/ 1618488 w 1628002"/>
              <a:gd name="connsiteY2" fmla="*/ 460965 h 1357077"/>
              <a:gd name="connsiteX3" fmla="*/ 950976 w 1628002"/>
              <a:gd name="connsiteY3" fmla="*/ 1110189 h 1357077"/>
              <a:gd name="connsiteX4" fmla="*/ 54864 w 1628002"/>
              <a:gd name="connsiteY4" fmla="*/ 1357077 h 1357077"/>
              <a:gd name="connsiteX5" fmla="*/ 0 w 1628002"/>
              <a:gd name="connsiteY5" fmla="*/ 1293069 h 1357077"/>
              <a:gd name="connsiteX6" fmla="*/ 0 w 1628002"/>
              <a:gd name="connsiteY6" fmla="*/ 550646 h 1357077"/>
              <a:gd name="connsiteX7" fmla="*/ 88695 w 1628002"/>
              <a:gd name="connsiteY7" fmla="*/ 546167 h 1357077"/>
              <a:gd name="connsiteX8" fmla="*/ 882984 w 1628002"/>
              <a:gd name="connsiteY8" fmla="*/ 70091 h 135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002" h="1357077">
                <a:moveTo>
                  <a:pt x="925566" y="0"/>
                </a:moveTo>
                <a:lnTo>
                  <a:pt x="1600200" y="387813"/>
                </a:lnTo>
                <a:cubicBezTo>
                  <a:pt x="1627632" y="406101"/>
                  <a:pt x="1636776" y="433533"/>
                  <a:pt x="1618488" y="460965"/>
                </a:cubicBezTo>
                <a:cubicBezTo>
                  <a:pt x="1453896" y="726141"/>
                  <a:pt x="1225296" y="945597"/>
                  <a:pt x="950976" y="1110189"/>
                </a:cubicBezTo>
                <a:cubicBezTo>
                  <a:pt x="676656" y="1265637"/>
                  <a:pt x="356616" y="1357077"/>
                  <a:pt x="54864" y="1357077"/>
                </a:cubicBezTo>
                <a:cubicBezTo>
                  <a:pt x="27432" y="1357077"/>
                  <a:pt x="0" y="1329645"/>
                  <a:pt x="0" y="1293069"/>
                </a:cubicBezTo>
                <a:lnTo>
                  <a:pt x="0" y="550646"/>
                </a:lnTo>
                <a:lnTo>
                  <a:pt x="88695" y="546167"/>
                </a:lnTo>
                <a:cubicBezTo>
                  <a:pt x="419265" y="512596"/>
                  <a:pt x="706271" y="331661"/>
                  <a:pt x="882984" y="70091"/>
                </a:cubicBezTo>
                <a:close/>
              </a:path>
            </a:pathLst>
          </a:custGeom>
          <a:solidFill>
            <a:schemeClr val="accent3">
              <a:lumMod val="20000"/>
              <a:lumOff val="80000"/>
            </a:schemeClr>
          </a:solidFill>
          <a:ln w="25400">
            <a:solidFill>
              <a:schemeClr val="bg2"/>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wrap="square">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3" name="任意多边形: 形状 32"/>
          <p:cNvSpPr/>
          <p:nvPr>
            <p:custDataLst>
              <p:tags r:id="rId4"/>
            </p:custDataLst>
          </p:nvPr>
        </p:nvSpPr>
        <p:spPr>
          <a:xfrm>
            <a:off x="3221038" y="2838450"/>
            <a:ext cx="1069975" cy="1962150"/>
          </a:xfrm>
          <a:custGeom>
            <a:avLst/>
            <a:gdLst>
              <a:gd name="connsiteX0" fmla="*/ 778817 w 1069282"/>
              <a:gd name="connsiteY0" fmla="*/ 799 h 1962654"/>
              <a:gd name="connsiteX1" fmla="*/ 831538 w 1069282"/>
              <a:gd name="connsiteY1" fmla="*/ 27802 h 1962654"/>
              <a:gd name="connsiteX2" fmla="*/ 1069282 w 1069282"/>
              <a:gd name="connsiteY2" fmla="*/ 978778 h 1962654"/>
              <a:gd name="connsiteX3" fmla="*/ 831538 w 1069282"/>
              <a:gd name="connsiteY3" fmla="*/ 1938898 h 1962654"/>
              <a:gd name="connsiteX4" fmla="*/ 758386 w 1069282"/>
              <a:gd name="connsiteY4" fmla="*/ 1957186 h 1962654"/>
              <a:gd name="connsiteX5" fmla="*/ 0 w 1069282"/>
              <a:gd name="connsiteY5" fmla="*/ 1517667 h 1962654"/>
              <a:gd name="connsiteX6" fmla="*/ 64993 w 1069282"/>
              <a:gd name="connsiteY6" fmla="*/ 1397926 h 1962654"/>
              <a:gd name="connsiteX7" fmla="*/ 150855 w 1069282"/>
              <a:gd name="connsiteY7" fmla="*/ 972637 h 1962654"/>
              <a:gd name="connsiteX8" fmla="*/ 64993 w 1069282"/>
              <a:gd name="connsiteY8" fmla="*/ 547348 h 1962654"/>
              <a:gd name="connsiteX9" fmla="*/ 8847 w 1069282"/>
              <a:gd name="connsiteY9" fmla="*/ 443906 h 1962654"/>
              <a:gd name="connsiteX10" fmla="*/ 758386 w 1069282"/>
              <a:gd name="connsiteY10" fmla="*/ 9514 h 1962654"/>
              <a:gd name="connsiteX11" fmla="*/ 778817 w 1069282"/>
              <a:gd name="connsiteY11" fmla="*/ 799 h 19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282" h="1962654">
                <a:moveTo>
                  <a:pt x="778817" y="799"/>
                </a:moveTo>
                <a:cubicBezTo>
                  <a:pt x="798963" y="-3059"/>
                  <a:pt x="817822" y="7228"/>
                  <a:pt x="831538" y="27802"/>
                </a:cubicBezTo>
                <a:cubicBezTo>
                  <a:pt x="986986" y="320410"/>
                  <a:pt x="1069282" y="649594"/>
                  <a:pt x="1069282" y="978778"/>
                </a:cubicBezTo>
                <a:cubicBezTo>
                  <a:pt x="1069282" y="1317106"/>
                  <a:pt x="986986" y="1646290"/>
                  <a:pt x="831538" y="1938898"/>
                </a:cubicBezTo>
                <a:cubicBezTo>
                  <a:pt x="813250" y="1966330"/>
                  <a:pt x="785818" y="1966330"/>
                  <a:pt x="758386" y="1957186"/>
                </a:cubicBezTo>
                <a:lnTo>
                  <a:pt x="0" y="1517667"/>
                </a:lnTo>
                <a:lnTo>
                  <a:pt x="64993" y="1397926"/>
                </a:lnTo>
                <a:cubicBezTo>
                  <a:pt x="120282" y="1267209"/>
                  <a:pt x="150855" y="1123494"/>
                  <a:pt x="150855" y="972637"/>
                </a:cubicBezTo>
                <a:cubicBezTo>
                  <a:pt x="150855" y="821781"/>
                  <a:pt x="120282" y="678065"/>
                  <a:pt x="64993" y="547348"/>
                </a:cubicBezTo>
                <a:lnTo>
                  <a:pt x="8847" y="443906"/>
                </a:lnTo>
                <a:lnTo>
                  <a:pt x="758386" y="9514"/>
                </a:lnTo>
                <a:cubicBezTo>
                  <a:pt x="765244" y="4942"/>
                  <a:pt x="772102" y="2085"/>
                  <a:pt x="778817" y="799"/>
                </a:cubicBezTo>
                <a:close/>
              </a:path>
            </a:pathLst>
          </a:custGeom>
          <a:solidFill>
            <a:schemeClr val="accent2">
              <a:lumMod val="60000"/>
              <a:lumOff val="40000"/>
            </a:schemeClr>
          </a:solidFill>
          <a:ln w="25400">
            <a:solidFill>
              <a:schemeClr val="bg2"/>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wrap="square">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4" name="任意多边形: 形状 31"/>
          <p:cNvSpPr/>
          <p:nvPr>
            <p:custDataLst>
              <p:tags r:id="rId5"/>
            </p:custDataLst>
          </p:nvPr>
        </p:nvSpPr>
        <p:spPr>
          <a:xfrm>
            <a:off x="2286000" y="1722438"/>
            <a:ext cx="1803400" cy="1555750"/>
          </a:xfrm>
          <a:custGeom>
            <a:avLst/>
            <a:gdLst>
              <a:gd name="connsiteX0" fmla="*/ 56636 w 1803510"/>
              <a:gd name="connsiteY0" fmla="*/ 0 h 1555664"/>
              <a:gd name="connsiteX1" fmla="*/ 1053332 w 1803510"/>
              <a:gd name="connsiteY1" fmla="*/ 283464 h 1555664"/>
              <a:gd name="connsiteX2" fmla="*/ 1793996 w 1803510"/>
              <a:gd name="connsiteY2" fmla="*/ 1005840 h 1555664"/>
              <a:gd name="connsiteX3" fmla="*/ 1775708 w 1803510"/>
              <a:gd name="connsiteY3" fmla="*/ 1078992 h 1555664"/>
              <a:gd name="connsiteX4" fmla="*/ 947101 w 1803510"/>
              <a:gd name="connsiteY4" fmla="*/ 1555664 h 1555664"/>
              <a:gd name="connsiteX5" fmla="*/ 899282 w 1803510"/>
              <a:gd name="connsiteY5" fmla="*/ 1476952 h 1555664"/>
              <a:gd name="connsiteX6" fmla="*/ 104993 w 1803510"/>
              <a:gd name="connsiteY6" fmla="*/ 1000876 h 1555664"/>
              <a:gd name="connsiteX7" fmla="*/ 46060 w 1803510"/>
              <a:gd name="connsiteY7" fmla="*/ 997900 h 1555664"/>
              <a:gd name="connsiteX8" fmla="*/ 1772 w 1803510"/>
              <a:gd name="connsiteY8" fmla="*/ 45720 h 1555664"/>
              <a:gd name="connsiteX9" fmla="*/ 56636 w 1803510"/>
              <a:gd name="connsiteY9" fmla="*/ 0 h 155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3510" h="1555664">
                <a:moveTo>
                  <a:pt x="56636" y="0"/>
                </a:moveTo>
                <a:cubicBezTo>
                  <a:pt x="404108" y="9144"/>
                  <a:pt x="751580" y="100584"/>
                  <a:pt x="1053332" y="283464"/>
                </a:cubicBezTo>
                <a:cubicBezTo>
                  <a:pt x="1355084" y="457200"/>
                  <a:pt x="1611116" y="704088"/>
                  <a:pt x="1793996" y="1005840"/>
                </a:cubicBezTo>
                <a:cubicBezTo>
                  <a:pt x="1812284" y="1033272"/>
                  <a:pt x="1803140" y="1060704"/>
                  <a:pt x="1775708" y="1078992"/>
                </a:cubicBezTo>
                <a:lnTo>
                  <a:pt x="947101" y="1555664"/>
                </a:lnTo>
                <a:lnTo>
                  <a:pt x="899282" y="1476952"/>
                </a:lnTo>
                <a:cubicBezTo>
                  <a:pt x="722569" y="1215382"/>
                  <a:pt x="435563" y="1034447"/>
                  <a:pt x="104993" y="1000876"/>
                </a:cubicBezTo>
                <a:lnTo>
                  <a:pt x="46060" y="997900"/>
                </a:lnTo>
                <a:lnTo>
                  <a:pt x="1772" y="45720"/>
                </a:lnTo>
                <a:cubicBezTo>
                  <a:pt x="-7372" y="18288"/>
                  <a:pt x="20060" y="0"/>
                  <a:pt x="56636" y="0"/>
                </a:cubicBezTo>
                <a:close/>
              </a:path>
            </a:pathLst>
          </a:custGeom>
          <a:solidFill>
            <a:schemeClr val="accent1"/>
          </a:solidFill>
          <a:ln w="25400">
            <a:solidFill>
              <a:schemeClr val="bg2"/>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wrap="square">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46086" name="对象16"/>
          <p:cNvSpPr/>
          <p:nvPr>
            <p:custDataLst>
              <p:tags r:id="rId6"/>
            </p:custDataLst>
          </p:nvPr>
        </p:nvSpPr>
        <p:spPr>
          <a:xfrm>
            <a:off x="1281113" y="2819400"/>
            <a:ext cx="2003425" cy="2003425"/>
          </a:xfrm>
          <a:custGeom>
            <a:avLst/>
            <a:gdLst>
              <a:gd name="txL" fmla="*/ 0 w 2002536"/>
              <a:gd name="txT" fmla="*/ 0 h 2002536"/>
              <a:gd name="txR" fmla="*/ 2002536 w 2002536"/>
              <a:gd name="txB" fmla="*/ 2002536 h 2002536"/>
            </a:gdLst>
            <a:ahLst/>
            <a:cxnLst/>
            <a:rect l="txL" t="txT" r="txR" b="txB"/>
            <a:pathLst>
              <a:path w="2002536" h="2002536">
                <a:moveTo>
                  <a:pt x="987552" y="0"/>
                </a:moveTo>
                <a:cubicBezTo>
                  <a:pt x="987552" y="0"/>
                  <a:pt x="996696" y="0"/>
                  <a:pt x="1005840" y="0"/>
                </a:cubicBezTo>
                <a:cubicBezTo>
                  <a:pt x="1005840" y="0"/>
                  <a:pt x="1014984" y="0"/>
                  <a:pt x="1024128" y="0"/>
                </a:cubicBezTo>
                <a:lnTo>
                  <a:pt x="1024128" y="27432"/>
                </a:lnTo>
                <a:cubicBezTo>
                  <a:pt x="1014984" y="27432"/>
                  <a:pt x="1005840" y="27432"/>
                  <a:pt x="1005840" y="27432"/>
                </a:cubicBezTo>
                <a:cubicBezTo>
                  <a:pt x="996696" y="27432"/>
                  <a:pt x="987552" y="27432"/>
                  <a:pt x="987552" y="27432"/>
                </a:cubicBezTo>
                <a:lnTo>
                  <a:pt x="987552" y="0"/>
                </a:lnTo>
                <a:moveTo>
                  <a:pt x="905256" y="9144"/>
                </a:moveTo>
                <a:cubicBezTo>
                  <a:pt x="914400" y="0"/>
                  <a:pt x="932688" y="0"/>
                  <a:pt x="941832" y="0"/>
                </a:cubicBezTo>
                <a:lnTo>
                  <a:pt x="941832" y="27432"/>
                </a:lnTo>
                <a:cubicBezTo>
                  <a:pt x="932688" y="27432"/>
                  <a:pt x="923544" y="27432"/>
                  <a:pt x="905256" y="27432"/>
                </a:cubicBezTo>
                <a:lnTo>
                  <a:pt x="905256" y="9144"/>
                </a:lnTo>
                <a:moveTo>
                  <a:pt x="1060704" y="0"/>
                </a:moveTo>
                <a:cubicBezTo>
                  <a:pt x="1078992" y="0"/>
                  <a:pt x="1088136" y="0"/>
                  <a:pt x="1097280" y="9144"/>
                </a:cubicBezTo>
                <a:lnTo>
                  <a:pt x="1097280" y="27432"/>
                </a:lnTo>
                <a:cubicBezTo>
                  <a:pt x="1088136" y="27432"/>
                  <a:pt x="1069848" y="27432"/>
                  <a:pt x="1060704" y="27432"/>
                </a:cubicBezTo>
                <a:lnTo>
                  <a:pt x="1060704" y="0"/>
                </a:lnTo>
                <a:moveTo>
                  <a:pt x="822960" y="18288"/>
                </a:moveTo>
                <a:cubicBezTo>
                  <a:pt x="841248" y="9144"/>
                  <a:pt x="850392" y="9144"/>
                  <a:pt x="868680" y="9144"/>
                </a:cubicBezTo>
                <a:lnTo>
                  <a:pt x="868680" y="36576"/>
                </a:lnTo>
                <a:cubicBezTo>
                  <a:pt x="859536" y="36576"/>
                  <a:pt x="841248" y="36576"/>
                  <a:pt x="832104" y="36576"/>
                </a:cubicBezTo>
                <a:lnTo>
                  <a:pt x="822960" y="18288"/>
                </a:lnTo>
                <a:moveTo>
                  <a:pt x="1143000" y="9144"/>
                </a:moveTo>
                <a:cubicBezTo>
                  <a:pt x="1152144" y="9144"/>
                  <a:pt x="1170432" y="9144"/>
                  <a:pt x="1179576" y="18288"/>
                </a:cubicBezTo>
                <a:lnTo>
                  <a:pt x="1179576" y="36576"/>
                </a:lnTo>
                <a:cubicBezTo>
                  <a:pt x="1161288" y="36576"/>
                  <a:pt x="1152144" y="36576"/>
                  <a:pt x="1133856" y="36576"/>
                </a:cubicBezTo>
                <a:lnTo>
                  <a:pt x="1143000" y="9144"/>
                </a:lnTo>
                <a:moveTo>
                  <a:pt x="749808" y="36576"/>
                </a:moveTo>
                <a:cubicBezTo>
                  <a:pt x="758952" y="27432"/>
                  <a:pt x="777240" y="27432"/>
                  <a:pt x="786384" y="27432"/>
                </a:cubicBezTo>
                <a:lnTo>
                  <a:pt x="795528" y="45720"/>
                </a:lnTo>
                <a:cubicBezTo>
                  <a:pt x="777240" y="54864"/>
                  <a:pt x="768096" y="54864"/>
                  <a:pt x="758952" y="54864"/>
                </a:cubicBezTo>
                <a:lnTo>
                  <a:pt x="749808" y="36576"/>
                </a:lnTo>
                <a:moveTo>
                  <a:pt x="1216152" y="27432"/>
                </a:moveTo>
                <a:cubicBezTo>
                  <a:pt x="1234440" y="27432"/>
                  <a:pt x="1243584" y="27432"/>
                  <a:pt x="1252728" y="36576"/>
                </a:cubicBezTo>
                <a:lnTo>
                  <a:pt x="1252728" y="54864"/>
                </a:lnTo>
                <a:cubicBezTo>
                  <a:pt x="1234440" y="54864"/>
                  <a:pt x="1225296" y="54864"/>
                  <a:pt x="1216152" y="45720"/>
                </a:cubicBezTo>
                <a:lnTo>
                  <a:pt x="1216152" y="27432"/>
                </a:lnTo>
                <a:moveTo>
                  <a:pt x="676656" y="54864"/>
                </a:moveTo>
                <a:cubicBezTo>
                  <a:pt x="685800" y="54864"/>
                  <a:pt x="694944" y="45720"/>
                  <a:pt x="713232" y="45720"/>
                </a:cubicBezTo>
                <a:lnTo>
                  <a:pt x="722376" y="64008"/>
                </a:lnTo>
                <a:cubicBezTo>
                  <a:pt x="704088" y="73152"/>
                  <a:pt x="694944" y="73152"/>
                  <a:pt x="685800" y="82296"/>
                </a:cubicBezTo>
                <a:lnTo>
                  <a:pt x="676656" y="54864"/>
                </a:lnTo>
                <a:moveTo>
                  <a:pt x="1298448" y="45720"/>
                </a:moveTo>
                <a:cubicBezTo>
                  <a:pt x="1307592" y="45720"/>
                  <a:pt x="1316736" y="54864"/>
                  <a:pt x="1335024" y="54864"/>
                </a:cubicBezTo>
                <a:lnTo>
                  <a:pt x="1325880" y="82296"/>
                </a:lnTo>
                <a:cubicBezTo>
                  <a:pt x="1307592" y="73152"/>
                  <a:pt x="1298448" y="73152"/>
                  <a:pt x="1289304" y="64008"/>
                </a:cubicBezTo>
                <a:lnTo>
                  <a:pt x="1298448" y="45720"/>
                </a:lnTo>
                <a:moveTo>
                  <a:pt x="603504" y="82296"/>
                </a:moveTo>
                <a:cubicBezTo>
                  <a:pt x="612648" y="82296"/>
                  <a:pt x="621792" y="73152"/>
                  <a:pt x="640080" y="73152"/>
                </a:cubicBezTo>
                <a:lnTo>
                  <a:pt x="649224" y="91440"/>
                </a:lnTo>
                <a:cubicBezTo>
                  <a:pt x="630936" y="100584"/>
                  <a:pt x="621792" y="100584"/>
                  <a:pt x="612648" y="109728"/>
                </a:cubicBezTo>
                <a:lnTo>
                  <a:pt x="603504" y="82296"/>
                </a:lnTo>
                <a:moveTo>
                  <a:pt x="1371600" y="73152"/>
                </a:moveTo>
                <a:cubicBezTo>
                  <a:pt x="1380744" y="73152"/>
                  <a:pt x="1389888" y="82296"/>
                  <a:pt x="1408176" y="82296"/>
                </a:cubicBezTo>
                <a:lnTo>
                  <a:pt x="1399032" y="109728"/>
                </a:lnTo>
                <a:cubicBezTo>
                  <a:pt x="1380744" y="100584"/>
                  <a:pt x="1371600" y="100584"/>
                  <a:pt x="1362456" y="91440"/>
                </a:cubicBezTo>
                <a:lnTo>
                  <a:pt x="1371600" y="73152"/>
                </a:lnTo>
                <a:moveTo>
                  <a:pt x="530352" y="118872"/>
                </a:moveTo>
                <a:cubicBezTo>
                  <a:pt x="539496" y="109728"/>
                  <a:pt x="557784" y="109728"/>
                  <a:pt x="566928" y="100584"/>
                </a:cubicBezTo>
                <a:lnTo>
                  <a:pt x="576072" y="118872"/>
                </a:lnTo>
                <a:cubicBezTo>
                  <a:pt x="566928" y="128016"/>
                  <a:pt x="557784" y="137160"/>
                  <a:pt x="539496" y="137160"/>
                </a:cubicBezTo>
                <a:lnTo>
                  <a:pt x="530352" y="118872"/>
                </a:lnTo>
                <a:moveTo>
                  <a:pt x="1444752" y="100584"/>
                </a:moveTo>
                <a:cubicBezTo>
                  <a:pt x="1453896" y="109728"/>
                  <a:pt x="1463040" y="109728"/>
                  <a:pt x="1472184" y="118872"/>
                </a:cubicBezTo>
                <a:lnTo>
                  <a:pt x="1463040" y="137160"/>
                </a:lnTo>
                <a:cubicBezTo>
                  <a:pt x="1453896" y="137160"/>
                  <a:pt x="1444752" y="128016"/>
                  <a:pt x="1426464" y="118872"/>
                </a:cubicBezTo>
                <a:lnTo>
                  <a:pt x="1444752" y="100584"/>
                </a:lnTo>
                <a:moveTo>
                  <a:pt x="466344" y="155448"/>
                </a:moveTo>
                <a:cubicBezTo>
                  <a:pt x="475488" y="155448"/>
                  <a:pt x="484632" y="146304"/>
                  <a:pt x="493776" y="137160"/>
                </a:cubicBezTo>
                <a:lnTo>
                  <a:pt x="512064" y="155448"/>
                </a:lnTo>
                <a:cubicBezTo>
                  <a:pt x="493776" y="164592"/>
                  <a:pt x="484632" y="173736"/>
                  <a:pt x="475488" y="182880"/>
                </a:cubicBezTo>
                <a:lnTo>
                  <a:pt x="466344" y="155448"/>
                </a:lnTo>
                <a:moveTo>
                  <a:pt x="1508760" y="137160"/>
                </a:moveTo>
                <a:cubicBezTo>
                  <a:pt x="1517904" y="146304"/>
                  <a:pt x="1536192" y="155448"/>
                  <a:pt x="1545336" y="155448"/>
                </a:cubicBezTo>
                <a:lnTo>
                  <a:pt x="1527048" y="182880"/>
                </a:lnTo>
                <a:cubicBezTo>
                  <a:pt x="1517904" y="173736"/>
                  <a:pt x="1508760" y="164592"/>
                  <a:pt x="1499616" y="155448"/>
                </a:cubicBezTo>
                <a:lnTo>
                  <a:pt x="1508760" y="137160"/>
                </a:lnTo>
                <a:moveTo>
                  <a:pt x="1572768" y="182880"/>
                </a:moveTo>
                <a:cubicBezTo>
                  <a:pt x="1591056" y="192024"/>
                  <a:pt x="1600200" y="192024"/>
                  <a:pt x="1609344" y="201168"/>
                </a:cubicBezTo>
                <a:lnTo>
                  <a:pt x="1591056" y="219456"/>
                </a:lnTo>
                <a:cubicBezTo>
                  <a:pt x="1581912" y="219456"/>
                  <a:pt x="1572768" y="210312"/>
                  <a:pt x="1563624" y="201168"/>
                </a:cubicBezTo>
                <a:lnTo>
                  <a:pt x="1572768" y="182880"/>
                </a:lnTo>
                <a:moveTo>
                  <a:pt x="393192" y="201168"/>
                </a:moveTo>
                <a:cubicBezTo>
                  <a:pt x="411480" y="192024"/>
                  <a:pt x="420624" y="192024"/>
                  <a:pt x="429768" y="182880"/>
                </a:cubicBezTo>
                <a:lnTo>
                  <a:pt x="448056" y="201168"/>
                </a:lnTo>
                <a:cubicBezTo>
                  <a:pt x="429768" y="210312"/>
                  <a:pt x="420624" y="219456"/>
                  <a:pt x="411480" y="219456"/>
                </a:cubicBezTo>
                <a:lnTo>
                  <a:pt x="393192" y="201168"/>
                </a:lnTo>
                <a:moveTo>
                  <a:pt x="1636776" y="228600"/>
                </a:moveTo>
                <a:cubicBezTo>
                  <a:pt x="1645920" y="237744"/>
                  <a:pt x="1664208" y="246888"/>
                  <a:pt x="1673352" y="256032"/>
                </a:cubicBezTo>
                <a:lnTo>
                  <a:pt x="1655064" y="274320"/>
                </a:lnTo>
                <a:cubicBezTo>
                  <a:pt x="1645920" y="265176"/>
                  <a:pt x="1636776" y="256032"/>
                  <a:pt x="1627632" y="246888"/>
                </a:cubicBezTo>
                <a:lnTo>
                  <a:pt x="1636776" y="228600"/>
                </a:lnTo>
                <a:moveTo>
                  <a:pt x="338328" y="256032"/>
                </a:moveTo>
                <a:cubicBezTo>
                  <a:pt x="347472" y="246888"/>
                  <a:pt x="356616" y="237744"/>
                  <a:pt x="365760" y="228600"/>
                </a:cubicBezTo>
                <a:lnTo>
                  <a:pt x="384048" y="246888"/>
                </a:lnTo>
                <a:cubicBezTo>
                  <a:pt x="374904" y="256032"/>
                  <a:pt x="365760" y="265176"/>
                  <a:pt x="356616" y="274320"/>
                </a:cubicBezTo>
                <a:lnTo>
                  <a:pt x="338328" y="256032"/>
                </a:lnTo>
                <a:moveTo>
                  <a:pt x="1700784" y="283464"/>
                </a:moveTo>
                <a:cubicBezTo>
                  <a:pt x="1709928" y="292608"/>
                  <a:pt x="1719072" y="301752"/>
                  <a:pt x="1728216" y="310896"/>
                </a:cubicBezTo>
                <a:lnTo>
                  <a:pt x="1709928" y="329184"/>
                </a:lnTo>
                <a:cubicBezTo>
                  <a:pt x="1700784" y="320040"/>
                  <a:pt x="1691640" y="310896"/>
                  <a:pt x="1682496" y="301752"/>
                </a:cubicBezTo>
                <a:lnTo>
                  <a:pt x="1700784" y="283464"/>
                </a:lnTo>
                <a:moveTo>
                  <a:pt x="283464" y="310896"/>
                </a:moveTo>
                <a:cubicBezTo>
                  <a:pt x="292608" y="301752"/>
                  <a:pt x="301752" y="292608"/>
                  <a:pt x="310896" y="283464"/>
                </a:cubicBezTo>
                <a:lnTo>
                  <a:pt x="329184" y="301752"/>
                </a:lnTo>
                <a:cubicBezTo>
                  <a:pt x="320040" y="310896"/>
                  <a:pt x="310896" y="320040"/>
                  <a:pt x="301752" y="329184"/>
                </a:cubicBezTo>
                <a:lnTo>
                  <a:pt x="283464" y="310896"/>
                </a:lnTo>
                <a:moveTo>
                  <a:pt x="1755648" y="338328"/>
                </a:moveTo>
                <a:cubicBezTo>
                  <a:pt x="1764792" y="347472"/>
                  <a:pt x="1773936" y="356616"/>
                  <a:pt x="1783080" y="365760"/>
                </a:cubicBezTo>
                <a:lnTo>
                  <a:pt x="1755648" y="384048"/>
                </a:lnTo>
                <a:cubicBezTo>
                  <a:pt x="1755648" y="374904"/>
                  <a:pt x="1746504" y="365760"/>
                  <a:pt x="1737360" y="356616"/>
                </a:cubicBezTo>
                <a:lnTo>
                  <a:pt x="1755648" y="338328"/>
                </a:lnTo>
                <a:moveTo>
                  <a:pt x="228600" y="365760"/>
                </a:moveTo>
                <a:cubicBezTo>
                  <a:pt x="237744" y="356616"/>
                  <a:pt x="246888" y="347472"/>
                  <a:pt x="256032" y="338328"/>
                </a:cubicBezTo>
                <a:lnTo>
                  <a:pt x="274320" y="356616"/>
                </a:lnTo>
                <a:cubicBezTo>
                  <a:pt x="265176" y="365760"/>
                  <a:pt x="256032" y="374904"/>
                  <a:pt x="246888" y="384048"/>
                </a:cubicBezTo>
                <a:lnTo>
                  <a:pt x="228600" y="365760"/>
                </a:lnTo>
                <a:moveTo>
                  <a:pt x="1801368" y="393192"/>
                </a:moveTo>
                <a:cubicBezTo>
                  <a:pt x="1810512" y="411480"/>
                  <a:pt x="1819656" y="420624"/>
                  <a:pt x="1828800" y="429768"/>
                </a:cubicBezTo>
                <a:lnTo>
                  <a:pt x="1801368" y="448056"/>
                </a:lnTo>
                <a:cubicBezTo>
                  <a:pt x="1801368" y="429768"/>
                  <a:pt x="1792224" y="420624"/>
                  <a:pt x="1783080" y="411480"/>
                </a:cubicBezTo>
                <a:lnTo>
                  <a:pt x="1801368" y="393192"/>
                </a:lnTo>
                <a:moveTo>
                  <a:pt x="182880" y="429768"/>
                </a:moveTo>
                <a:cubicBezTo>
                  <a:pt x="192024" y="420624"/>
                  <a:pt x="192024" y="411480"/>
                  <a:pt x="201168" y="393192"/>
                </a:cubicBezTo>
                <a:lnTo>
                  <a:pt x="219456" y="411480"/>
                </a:lnTo>
                <a:cubicBezTo>
                  <a:pt x="219456" y="420624"/>
                  <a:pt x="210312" y="429768"/>
                  <a:pt x="201168" y="448056"/>
                </a:cubicBezTo>
                <a:lnTo>
                  <a:pt x="182880" y="429768"/>
                </a:lnTo>
                <a:moveTo>
                  <a:pt x="1847088" y="466344"/>
                </a:moveTo>
                <a:cubicBezTo>
                  <a:pt x="1856232" y="475488"/>
                  <a:pt x="1865376" y="484632"/>
                  <a:pt x="1865376" y="493776"/>
                </a:cubicBezTo>
                <a:lnTo>
                  <a:pt x="1847088" y="512064"/>
                </a:lnTo>
                <a:cubicBezTo>
                  <a:pt x="1837944" y="493776"/>
                  <a:pt x="1837944" y="484632"/>
                  <a:pt x="1828800" y="475488"/>
                </a:cubicBezTo>
                <a:lnTo>
                  <a:pt x="1847088" y="466344"/>
                </a:lnTo>
                <a:moveTo>
                  <a:pt x="137160" y="493776"/>
                </a:moveTo>
                <a:cubicBezTo>
                  <a:pt x="146304" y="484632"/>
                  <a:pt x="155448" y="475488"/>
                  <a:pt x="155448" y="466344"/>
                </a:cubicBezTo>
                <a:lnTo>
                  <a:pt x="182880" y="475488"/>
                </a:lnTo>
                <a:cubicBezTo>
                  <a:pt x="173736" y="484632"/>
                  <a:pt x="164592" y="493776"/>
                  <a:pt x="155448" y="512064"/>
                </a:cubicBezTo>
                <a:lnTo>
                  <a:pt x="137160" y="493776"/>
                </a:lnTo>
                <a:moveTo>
                  <a:pt x="100584" y="566928"/>
                </a:moveTo>
                <a:cubicBezTo>
                  <a:pt x="109728" y="557784"/>
                  <a:pt x="109728" y="539496"/>
                  <a:pt x="118872" y="530352"/>
                </a:cubicBezTo>
                <a:lnTo>
                  <a:pt x="137160" y="539496"/>
                </a:lnTo>
                <a:cubicBezTo>
                  <a:pt x="137160" y="557784"/>
                  <a:pt x="128016" y="566928"/>
                  <a:pt x="118872" y="576072"/>
                </a:cubicBezTo>
                <a:lnTo>
                  <a:pt x="100584" y="566928"/>
                </a:lnTo>
                <a:moveTo>
                  <a:pt x="1892808" y="530352"/>
                </a:moveTo>
                <a:cubicBezTo>
                  <a:pt x="1892808" y="539496"/>
                  <a:pt x="1901952" y="557784"/>
                  <a:pt x="1901952" y="566928"/>
                </a:cubicBezTo>
                <a:lnTo>
                  <a:pt x="1883664" y="576072"/>
                </a:lnTo>
                <a:cubicBezTo>
                  <a:pt x="1874520" y="566928"/>
                  <a:pt x="1874520" y="557784"/>
                  <a:pt x="1865376" y="539496"/>
                </a:cubicBezTo>
                <a:lnTo>
                  <a:pt x="1892808" y="530352"/>
                </a:lnTo>
                <a:moveTo>
                  <a:pt x="73152" y="640080"/>
                </a:moveTo>
                <a:cubicBezTo>
                  <a:pt x="73152" y="621792"/>
                  <a:pt x="82296" y="612648"/>
                  <a:pt x="82296" y="603504"/>
                </a:cubicBezTo>
                <a:lnTo>
                  <a:pt x="109728" y="612648"/>
                </a:lnTo>
                <a:cubicBezTo>
                  <a:pt x="100584" y="621792"/>
                  <a:pt x="100584" y="630936"/>
                  <a:pt x="91440" y="649224"/>
                </a:cubicBezTo>
                <a:lnTo>
                  <a:pt x="73152" y="640080"/>
                </a:lnTo>
                <a:moveTo>
                  <a:pt x="1920240" y="603504"/>
                </a:moveTo>
                <a:cubicBezTo>
                  <a:pt x="1929384" y="612648"/>
                  <a:pt x="1929384" y="621792"/>
                  <a:pt x="1938528" y="640080"/>
                </a:cubicBezTo>
                <a:lnTo>
                  <a:pt x="1911096" y="649224"/>
                </a:lnTo>
                <a:cubicBezTo>
                  <a:pt x="1911096" y="630936"/>
                  <a:pt x="1901952" y="621792"/>
                  <a:pt x="1901952" y="612648"/>
                </a:cubicBezTo>
                <a:lnTo>
                  <a:pt x="1920240" y="603504"/>
                </a:lnTo>
                <a:moveTo>
                  <a:pt x="45720" y="713232"/>
                </a:moveTo>
                <a:cubicBezTo>
                  <a:pt x="45720" y="694944"/>
                  <a:pt x="54864" y="685800"/>
                  <a:pt x="54864" y="676656"/>
                </a:cubicBezTo>
                <a:lnTo>
                  <a:pt x="82296" y="685800"/>
                </a:lnTo>
                <a:cubicBezTo>
                  <a:pt x="73152" y="694944"/>
                  <a:pt x="73152" y="704088"/>
                  <a:pt x="64008" y="722376"/>
                </a:cubicBezTo>
                <a:lnTo>
                  <a:pt x="45720" y="713232"/>
                </a:lnTo>
                <a:moveTo>
                  <a:pt x="1947672" y="676656"/>
                </a:moveTo>
                <a:cubicBezTo>
                  <a:pt x="1956816" y="685800"/>
                  <a:pt x="1956816" y="694944"/>
                  <a:pt x="1965960" y="713232"/>
                </a:cubicBezTo>
                <a:lnTo>
                  <a:pt x="1938528" y="722376"/>
                </a:lnTo>
                <a:cubicBezTo>
                  <a:pt x="1938528" y="704088"/>
                  <a:pt x="1929384" y="694944"/>
                  <a:pt x="1929384" y="685800"/>
                </a:cubicBezTo>
                <a:lnTo>
                  <a:pt x="1947672" y="676656"/>
                </a:lnTo>
                <a:moveTo>
                  <a:pt x="27432" y="786384"/>
                </a:moveTo>
                <a:cubicBezTo>
                  <a:pt x="27432" y="777240"/>
                  <a:pt x="27432" y="758952"/>
                  <a:pt x="36576" y="749808"/>
                </a:cubicBezTo>
                <a:lnTo>
                  <a:pt x="54864" y="758952"/>
                </a:lnTo>
                <a:cubicBezTo>
                  <a:pt x="54864" y="768096"/>
                  <a:pt x="54864" y="777240"/>
                  <a:pt x="45720" y="795528"/>
                </a:cubicBezTo>
                <a:lnTo>
                  <a:pt x="27432" y="786384"/>
                </a:lnTo>
                <a:moveTo>
                  <a:pt x="1975104" y="749808"/>
                </a:moveTo>
                <a:cubicBezTo>
                  <a:pt x="1975104" y="758952"/>
                  <a:pt x="1984248" y="777240"/>
                  <a:pt x="1984248" y="786384"/>
                </a:cubicBezTo>
                <a:lnTo>
                  <a:pt x="1956816" y="795528"/>
                </a:lnTo>
                <a:cubicBezTo>
                  <a:pt x="1956816" y="777240"/>
                  <a:pt x="1956816" y="768096"/>
                  <a:pt x="1947672" y="758952"/>
                </a:cubicBezTo>
                <a:lnTo>
                  <a:pt x="1975104" y="749808"/>
                </a:lnTo>
                <a:moveTo>
                  <a:pt x="9144" y="868680"/>
                </a:moveTo>
                <a:cubicBezTo>
                  <a:pt x="9144" y="850392"/>
                  <a:pt x="9144" y="841248"/>
                  <a:pt x="18288" y="822960"/>
                </a:cubicBezTo>
                <a:lnTo>
                  <a:pt x="36576" y="832104"/>
                </a:lnTo>
                <a:cubicBezTo>
                  <a:pt x="36576" y="841248"/>
                  <a:pt x="36576" y="859536"/>
                  <a:pt x="36576" y="868680"/>
                </a:cubicBezTo>
                <a:lnTo>
                  <a:pt x="9144" y="868680"/>
                </a:lnTo>
                <a:moveTo>
                  <a:pt x="1993392" y="822960"/>
                </a:moveTo>
                <a:cubicBezTo>
                  <a:pt x="1993392" y="841248"/>
                  <a:pt x="1993392" y="850392"/>
                  <a:pt x="1993392" y="868680"/>
                </a:cubicBezTo>
                <a:lnTo>
                  <a:pt x="1975104" y="868680"/>
                </a:lnTo>
                <a:cubicBezTo>
                  <a:pt x="1965960" y="859536"/>
                  <a:pt x="1965960" y="841248"/>
                  <a:pt x="1965960" y="832104"/>
                </a:cubicBezTo>
                <a:lnTo>
                  <a:pt x="1993392" y="822960"/>
                </a:lnTo>
                <a:moveTo>
                  <a:pt x="0" y="941832"/>
                </a:moveTo>
                <a:cubicBezTo>
                  <a:pt x="0" y="932688"/>
                  <a:pt x="0" y="914400"/>
                  <a:pt x="9144" y="905256"/>
                </a:cubicBezTo>
                <a:lnTo>
                  <a:pt x="27432" y="905256"/>
                </a:lnTo>
                <a:cubicBezTo>
                  <a:pt x="27432" y="923544"/>
                  <a:pt x="27432" y="932688"/>
                  <a:pt x="27432" y="941832"/>
                </a:cubicBezTo>
                <a:lnTo>
                  <a:pt x="0" y="941832"/>
                </a:lnTo>
                <a:moveTo>
                  <a:pt x="2002536" y="905256"/>
                </a:moveTo>
                <a:cubicBezTo>
                  <a:pt x="2002536" y="914400"/>
                  <a:pt x="2002536" y="932688"/>
                  <a:pt x="2002536" y="941832"/>
                </a:cubicBezTo>
                <a:lnTo>
                  <a:pt x="1975104" y="941832"/>
                </a:lnTo>
                <a:cubicBezTo>
                  <a:pt x="1975104" y="932688"/>
                  <a:pt x="1975104" y="923544"/>
                  <a:pt x="1975104" y="905256"/>
                </a:cubicBezTo>
                <a:lnTo>
                  <a:pt x="2002536" y="905256"/>
                </a:lnTo>
                <a:moveTo>
                  <a:pt x="0" y="1005840"/>
                </a:moveTo>
                <a:cubicBezTo>
                  <a:pt x="0" y="996696"/>
                  <a:pt x="0" y="987552"/>
                  <a:pt x="0" y="987552"/>
                </a:cubicBezTo>
                <a:lnTo>
                  <a:pt x="27432" y="987552"/>
                </a:lnTo>
                <a:cubicBezTo>
                  <a:pt x="27432" y="987552"/>
                  <a:pt x="27432" y="996696"/>
                  <a:pt x="27432" y="1005840"/>
                </a:cubicBezTo>
                <a:cubicBezTo>
                  <a:pt x="27432" y="1005840"/>
                  <a:pt x="27432" y="1014984"/>
                  <a:pt x="27432" y="1024128"/>
                </a:cubicBezTo>
                <a:lnTo>
                  <a:pt x="0" y="1024128"/>
                </a:lnTo>
                <a:cubicBezTo>
                  <a:pt x="0" y="1014984"/>
                  <a:pt x="0" y="1005840"/>
                  <a:pt x="0" y="1005840"/>
                </a:cubicBezTo>
                <a:moveTo>
                  <a:pt x="2002536" y="987552"/>
                </a:moveTo>
                <a:cubicBezTo>
                  <a:pt x="2002536" y="987552"/>
                  <a:pt x="2002536" y="996696"/>
                  <a:pt x="2002536" y="1005840"/>
                </a:cubicBezTo>
                <a:cubicBezTo>
                  <a:pt x="2002536" y="1005840"/>
                  <a:pt x="2002536" y="1014984"/>
                  <a:pt x="2002536" y="1024128"/>
                </a:cubicBezTo>
                <a:lnTo>
                  <a:pt x="1984248" y="1024128"/>
                </a:lnTo>
                <a:cubicBezTo>
                  <a:pt x="1984248" y="1014984"/>
                  <a:pt x="1984248" y="1005840"/>
                  <a:pt x="1984248" y="1005840"/>
                </a:cubicBezTo>
                <a:cubicBezTo>
                  <a:pt x="1984248" y="996696"/>
                  <a:pt x="1984248" y="987552"/>
                  <a:pt x="1984248" y="987552"/>
                </a:cubicBezTo>
                <a:lnTo>
                  <a:pt x="2002536" y="987552"/>
                </a:lnTo>
                <a:moveTo>
                  <a:pt x="9144" y="1097280"/>
                </a:moveTo>
                <a:cubicBezTo>
                  <a:pt x="0" y="1088136"/>
                  <a:pt x="0" y="1078992"/>
                  <a:pt x="0" y="1060704"/>
                </a:cubicBezTo>
                <a:lnTo>
                  <a:pt x="27432" y="1060704"/>
                </a:lnTo>
                <a:cubicBezTo>
                  <a:pt x="27432" y="1069848"/>
                  <a:pt x="27432" y="1088136"/>
                  <a:pt x="27432" y="1097280"/>
                </a:cubicBezTo>
                <a:lnTo>
                  <a:pt x="9144" y="1097280"/>
                </a:lnTo>
                <a:moveTo>
                  <a:pt x="2002536" y="1060704"/>
                </a:moveTo>
                <a:cubicBezTo>
                  <a:pt x="2002536" y="1078992"/>
                  <a:pt x="2002536" y="1088136"/>
                  <a:pt x="2002536" y="1097280"/>
                </a:cubicBezTo>
                <a:lnTo>
                  <a:pt x="1975104" y="1097280"/>
                </a:lnTo>
                <a:cubicBezTo>
                  <a:pt x="1975104" y="1088136"/>
                  <a:pt x="1975104" y="1069848"/>
                  <a:pt x="1975104" y="1060704"/>
                </a:cubicBezTo>
                <a:lnTo>
                  <a:pt x="2002536" y="1060704"/>
                </a:lnTo>
                <a:moveTo>
                  <a:pt x="18288" y="1179576"/>
                </a:moveTo>
                <a:cubicBezTo>
                  <a:pt x="9144" y="1170432"/>
                  <a:pt x="9144" y="1152144"/>
                  <a:pt x="9144" y="1143000"/>
                </a:cubicBezTo>
                <a:lnTo>
                  <a:pt x="36576" y="1133856"/>
                </a:lnTo>
                <a:cubicBezTo>
                  <a:pt x="36576" y="1152144"/>
                  <a:pt x="36576" y="1161288"/>
                  <a:pt x="36576" y="1179576"/>
                </a:cubicBezTo>
                <a:lnTo>
                  <a:pt x="18288" y="1179576"/>
                </a:lnTo>
                <a:moveTo>
                  <a:pt x="1993392" y="1143000"/>
                </a:moveTo>
                <a:cubicBezTo>
                  <a:pt x="1993392" y="1152144"/>
                  <a:pt x="1993392" y="1170432"/>
                  <a:pt x="1993392" y="1179576"/>
                </a:cubicBezTo>
                <a:lnTo>
                  <a:pt x="1965960" y="1179576"/>
                </a:lnTo>
                <a:cubicBezTo>
                  <a:pt x="1965960" y="1161288"/>
                  <a:pt x="1965960" y="1152144"/>
                  <a:pt x="1975104" y="1133856"/>
                </a:cubicBezTo>
                <a:lnTo>
                  <a:pt x="1993392" y="1143000"/>
                </a:lnTo>
                <a:moveTo>
                  <a:pt x="36576" y="1252728"/>
                </a:moveTo>
                <a:cubicBezTo>
                  <a:pt x="27432" y="1243584"/>
                  <a:pt x="27432" y="1234440"/>
                  <a:pt x="27432" y="1216152"/>
                </a:cubicBezTo>
                <a:lnTo>
                  <a:pt x="45720" y="1216152"/>
                </a:lnTo>
                <a:cubicBezTo>
                  <a:pt x="54864" y="1225296"/>
                  <a:pt x="54864" y="1234440"/>
                  <a:pt x="54864" y="1252728"/>
                </a:cubicBezTo>
                <a:lnTo>
                  <a:pt x="36576" y="1252728"/>
                </a:lnTo>
                <a:moveTo>
                  <a:pt x="1984248" y="1216152"/>
                </a:moveTo>
                <a:cubicBezTo>
                  <a:pt x="1984248" y="1234440"/>
                  <a:pt x="1975104" y="1243584"/>
                  <a:pt x="1975104" y="1252728"/>
                </a:cubicBezTo>
                <a:lnTo>
                  <a:pt x="1947672" y="1252728"/>
                </a:lnTo>
                <a:cubicBezTo>
                  <a:pt x="1956816" y="1234440"/>
                  <a:pt x="1956816" y="1225296"/>
                  <a:pt x="1956816" y="1216152"/>
                </a:cubicBezTo>
                <a:lnTo>
                  <a:pt x="1984248" y="1216152"/>
                </a:lnTo>
                <a:moveTo>
                  <a:pt x="54864" y="1335024"/>
                </a:moveTo>
                <a:cubicBezTo>
                  <a:pt x="54864" y="1316736"/>
                  <a:pt x="45720" y="1307592"/>
                  <a:pt x="45720" y="1298448"/>
                </a:cubicBezTo>
                <a:lnTo>
                  <a:pt x="64008" y="1289304"/>
                </a:lnTo>
                <a:cubicBezTo>
                  <a:pt x="73152" y="1298448"/>
                  <a:pt x="73152" y="1307592"/>
                  <a:pt x="82296" y="1325880"/>
                </a:cubicBezTo>
                <a:lnTo>
                  <a:pt x="54864" y="1335024"/>
                </a:lnTo>
                <a:moveTo>
                  <a:pt x="1965960" y="1298448"/>
                </a:moveTo>
                <a:cubicBezTo>
                  <a:pt x="1956816" y="1307592"/>
                  <a:pt x="1956816" y="1316736"/>
                  <a:pt x="1947672" y="1335024"/>
                </a:cubicBezTo>
                <a:lnTo>
                  <a:pt x="1929384" y="1325880"/>
                </a:lnTo>
                <a:cubicBezTo>
                  <a:pt x="1929384" y="1307592"/>
                  <a:pt x="1938528" y="1298448"/>
                  <a:pt x="1938528" y="1289304"/>
                </a:cubicBezTo>
                <a:lnTo>
                  <a:pt x="1965960" y="1298448"/>
                </a:lnTo>
                <a:moveTo>
                  <a:pt x="82296" y="1408176"/>
                </a:moveTo>
                <a:cubicBezTo>
                  <a:pt x="82296" y="1389888"/>
                  <a:pt x="73152" y="1380744"/>
                  <a:pt x="73152" y="1371600"/>
                </a:cubicBezTo>
                <a:lnTo>
                  <a:pt x="91440" y="1362456"/>
                </a:lnTo>
                <a:cubicBezTo>
                  <a:pt x="100584" y="1371600"/>
                  <a:pt x="100584" y="1380744"/>
                  <a:pt x="109728" y="1399032"/>
                </a:cubicBezTo>
                <a:lnTo>
                  <a:pt x="82296" y="1408176"/>
                </a:lnTo>
                <a:moveTo>
                  <a:pt x="1938528" y="1371600"/>
                </a:moveTo>
                <a:cubicBezTo>
                  <a:pt x="1929384" y="1380744"/>
                  <a:pt x="1929384" y="1389888"/>
                  <a:pt x="1920240" y="1408176"/>
                </a:cubicBezTo>
                <a:lnTo>
                  <a:pt x="1901952" y="1399032"/>
                </a:lnTo>
                <a:cubicBezTo>
                  <a:pt x="1901952" y="1380744"/>
                  <a:pt x="1911096" y="1371600"/>
                  <a:pt x="1911096" y="1362456"/>
                </a:cubicBezTo>
                <a:lnTo>
                  <a:pt x="1938528" y="1371600"/>
                </a:lnTo>
                <a:moveTo>
                  <a:pt x="118872" y="1472184"/>
                </a:moveTo>
                <a:cubicBezTo>
                  <a:pt x="109728" y="1463040"/>
                  <a:pt x="109728" y="1453896"/>
                  <a:pt x="100584" y="1444752"/>
                </a:cubicBezTo>
                <a:lnTo>
                  <a:pt x="118872" y="1426464"/>
                </a:lnTo>
                <a:cubicBezTo>
                  <a:pt x="128016" y="1444752"/>
                  <a:pt x="137160" y="1453896"/>
                  <a:pt x="137160" y="1463040"/>
                </a:cubicBezTo>
                <a:lnTo>
                  <a:pt x="118872" y="1472184"/>
                </a:lnTo>
                <a:moveTo>
                  <a:pt x="1901952" y="1444752"/>
                </a:moveTo>
                <a:cubicBezTo>
                  <a:pt x="1901952" y="1453896"/>
                  <a:pt x="1892808" y="1463040"/>
                  <a:pt x="1892808" y="1472184"/>
                </a:cubicBezTo>
                <a:lnTo>
                  <a:pt x="1865376" y="1463040"/>
                </a:lnTo>
                <a:cubicBezTo>
                  <a:pt x="1874520" y="1453896"/>
                  <a:pt x="1874520" y="1444752"/>
                  <a:pt x="1883664" y="1426464"/>
                </a:cubicBezTo>
                <a:lnTo>
                  <a:pt x="1901952" y="1444752"/>
                </a:lnTo>
                <a:moveTo>
                  <a:pt x="155448" y="1545336"/>
                </a:moveTo>
                <a:cubicBezTo>
                  <a:pt x="155448" y="1536192"/>
                  <a:pt x="146304" y="1517904"/>
                  <a:pt x="137160" y="1508760"/>
                </a:cubicBezTo>
                <a:lnTo>
                  <a:pt x="155448" y="1499616"/>
                </a:lnTo>
                <a:cubicBezTo>
                  <a:pt x="164592" y="1508760"/>
                  <a:pt x="173736" y="1517904"/>
                  <a:pt x="182880" y="1527048"/>
                </a:cubicBezTo>
                <a:lnTo>
                  <a:pt x="155448" y="1545336"/>
                </a:lnTo>
                <a:moveTo>
                  <a:pt x="1865376" y="1508760"/>
                </a:moveTo>
                <a:cubicBezTo>
                  <a:pt x="1865376" y="1517904"/>
                  <a:pt x="1856232" y="1536192"/>
                  <a:pt x="1847088" y="1545336"/>
                </a:cubicBezTo>
                <a:lnTo>
                  <a:pt x="1828800" y="1527048"/>
                </a:lnTo>
                <a:cubicBezTo>
                  <a:pt x="1837944" y="1517904"/>
                  <a:pt x="1837944" y="1508760"/>
                  <a:pt x="1847088" y="1499616"/>
                </a:cubicBezTo>
                <a:lnTo>
                  <a:pt x="1865376" y="1508760"/>
                </a:lnTo>
                <a:moveTo>
                  <a:pt x="201168" y="1609344"/>
                </a:moveTo>
                <a:cubicBezTo>
                  <a:pt x="192024" y="1600200"/>
                  <a:pt x="192024" y="1591056"/>
                  <a:pt x="182880" y="1572768"/>
                </a:cubicBezTo>
                <a:lnTo>
                  <a:pt x="201168" y="1563624"/>
                </a:lnTo>
                <a:cubicBezTo>
                  <a:pt x="210312" y="1572768"/>
                  <a:pt x="219456" y="1581912"/>
                  <a:pt x="219456" y="1591056"/>
                </a:cubicBezTo>
                <a:lnTo>
                  <a:pt x="201168" y="1609344"/>
                </a:lnTo>
                <a:moveTo>
                  <a:pt x="1828800" y="1572768"/>
                </a:moveTo>
                <a:cubicBezTo>
                  <a:pt x="1819656" y="1591056"/>
                  <a:pt x="1810512" y="1600200"/>
                  <a:pt x="1801368" y="1609344"/>
                </a:cubicBezTo>
                <a:lnTo>
                  <a:pt x="1783080" y="1591056"/>
                </a:lnTo>
                <a:cubicBezTo>
                  <a:pt x="1792224" y="1581912"/>
                  <a:pt x="1801368" y="1572768"/>
                  <a:pt x="1801368" y="1563624"/>
                </a:cubicBezTo>
                <a:lnTo>
                  <a:pt x="1828800" y="1572768"/>
                </a:lnTo>
                <a:moveTo>
                  <a:pt x="1783080" y="1636776"/>
                </a:moveTo>
                <a:cubicBezTo>
                  <a:pt x="1773936" y="1645920"/>
                  <a:pt x="1764792" y="1664208"/>
                  <a:pt x="1755648" y="1673352"/>
                </a:cubicBezTo>
                <a:lnTo>
                  <a:pt x="1737360" y="1655064"/>
                </a:lnTo>
                <a:cubicBezTo>
                  <a:pt x="1746504" y="1645920"/>
                  <a:pt x="1755648" y="1636776"/>
                  <a:pt x="1755648" y="1627632"/>
                </a:cubicBezTo>
                <a:lnTo>
                  <a:pt x="1783080" y="1636776"/>
                </a:lnTo>
                <a:moveTo>
                  <a:pt x="256032" y="1673352"/>
                </a:moveTo>
                <a:cubicBezTo>
                  <a:pt x="246888" y="1664208"/>
                  <a:pt x="237744" y="1645920"/>
                  <a:pt x="228600" y="1636776"/>
                </a:cubicBezTo>
                <a:lnTo>
                  <a:pt x="246888" y="1627632"/>
                </a:lnTo>
                <a:cubicBezTo>
                  <a:pt x="256032" y="1636776"/>
                  <a:pt x="265176" y="1645920"/>
                  <a:pt x="274320" y="1655064"/>
                </a:cubicBezTo>
                <a:lnTo>
                  <a:pt x="256032" y="1673352"/>
                </a:lnTo>
                <a:moveTo>
                  <a:pt x="1728216" y="1700784"/>
                </a:moveTo>
                <a:cubicBezTo>
                  <a:pt x="1719072" y="1709928"/>
                  <a:pt x="1709928" y="1719072"/>
                  <a:pt x="1700784" y="1728216"/>
                </a:cubicBezTo>
                <a:lnTo>
                  <a:pt x="1682496" y="1709928"/>
                </a:lnTo>
                <a:cubicBezTo>
                  <a:pt x="1691640" y="1700784"/>
                  <a:pt x="1700784" y="1691640"/>
                  <a:pt x="1709928" y="1682496"/>
                </a:cubicBezTo>
                <a:lnTo>
                  <a:pt x="1728216" y="1700784"/>
                </a:lnTo>
                <a:moveTo>
                  <a:pt x="310896" y="1728216"/>
                </a:moveTo>
                <a:cubicBezTo>
                  <a:pt x="301752" y="1719072"/>
                  <a:pt x="292608" y="1709928"/>
                  <a:pt x="283464" y="1700784"/>
                </a:cubicBezTo>
                <a:lnTo>
                  <a:pt x="301752" y="1682496"/>
                </a:lnTo>
                <a:cubicBezTo>
                  <a:pt x="310896" y="1691640"/>
                  <a:pt x="320040" y="1700784"/>
                  <a:pt x="329184" y="1709928"/>
                </a:cubicBezTo>
                <a:lnTo>
                  <a:pt x="310896" y="1728216"/>
                </a:lnTo>
                <a:moveTo>
                  <a:pt x="365760" y="1783080"/>
                </a:moveTo>
                <a:cubicBezTo>
                  <a:pt x="356616" y="1773936"/>
                  <a:pt x="347472" y="1764792"/>
                  <a:pt x="338328" y="1755648"/>
                </a:cubicBezTo>
                <a:lnTo>
                  <a:pt x="356616" y="1737360"/>
                </a:lnTo>
                <a:cubicBezTo>
                  <a:pt x="365760" y="1746504"/>
                  <a:pt x="374904" y="1755648"/>
                  <a:pt x="384048" y="1755648"/>
                </a:cubicBezTo>
                <a:lnTo>
                  <a:pt x="365760" y="1783080"/>
                </a:lnTo>
                <a:moveTo>
                  <a:pt x="1673352" y="1755648"/>
                </a:moveTo>
                <a:cubicBezTo>
                  <a:pt x="1664208" y="1764792"/>
                  <a:pt x="1645920" y="1773936"/>
                  <a:pt x="1636776" y="1783080"/>
                </a:cubicBezTo>
                <a:lnTo>
                  <a:pt x="1627632" y="1755648"/>
                </a:lnTo>
                <a:cubicBezTo>
                  <a:pt x="1636776" y="1755648"/>
                  <a:pt x="1645920" y="1746504"/>
                  <a:pt x="1655064" y="1737360"/>
                </a:cubicBezTo>
                <a:lnTo>
                  <a:pt x="1673352" y="1755648"/>
                </a:lnTo>
                <a:moveTo>
                  <a:pt x="429768" y="1828800"/>
                </a:moveTo>
                <a:cubicBezTo>
                  <a:pt x="420624" y="1819656"/>
                  <a:pt x="411480" y="1810512"/>
                  <a:pt x="393192" y="1801368"/>
                </a:cubicBezTo>
                <a:lnTo>
                  <a:pt x="411480" y="1783080"/>
                </a:lnTo>
                <a:cubicBezTo>
                  <a:pt x="420624" y="1792224"/>
                  <a:pt x="429768" y="1801368"/>
                  <a:pt x="448056" y="1801368"/>
                </a:cubicBezTo>
                <a:lnTo>
                  <a:pt x="429768" y="1828800"/>
                </a:lnTo>
                <a:moveTo>
                  <a:pt x="1609344" y="1801368"/>
                </a:moveTo>
                <a:cubicBezTo>
                  <a:pt x="1600200" y="1810512"/>
                  <a:pt x="1591056" y="1819656"/>
                  <a:pt x="1572768" y="1828800"/>
                </a:cubicBezTo>
                <a:lnTo>
                  <a:pt x="1563624" y="1801368"/>
                </a:lnTo>
                <a:cubicBezTo>
                  <a:pt x="1572768" y="1801368"/>
                  <a:pt x="1581912" y="1792224"/>
                  <a:pt x="1591056" y="1783080"/>
                </a:cubicBezTo>
                <a:lnTo>
                  <a:pt x="1609344" y="1801368"/>
                </a:lnTo>
                <a:moveTo>
                  <a:pt x="493776" y="1865376"/>
                </a:moveTo>
                <a:cubicBezTo>
                  <a:pt x="484632" y="1865376"/>
                  <a:pt x="475488" y="1856232"/>
                  <a:pt x="466344" y="1847088"/>
                </a:cubicBezTo>
                <a:lnTo>
                  <a:pt x="475488" y="1828800"/>
                </a:lnTo>
                <a:cubicBezTo>
                  <a:pt x="484632" y="1837944"/>
                  <a:pt x="493776" y="1837944"/>
                  <a:pt x="512064" y="1847088"/>
                </a:cubicBezTo>
                <a:lnTo>
                  <a:pt x="493776" y="1865376"/>
                </a:lnTo>
                <a:moveTo>
                  <a:pt x="1545336" y="1847088"/>
                </a:moveTo>
                <a:cubicBezTo>
                  <a:pt x="1536192" y="1856232"/>
                  <a:pt x="1517904" y="1865376"/>
                  <a:pt x="1508760" y="1865376"/>
                </a:cubicBezTo>
                <a:lnTo>
                  <a:pt x="1499616" y="1847088"/>
                </a:lnTo>
                <a:cubicBezTo>
                  <a:pt x="1508760" y="1837944"/>
                  <a:pt x="1517904" y="1837944"/>
                  <a:pt x="1527048" y="1828800"/>
                </a:cubicBezTo>
                <a:lnTo>
                  <a:pt x="1545336" y="1847088"/>
                </a:lnTo>
                <a:moveTo>
                  <a:pt x="566928" y="1901952"/>
                </a:moveTo>
                <a:cubicBezTo>
                  <a:pt x="557784" y="1901952"/>
                  <a:pt x="539496" y="1892808"/>
                  <a:pt x="530352" y="1892808"/>
                </a:cubicBezTo>
                <a:lnTo>
                  <a:pt x="539496" y="1865376"/>
                </a:lnTo>
                <a:cubicBezTo>
                  <a:pt x="557784" y="1874520"/>
                  <a:pt x="566928" y="1874520"/>
                  <a:pt x="576072" y="1883664"/>
                </a:cubicBezTo>
                <a:lnTo>
                  <a:pt x="566928" y="1901952"/>
                </a:lnTo>
                <a:moveTo>
                  <a:pt x="1472184" y="1892808"/>
                </a:moveTo>
                <a:cubicBezTo>
                  <a:pt x="1463040" y="1892808"/>
                  <a:pt x="1453896" y="1901952"/>
                  <a:pt x="1444752" y="1901952"/>
                </a:cubicBezTo>
                <a:lnTo>
                  <a:pt x="1426464" y="1883664"/>
                </a:lnTo>
                <a:cubicBezTo>
                  <a:pt x="1444752" y="1874520"/>
                  <a:pt x="1453896" y="1874520"/>
                  <a:pt x="1463040" y="1865376"/>
                </a:cubicBezTo>
                <a:lnTo>
                  <a:pt x="1472184" y="1892808"/>
                </a:lnTo>
                <a:moveTo>
                  <a:pt x="640080" y="1938528"/>
                </a:moveTo>
                <a:cubicBezTo>
                  <a:pt x="621792" y="1929384"/>
                  <a:pt x="612648" y="1929384"/>
                  <a:pt x="603504" y="1920240"/>
                </a:cubicBezTo>
                <a:lnTo>
                  <a:pt x="612648" y="1901952"/>
                </a:lnTo>
                <a:cubicBezTo>
                  <a:pt x="621792" y="1901952"/>
                  <a:pt x="630936" y="1911096"/>
                  <a:pt x="649224" y="1911096"/>
                </a:cubicBezTo>
                <a:lnTo>
                  <a:pt x="640080" y="1938528"/>
                </a:lnTo>
                <a:moveTo>
                  <a:pt x="1408176" y="1920240"/>
                </a:moveTo>
                <a:cubicBezTo>
                  <a:pt x="1389888" y="1929384"/>
                  <a:pt x="1380744" y="1929384"/>
                  <a:pt x="1371600" y="1938528"/>
                </a:cubicBezTo>
                <a:lnTo>
                  <a:pt x="1362456" y="1911096"/>
                </a:lnTo>
                <a:cubicBezTo>
                  <a:pt x="1371600" y="1911096"/>
                  <a:pt x="1380744" y="1901952"/>
                  <a:pt x="1399032" y="1901952"/>
                </a:cubicBezTo>
                <a:lnTo>
                  <a:pt x="1408176" y="1920240"/>
                </a:lnTo>
                <a:moveTo>
                  <a:pt x="713232" y="1965960"/>
                </a:moveTo>
                <a:cubicBezTo>
                  <a:pt x="694944" y="1956816"/>
                  <a:pt x="685800" y="1956816"/>
                  <a:pt x="676656" y="1947672"/>
                </a:cubicBezTo>
                <a:lnTo>
                  <a:pt x="685800" y="1929384"/>
                </a:lnTo>
                <a:cubicBezTo>
                  <a:pt x="694944" y="1929384"/>
                  <a:pt x="704088" y="1938528"/>
                  <a:pt x="722376" y="1938528"/>
                </a:cubicBezTo>
                <a:lnTo>
                  <a:pt x="713232" y="1965960"/>
                </a:lnTo>
                <a:moveTo>
                  <a:pt x="1335024" y="1947672"/>
                </a:moveTo>
                <a:cubicBezTo>
                  <a:pt x="1316736" y="1956816"/>
                  <a:pt x="1307592" y="1956816"/>
                  <a:pt x="1298448" y="1965960"/>
                </a:cubicBezTo>
                <a:lnTo>
                  <a:pt x="1289304" y="1938528"/>
                </a:lnTo>
                <a:cubicBezTo>
                  <a:pt x="1298448" y="1938528"/>
                  <a:pt x="1307592" y="1929384"/>
                  <a:pt x="1325880" y="1929384"/>
                </a:cubicBezTo>
                <a:lnTo>
                  <a:pt x="1335024" y="1947672"/>
                </a:lnTo>
                <a:moveTo>
                  <a:pt x="786384" y="1984248"/>
                </a:moveTo>
                <a:cubicBezTo>
                  <a:pt x="777240" y="1984248"/>
                  <a:pt x="758952" y="1975104"/>
                  <a:pt x="749808" y="1975104"/>
                </a:cubicBezTo>
                <a:lnTo>
                  <a:pt x="758952" y="1947672"/>
                </a:lnTo>
                <a:cubicBezTo>
                  <a:pt x="768096" y="1956816"/>
                  <a:pt x="777240" y="1956816"/>
                  <a:pt x="795528" y="1956816"/>
                </a:cubicBezTo>
                <a:lnTo>
                  <a:pt x="786384" y="1984248"/>
                </a:lnTo>
                <a:moveTo>
                  <a:pt x="1252728" y="1975104"/>
                </a:moveTo>
                <a:cubicBezTo>
                  <a:pt x="1243584" y="1975104"/>
                  <a:pt x="1234440" y="1984248"/>
                  <a:pt x="1216152" y="1984248"/>
                </a:cubicBezTo>
                <a:lnTo>
                  <a:pt x="1216152" y="1956816"/>
                </a:lnTo>
                <a:cubicBezTo>
                  <a:pt x="1225296" y="1956816"/>
                  <a:pt x="1234440" y="1956816"/>
                  <a:pt x="1252728" y="1947672"/>
                </a:cubicBezTo>
                <a:lnTo>
                  <a:pt x="1252728" y="1975104"/>
                </a:lnTo>
                <a:moveTo>
                  <a:pt x="868680" y="1993392"/>
                </a:moveTo>
                <a:cubicBezTo>
                  <a:pt x="850392" y="1993392"/>
                  <a:pt x="841248" y="1993392"/>
                  <a:pt x="822960" y="1993392"/>
                </a:cubicBezTo>
                <a:lnTo>
                  <a:pt x="832104" y="1965960"/>
                </a:lnTo>
                <a:cubicBezTo>
                  <a:pt x="841248" y="1965960"/>
                  <a:pt x="859536" y="1965960"/>
                  <a:pt x="868680" y="1975104"/>
                </a:cubicBezTo>
                <a:lnTo>
                  <a:pt x="868680" y="1993392"/>
                </a:lnTo>
                <a:moveTo>
                  <a:pt x="1179576" y="1993392"/>
                </a:moveTo>
                <a:cubicBezTo>
                  <a:pt x="1170432" y="1993392"/>
                  <a:pt x="1152144" y="1993392"/>
                  <a:pt x="1143000" y="1993392"/>
                </a:cubicBezTo>
                <a:lnTo>
                  <a:pt x="1133856" y="1975104"/>
                </a:lnTo>
                <a:cubicBezTo>
                  <a:pt x="1152144" y="1965960"/>
                  <a:pt x="1161288" y="1965960"/>
                  <a:pt x="1179576" y="1965960"/>
                </a:cubicBezTo>
                <a:lnTo>
                  <a:pt x="1179576" y="1993392"/>
                </a:lnTo>
                <a:moveTo>
                  <a:pt x="941832" y="2002536"/>
                </a:moveTo>
                <a:cubicBezTo>
                  <a:pt x="932688" y="2002536"/>
                  <a:pt x="914400" y="2002536"/>
                  <a:pt x="905256" y="2002536"/>
                </a:cubicBezTo>
                <a:lnTo>
                  <a:pt x="905256" y="1975104"/>
                </a:lnTo>
                <a:cubicBezTo>
                  <a:pt x="923544" y="1975104"/>
                  <a:pt x="932688" y="1975104"/>
                  <a:pt x="941832" y="1975104"/>
                </a:cubicBezTo>
                <a:lnTo>
                  <a:pt x="941832" y="2002536"/>
                </a:lnTo>
                <a:moveTo>
                  <a:pt x="1097280" y="2002536"/>
                </a:moveTo>
                <a:cubicBezTo>
                  <a:pt x="1088136" y="2002536"/>
                  <a:pt x="1078992" y="2002536"/>
                  <a:pt x="1060704" y="2002536"/>
                </a:cubicBezTo>
                <a:lnTo>
                  <a:pt x="1060704" y="1975104"/>
                </a:lnTo>
                <a:cubicBezTo>
                  <a:pt x="1069848" y="1975104"/>
                  <a:pt x="1088136" y="1975104"/>
                  <a:pt x="1097280" y="1975104"/>
                </a:cubicBezTo>
                <a:lnTo>
                  <a:pt x="1097280" y="2002536"/>
                </a:lnTo>
                <a:moveTo>
                  <a:pt x="1005840" y="2002536"/>
                </a:moveTo>
                <a:cubicBezTo>
                  <a:pt x="996696" y="2002536"/>
                  <a:pt x="987552" y="2002536"/>
                  <a:pt x="987552" y="2002536"/>
                </a:cubicBezTo>
                <a:lnTo>
                  <a:pt x="987552" y="1984248"/>
                </a:lnTo>
                <a:cubicBezTo>
                  <a:pt x="987552" y="1984248"/>
                  <a:pt x="996696" y="1984248"/>
                  <a:pt x="1005840" y="1984248"/>
                </a:cubicBezTo>
                <a:cubicBezTo>
                  <a:pt x="1005840" y="1984248"/>
                  <a:pt x="1014984" y="1984248"/>
                  <a:pt x="1024128" y="1984248"/>
                </a:cubicBezTo>
                <a:lnTo>
                  <a:pt x="1024128" y="2002536"/>
                </a:lnTo>
                <a:cubicBezTo>
                  <a:pt x="1014984" y="2002536"/>
                  <a:pt x="1005840" y="2002536"/>
                  <a:pt x="1005840" y="2002536"/>
                </a:cubicBezTo>
              </a:path>
            </a:pathLst>
          </a:custGeom>
          <a:solidFill>
            <a:schemeClr val="accent1">
              <a:alpha val="37999"/>
            </a:schemeClr>
          </a:solidFill>
          <a:ln w="9525">
            <a:noFill/>
          </a:ln>
        </p:spPr>
        <p:txBody>
          <a:bodyPr wrap="square" anchor="ctr" anchorCtr="0"/>
          <a:p>
            <a:pPr algn="ctr"/>
            <a:r>
              <a:rPr lang="zh-CN" altLang="en-US" sz="2800" b="1">
                <a:solidFill>
                  <a:schemeClr val="accent1"/>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按照证券是否可赎回划分</a:t>
            </a:r>
            <a:endParaRPr lang="zh-CN" altLang="en-US" sz="2800" b="1">
              <a:solidFill>
                <a:schemeClr val="accent1"/>
              </a:solidFill>
              <a:latin typeface="汉仪书宋二简" panose="02010600000101010101" charset="-122"/>
              <a:ea typeface="汉仪书宋二简" panose="02010600000101010101" charset="-122"/>
              <a:sym typeface="汉仪书宋二简" panose="02010600000101010101" charset="-122"/>
            </a:endParaRPr>
          </a:p>
        </p:txBody>
      </p:sp>
      <p:pic>
        <p:nvPicPr>
          <p:cNvPr id="18" name="图片 16" descr="343439383331313b343532303033323bd3a6d3c3b9dcc0ed"/>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2958227" y="2351723"/>
            <a:ext cx="316329" cy="316329"/>
          </a:xfrm>
          <a:prstGeom prst="rect">
            <a:avLst/>
          </a:prstGeom>
        </p:spPr>
      </p:pic>
      <p:pic>
        <p:nvPicPr>
          <p:cNvPr id="19" name="图片 15" descr="343439383331313b343532303033313bd3a6d3c3c9ccb3c7"/>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3657997" y="3653473"/>
            <a:ext cx="316865" cy="316865"/>
          </a:xfrm>
          <a:prstGeom prst="rect">
            <a:avLst/>
          </a:prstGeom>
        </p:spPr>
      </p:pic>
      <p:pic>
        <p:nvPicPr>
          <p:cNvPr id="20" name="图片 19" descr="343435383038363b343532323339393bd6b4d0d0d5aad2aa"/>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2981722" y="4903152"/>
            <a:ext cx="316865" cy="316865"/>
          </a:xfrm>
          <a:prstGeom prst="rect">
            <a:avLst/>
          </a:prstGeom>
        </p:spPr>
      </p:pic>
      <p:sp>
        <p:nvSpPr>
          <p:cNvPr id="46090" name="矩形 20"/>
          <p:cNvSpPr/>
          <p:nvPr>
            <p:custDataLst>
              <p:tags r:id="rId16"/>
            </p:custDataLst>
          </p:nvPr>
        </p:nvSpPr>
        <p:spPr>
          <a:xfrm>
            <a:off x="4938713" y="4894263"/>
            <a:ext cx="6557962" cy="1362075"/>
          </a:xfrm>
          <a:prstGeom prst="rect">
            <a:avLst/>
          </a:prstGeom>
          <a:noFill/>
          <a:ln w="9525">
            <a:noFill/>
          </a:ln>
        </p:spPr>
        <p:txBody>
          <a:bodyPr wrap="square" lIns="0" tIns="0" rIns="0" bIns="0" anchor="t" anchorCtr="0"/>
          <a:p>
            <a:pPr algn="just">
              <a:lnSpc>
                <a:spcPct val="150000"/>
              </a:lnSpc>
            </a:pPr>
            <a:r>
              <a:rPr lang="zh-CN" altLang="en-US" sz="1800">
                <a:solidFill>
                  <a:srgbClr val="262626"/>
                </a:solidFill>
                <a:latin typeface="汉仪书宋二简" panose="02010600000101010101" charset="-122"/>
                <a:ea typeface="微软雅黑" panose="020B0503020204020204" charset="-122"/>
                <a:cs typeface="汉仪书宋二简" panose="02010600000101010101" charset="-122"/>
              </a:rPr>
              <a:t>2,封闭式基金,经核准的基金份额在基金合同期限内固定不变,基金份额可以在依法设立的证券交易所交易,但是基金份额持有人不得申请赎回的基金</a:t>
            </a:r>
            <a:endParaRPr lang="zh-CN" altLang="en-US" sz="1800">
              <a:solidFill>
                <a:srgbClr val="262626"/>
              </a:solidFill>
              <a:latin typeface="汉仪书宋二简" panose="02010600000101010101" charset="-122"/>
              <a:ea typeface="微软雅黑" panose="020B0503020204020204" charset="-122"/>
              <a:cs typeface="汉仪书宋二简" panose="02010600000101010101" charset="-122"/>
            </a:endParaRPr>
          </a:p>
        </p:txBody>
      </p:sp>
      <p:sp>
        <p:nvSpPr>
          <p:cNvPr id="46091" name="矩形 21"/>
          <p:cNvSpPr/>
          <p:nvPr>
            <p:custDataLst>
              <p:tags r:id="rId17"/>
            </p:custDataLst>
          </p:nvPr>
        </p:nvSpPr>
        <p:spPr>
          <a:xfrm>
            <a:off x="4938713" y="1677988"/>
            <a:ext cx="6557962" cy="1362075"/>
          </a:xfrm>
          <a:prstGeom prst="rect">
            <a:avLst/>
          </a:prstGeom>
          <a:noFill/>
          <a:ln w="9525">
            <a:noFill/>
          </a:ln>
        </p:spPr>
        <p:txBody>
          <a:bodyPr wrap="square" lIns="0" tIns="0" rIns="0" bIns="0" anchor="t" anchorCtr="0"/>
          <a:p>
            <a:pPr algn="just">
              <a:lnSpc>
                <a:spcPct val="150000"/>
              </a:lnSpc>
            </a:pPr>
            <a:r>
              <a:rPr lang="zh-CN" altLang="en-US" sz="1800">
                <a:solidFill>
                  <a:srgbClr val="262626"/>
                </a:solidFill>
                <a:latin typeface="汉仪书宋二简" panose="02010600000101010101" charset="-122"/>
                <a:ea typeface="微软雅黑" panose="020B0503020204020204" charset="-122"/>
                <a:cs typeface="汉仪书宋二简" panose="02010600000101010101" charset="-122"/>
              </a:rPr>
              <a:t>1,开放式基金开放式基金是指基金份额总额不固定,基金份额可以在基金合同约定的时间和场所申购或者赎回的基金。</a:t>
            </a:r>
            <a:endParaRPr lang="zh-CN" altLang="en-US" sz="1800">
              <a:solidFill>
                <a:srgbClr val="262626"/>
              </a:solidFill>
              <a:latin typeface="汉仪书宋二简" panose="02010600000101010101" charset="-122"/>
              <a:ea typeface="微软雅黑" panose="020B0503020204020204" charset="-122"/>
              <a:cs typeface="汉仪书宋二简" panose="02010600000101010101" charset="-122"/>
            </a:endParaRPr>
          </a:p>
        </p:txBody>
      </p:sp>
      <p:sp>
        <p:nvSpPr>
          <p:cNvPr id="46092" name="矩形 22"/>
          <p:cNvSpPr/>
          <p:nvPr>
            <p:custDataLst>
              <p:tags r:id="rId18"/>
            </p:custDataLst>
          </p:nvPr>
        </p:nvSpPr>
        <p:spPr>
          <a:xfrm>
            <a:off x="4938713" y="3286125"/>
            <a:ext cx="6557962" cy="1362075"/>
          </a:xfrm>
          <a:prstGeom prst="rect">
            <a:avLst/>
          </a:prstGeom>
          <a:noFill/>
          <a:ln w="9525">
            <a:noFill/>
          </a:ln>
        </p:spPr>
        <p:txBody>
          <a:bodyPr wrap="square" lIns="0" tIns="0" rIns="0" bIns="0" anchor="t" anchorCtr="0"/>
          <a:p>
            <a:pPr algn="just">
              <a:lnSpc>
                <a:spcPct val="150000"/>
              </a:lnSpc>
            </a:pPr>
            <a:r>
              <a:rPr lang="zh-CN" altLang="en-US" sz="1800">
                <a:solidFill>
                  <a:srgbClr val="262626"/>
                </a:solidFill>
                <a:latin typeface="汉仪书宋二简" panose="02010600000101010101" charset="-122"/>
                <a:ea typeface="微软雅黑" panose="020B0503020204020204" charset="-122"/>
                <a:cs typeface="汉仪书宋二简" panose="02010600000101010101" charset="-122"/>
              </a:rPr>
              <a:t>在深交所上市的基金开元(4688),1998年设立,发行额为20亿基金份额,存续期限(封闭期)15年</a:t>
            </a:r>
            <a:endParaRPr lang="zh-CN" altLang="en-US" sz="1800">
              <a:solidFill>
                <a:srgbClr val="262626"/>
              </a:solidFill>
              <a:latin typeface="汉仪书宋二简" panose="02010600000101010101" charset="-122"/>
              <a:ea typeface="微软雅黑" panose="020B0503020204020204" charset="-122"/>
              <a:cs typeface="汉仪书宋二简" panose="02010600000101010101" charset="-122"/>
            </a:endParaRPr>
          </a:p>
        </p:txBody>
      </p:sp>
      <p:sp>
        <p:nvSpPr>
          <p:cNvPr id="24" name="任意多边形: 形状 88"/>
          <p:cNvSpPr/>
          <p:nvPr>
            <p:custDataLst>
              <p:tags r:id="rId19"/>
            </p:custDataLst>
          </p:nvPr>
        </p:nvSpPr>
        <p:spPr>
          <a:xfrm>
            <a:off x="3611563" y="1960563"/>
            <a:ext cx="1163638" cy="238125"/>
          </a:xfrm>
          <a:custGeom>
            <a:avLst/>
            <a:gdLst>
              <a:gd name="connsiteX0" fmla="*/ 0 w 1833"/>
              <a:gd name="connsiteY0" fmla="*/ 373 h 373"/>
              <a:gd name="connsiteX1" fmla="*/ 288 w 1833"/>
              <a:gd name="connsiteY1" fmla="*/ 0 h 373"/>
              <a:gd name="connsiteX2" fmla="*/ 1833 w 1833"/>
              <a:gd name="connsiteY2" fmla="*/ 0 h 373"/>
            </a:gdLst>
            <a:ahLst/>
            <a:cxnLst>
              <a:cxn ang="0">
                <a:pos x="connsiteX0" y="connsiteY0"/>
              </a:cxn>
              <a:cxn ang="0">
                <a:pos x="connsiteX1" y="connsiteY1"/>
              </a:cxn>
              <a:cxn ang="0">
                <a:pos x="connsiteX2" y="connsiteY2"/>
              </a:cxn>
            </a:cxnLst>
            <a:rect l="l" t="t" r="r" b="b"/>
            <a:pathLst>
              <a:path w="1833" h="373">
                <a:moveTo>
                  <a:pt x="0" y="373"/>
                </a:moveTo>
                <a:lnTo>
                  <a:pt x="288" y="0"/>
                </a:lnTo>
                <a:lnTo>
                  <a:pt x="1833" y="0"/>
                </a:lnTo>
              </a:path>
            </a:pathLst>
          </a:cu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cxnSp>
        <p:nvCxnSpPr>
          <p:cNvPr id="25" name="直接连接符 24"/>
          <p:cNvCxnSpPr/>
          <p:nvPr>
            <p:custDataLst>
              <p:tags r:id="rId20"/>
            </p:custDataLst>
          </p:nvPr>
        </p:nvCxnSpPr>
        <p:spPr>
          <a:xfrm>
            <a:off x="4291013" y="3789363"/>
            <a:ext cx="484188" cy="0"/>
          </a:xfrm>
          <a:prstGeom prst="line">
            <a:avLst/>
          </a:prstGeom>
          <a:noFill/>
          <a:ln>
            <a:solidFill>
              <a:schemeClr val="accent2">
                <a:alpha val="70000"/>
              </a:schemeClr>
            </a:solidFill>
            <a:prstDash val="dash"/>
          </a:ln>
        </p:spPr>
        <p:style>
          <a:lnRef idx="2">
            <a:schemeClr val="accent1">
              <a:shade val="15000"/>
            </a:schemeClr>
          </a:lnRef>
          <a:fillRef idx="1">
            <a:schemeClr val="accent1"/>
          </a:fillRef>
          <a:effectRef idx="0">
            <a:schemeClr val="accent1"/>
          </a:effectRef>
          <a:fontRef idx="minor">
            <a:schemeClr val="lt1"/>
          </a:fontRef>
        </p:style>
      </p:cxnSp>
      <p:sp>
        <p:nvSpPr>
          <p:cNvPr id="26" name="任意多边形: 形状 5"/>
          <p:cNvSpPr/>
          <p:nvPr>
            <p:custDataLst>
              <p:tags r:id="rId21"/>
            </p:custDataLst>
          </p:nvPr>
        </p:nvSpPr>
        <p:spPr>
          <a:xfrm flipV="1">
            <a:off x="3532188" y="5270500"/>
            <a:ext cx="1243013" cy="347663"/>
          </a:xfrm>
          <a:custGeom>
            <a:avLst/>
            <a:gdLst>
              <a:gd name="connsiteX0" fmla="*/ 0 w 1959"/>
              <a:gd name="connsiteY0" fmla="*/ 547 h 547"/>
              <a:gd name="connsiteX1" fmla="*/ 414 w 1959"/>
              <a:gd name="connsiteY1" fmla="*/ 0 h 547"/>
              <a:gd name="connsiteX2" fmla="*/ 1959 w 1959"/>
              <a:gd name="connsiteY2" fmla="*/ 0 h 547"/>
            </a:gdLst>
            <a:ahLst/>
            <a:cxnLst>
              <a:cxn ang="0">
                <a:pos x="connsiteX0" y="connsiteY0"/>
              </a:cxn>
              <a:cxn ang="0">
                <a:pos x="connsiteX1" y="connsiteY1"/>
              </a:cxn>
              <a:cxn ang="0">
                <a:pos x="connsiteX2" y="connsiteY2"/>
              </a:cxn>
            </a:cxnLst>
            <a:rect l="l" t="t" r="r" b="b"/>
            <a:pathLst>
              <a:path w="1959" h="547">
                <a:moveTo>
                  <a:pt x="0" y="547"/>
                </a:moveTo>
                <a:lnTo>
                  <a:pt x="414" y="0"/>
                </a:lnTo>
                <a:lnTo>
                  <a:pt x="1959" y="0"/>
                </a:lnTo>
              </a:path>
            </a:pathLst>
          </a:custGeom>
          <a:no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Tree>
    <p:custDataLst>
      <p:tags r:id="rId2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50"/>
          <p:cNvSpPr>
            <a:spLocks noGrp="1"/>
          </p:cNvSpPr>
          <p:nvPr>
            <p:ph type="title"/>
            <p:custDataLst>
              <p:tags r:id="rId1"/>
            </p:custDataLst>
          </p:nvPr>
        </p:nvSpPr>
        <p:spPr/>
        <p:txBody>
          <a:bodyPr vert="horz" wrap="square" lIns="0" tIns="0" rIns="0" bIns="0" anchor="b" anchorCtr="0"/>
          <a:p>
            <a:pPr>
              <a:buSzTx/>
            </a:pPr>
            <a:r>
              <a:rPr lang="zh-CN" altLang="en-US" dirty="0"/>
              <a:t>开放式基金与封闭式基金的区别</a:t>
            </a:r>
            <a:endParaRPr lang="zh-CN" altLang="en-US" dirty="0"/>
          </a:p>
        </p:txBody>
      </p:sp>
      <p:sp>
        <p:nvSpPr>
          <p:cNvPr id="3" name="圆角矩形 2"/>
          <p:cNvSpPr/>
          <p:nvPr>
            <p:custDataLst>
              <p:tags r:id="rId2"/>
            </p:custDataLst>
          </p:nvPr>
        </p:nvSpPr>
        <p:spPr>
          <a:xfrm>
            <a:off x="695642" y="2581764"/>
            <a:ext cx="5326058" cy="1069403"/>
          </a:xfrm>
          <a:prstGeom prst="roundRect">
            <a:avLst>
              <a:gd name="adj" fmla="val 16270"/>
            </a:avLst>
          </a:prstGeom>
          <a:solidFill>
            <a:schemeClr val="lt1">
              <a:lumMod val="100000"/>
              <a:alpha val="10000"/>
            </a:schemeClr>
          </a:solidFill>
          <a:ln>
            <a:gradFill>
              <a:gsLst>
                <a:gs pos="0">
                  <a:schemeClr val="accent3">
                    <a:alpha val="70000"/>
                  </a:schemeClr>
                </a:gs>
                <a:gs pos="100000">
                  <a:schemeClr val="accent3">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价格形成方式不同</a:t>
            </a:r>
            <a:endParaRPr lang="zh-CN" altLang="en-US" sz="1400" strike="noStrike" noProof="1" dirty="0">
              <a:solidFill>
                <a:schemeClr val="tx1">
                  <a:lumMod val="85000"/>
                  <a:lumOff val="15000"/>
                </a:schemeClr>
              </a:solidFill>
              <a:sym typeface="+mn-ea"/>
            </a:endParaRPr>
          </a:p>
        </p:txBody>
      </p:sp>
      <p:sp>
        <p:nvSpPr>
          <p:cNvPr id="2" name="椭圆 1"/>
          <p:cNvSpPr>
            <a:spLocks noChangeAspect="1"/>
          </p:cNvSpPr>
          <p:nvPr>
            <p:custDataLst>
              <p:tags r:id="rId3"/>
            </p:custDataLst>
          </p:nvPr>
        </p:nvSpPr>
        <p:spPr>
          <a:xfrm>
            <a:off x="854075" y="2898775"/>
            <a:ext cx="436563" cy="436563"/>
          </a:xfrm>
          <a:prstGeom prst="ellipse">
            <a:avLst/>
          </a:prstGeom>
          <a:gradFill>
            <a:gsLst>
              <a:gs pos="0">
                <a:schemeClr val="accent3">
                  <a:alpha val="100000"/>
                </a:schemeClr>
              </a:gs>
              <a:gs pos="100000">
                <a:schemeClr val="accent3">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3</a:t>
            </a:r>
            <a:endParaRPr lang="en-US" altLang="zh-CN" strike="noStrike" noProof="1" dirty="0">
              <a:solidFill>
                <a:srgbClr val="FFFFFF"/>
              </a:solidFill>
              <a:sym typeface="+mn-ea"/>
            </a:endParaRPr>
          </a:p>
        </p:txBody>
      </p:sp>
      <p:sp>
        <p:nvSpPr>
          <p:cNvPr id="5" name="圆角矩形 4"/>
          <p:cNvSpPr/>
          <p:nvPr>
            <p:custDataLst>
              <p:tags r:id="rId4"/>
            </p:custDataLst>
          </p:nvPr>
        </p:nvSpPr>
        <p:spPr>
          <a:xfrm>
            <a:off x="695642" y="3792145"/>
            <a:ext cx="5326058" cy="1069403"/>
          </a:xfrm>
          <a:prstGeom prst="roundRect">
            <a:avLst>
              <a:gd name="adj" fmla="val 16270"/>
            </a:avLst>
          </a:prstGeom>
          <a:solidFill>
            <a:schemeClr val="lt1">
              <a:lumMod val="100000"/>
              <a:alpha val="10000"/>
            </a:schemeClr>
          </a:solidFill>
          <a:ln>
            <a:gradFill>
              <a:gsLst>
                <a:gs pos="0">
                  <a:schemeClr val="accent5">
                    <a:alpha val="70000"/>
                  </a:schemeClr>
                </a:gs>
                <a:gs pos="100000">
                  <a:schemeClr val="accent5">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激励约束机制不同,投资策略不同</a:t>
            </a:r>
            <a:endParaRPr lang="zh-CN" altLang="en-US" sz="1400" strike="noStrike" noProof="1" dirty="0">
              <a:solidFill>
                <a:schemeClr val="tx1">
                  <a:lumMod val="85000"/>
                  <a:lumOff val="15000"/>
                </a:schemeClr>
              </a:solidFill>
              <a:sym typeface="+mn-ea"/>
            </a:endParaRPr>
          </a:p>
        </p:txBody>
      </p:sp>
      <p:sp>
        <p:nvSpPr>
          <p:cNvPr id="6" name="椭圆 5"/>
          <p:cNvSpPr>
            <a:spLocks noChangeAspect="1"/>
          </p:cNvSpPr>
          <p:nvPr>
            <p:custDataLst>
              <p:tags r:id="rId5"/>
            </p:custDataLst>
          </p:nvPr>
        </p:nvSpPr>
        <p:spPr>
          <a:xfrm>
            <a:off x="854075" y="4108450"/>
            <a:ext cx="436563" cy="436563"/>
          </a:xfrm>
          <a:prstGeom prst="ellipse">
            <a:avLst/>
          </a:prstGeom>
          <a:gradFill>
            <a:gsLst>
              <a:gs pos="0">
                <a:schemeClr val="accent5">
                  <a:alpha val="100000"/>
                </a:schemeClr>
              </a:gs>
              <a:gs pos="100000">
                <a:schemeClr val="accent5">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5</a:t>
            </a:r>
            <a:endParaRPr lang="en-US" altLang="zh-CN" strike="noStrike" noProof="1" dirty="0">
              <a:solidFill>
                <a:srgbClr val="FFFFFF"/>
              </a:solidFill>
              <a:sym typeface="+mn-ea"/>
            </a:endParaRPr>
          </a:p>
        </p:txBody>
      </p:sp>
      <p:sp>
        <p:nvSpPr>
          <p:cNvPr id="7" name="圆角矩形 6"/>
          <p:cNvSpPr/>
          <p:nvPr>
            <p:custDataLst>
              <p:tags r:id="rId6"/>
            </p:custDataLst>
          </p:nvPr>
        </p:nvSpPr>
        <p:spPr>
          <a:xfrm>
            <a:off x="695642" y="5002526"/>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再筹资不同</a:t>
            </a:r>
            <a:endParaRPr lang="zh-CN" altLang="en-US" sz="1400" strike="noStrike" noProof="1" dirty="0">
              <a:solidFill>
                <a:schemeClr val="tx1">
                  <a:lumMod val="85000"/>
                  <a:lumOff val="15000"/>
                </a:schemeClr>
              </a:solidFill>
              <a:sym typeface="+mn-ea"/>
            </a:endParaRPr>
          </a:p>
        </p:txBody>
      </p:sp>
      <p:sp>
        <p:nvSpPr>
          <p:cNvPr id="8" name="椭圆 7"/>
          <p:cNvSpPr>
            <a:spLocks noChangeAspect="1"/>
          </p:cNvSpPr>
          <p:nvPr>
            <p:custDataLst>
              <p:tags r:id="rId7"/>
            </p:custDataLst>
          </p:nvPr>
        </p:nvSpPr>
        <p:spPr>
          <a:xfrm>
            <a:off x="854075" y="5318125"/>
            <a:ext cx="436563" cy="438150"/>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7</a:t>
            </a:r>
            <a:endParaRPr lang="en-US" altLang="zh-CN" strike="noStrike" noProof="1" dirty="0">
              <a:solidFill>
                <a:srgbClr val="FFFFFF"/>
              </a:solidFill>
              <a:sym typeface="+mn-ea"/>
            </a:endParaRPr>
          </a:p>
        </p:txBody>
      </p:sp>
      <p:sp>
        <p:nvSpPr>
          <p:cNvPr id="9" name="圆角矩形 8"/>
          <p:cNvSpPr/>
          <p:nvPr>
            <p:custDataLst>
              <p:tags r:id="rId8"/>
            </p:custDataLst>
          </p:nvPr>
        </p:nvSpPr>
        <p:spPr>
          <a:xfrm>
            <a:off x="6170934" y="1371382"/>
            <a:ext cx="5326058" cy="1069403"/>
          </a:xfrm>
          <a:prstGeom prst="roundRect">
            <a:avLst>
              <a:gd name="adj" fmla="val 16270"/>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基金期限不同</a:t>
            </a:r>
            <a:endParaRPr lang="zh-CN" altLang="en-US" sz="1400" strike="noStrike" noProof="1" dirty="0">
              <a:solidFill>
                <a:schemeClr val="tx1">
                  <a:lumMod val="85000"/>
                  <a:lumOff val="15000"/>
                </a:schemeClr>
              </a:solidFill>
              <a:sym typeface="+mn-ea"/>
            </a:endParaRPr>
          </a:p>
        </p:txBody>
      </p:sp>
      <p:sp>
        <p:nvSpPr>
          <p:cNvPr id="10" name="椭圆 9"/>
          <p:cNvSpPr>
            <a:spLocks noChangeAspect="1"/>
          </p:cNvSpPr>
          <p:nvPr>
            <p:custDataLst>
              <p:tags r:id="rId9"/>
            </p:custDataLst>
          </p:nvPr>
        </p:nvSpPr>
        <p:spPr>
          <a:xfrm>
            <a:off x="6329363" y="1687513"/>
            <a:ext cx="436563" cy="436563"/>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2</a:t>
            </a:r>
            <a:endParaRPr lang="en-US" altLang="zh-CN" strike="noStrike" noProof="1" dirty="0">
              <a:solidFill>
                <a:srgbClr val="FFFFFF"/>
              </a:solidFill>
              <a:sym typeface="+mn-ea"/>
            </a:endParaRPr>
          </a:p>
        </p:txBody>
      </p:sp>
      <p:sp>
        <p:nvSpPr>
          <p:cNvPr id="11" name="圆角矩形 10"/>
          <p:cNvSpPr/>
          <p:nvPr>
            <p:custDataLst>
              <p:tags r:id="rId10"/>
            </p:custDataLst>
          </p:nvPr>
        </p:nvSpPr>
        <p:spPr>
          <a:xfrm>
            <a:off x="6170934" y="2581764"/>
            <a:ext cx="5326058" cy="1069403"/>
          </a:xfrm>
          <a:prstGeom prst="roundRect">
            <a:avLst>
              <a:gd name="adj" fmla="val 16270"/>
            </a:avLst>
          </a:prstGeom>
          <a:solidFill>
            <a:schemeClr val="lt1">
              <a:lumMod val="100000"/>
              <a:alpha val="10000"/>
            </a:schemeClr>
          </a:solidFill>
          <a:ln>
            <a:gradFill>
              <a:gsLst>
                <a:gs pos="0">
                  <a:schemeClr val="accent4">
                    <a:alpha val="70000"/>
                  </a:schemeClr>
                </a:gs>
                <a:gs pos="100000">
                  <a:schemeClr val="accent4">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交易场所不同</a:t>
            </a:r>
            <a:endParaRPr lang="zh-CN" altLang="en-US" sz="1400" strike="noStrike" noProof="1" dirty="0">
              <a:solidFill>
                <a:schemeClr val="tx1">
                  <a:lumMod val="85000"/>
                  <a:lumOff val="15000"/>
                </a:schemeClr>
              </a:solidFill>
              <a:sym typeface="+mn-ea"/>
            </a:endParaRPr>
          </a:p>
        </p:txBody>
      </p:sp>
      <p:sp>
        <p:nvSpPr>
          <p:cNvPr id="12" name="椭圆 11"/>
          <p:cNvSpPr>
            <a:spLocks noChangeAspect="1"/>
          </p:cNvSpPr>
          <p:nvPr>
            <p:custDataLst>
              <p:tags r:id="rId11"/>
            </p:custDataLst>
          </p:nvPr>
        </p:nvSpPr>
        <p:spPr>
          <a:xfrm>
            <a:off x="6329363" y="2898775"/>
            <a:ext cx="436563" cy="436563"/>
          </a:xfrm>
          <a:prstGeom prst="ellipse">
            <a:avLst/>
          </a:prstGeom>
          <a:gradFill>
            <a:gsLst>
              <a:gs pos="0">
                <a:schemeClr val="accent4">
                  <a:alpha val="100000"/>
                </a:schemeClr>
              </a:gs>
              <a:gs pos="100000">
                <a:schemeClr val="accent4">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4</a:t>
            </a:r>
            <a:endParaRPr lang="en-US" altLang="zh-CN" strike="noStrike" noProof="1" dirty="0">
              <a:solidFill>
                <a:srgbClr val="FFFFFF"/>
              </a:solidFill>
              <a:sym typeface="+mn-ea"/>
            </a:endParaRPr>
          </a:p>
        </p:txBody>
      </p:sp>
      <p:sp>
        <p:nvSpPr>
          <p:cNvPr id="13" name="圆角矩形 12"/>
          <p:cNvSpPr/>
          <p:nvPr>
            <p:custDataLst>
              <p:tags r:id="rId12"/>
            </p:custDataLst>
          </p:nvPr>
        </p:nvSpPr>
        <p:spPr>
          <a:xfrm>
            <a:off x="6170934" y="3792145"/>
            <a:ext cx="5326058" cy="1069403"/>
          </a:xfrm>
          <a:prstGeom prst="roundRect">
            <a:avLst>
              <a:gd name="adj" fmla="val 16270"/>
            </a:avLst>
          </a:prstGeom>
          <a:solidFill>
            <a:schemeClr val="lt1">
              <a:lumMod val="100000"/>
              <a:alpha val="10000"/>
            </a:schemeClr>
          </a:solidFill>
          <a:ln>
            <a:gradFill>
              <a:gsLst>
                <a:gs pos="0">
                  <a:schemeClr val="accent6">
                    <a:alpha val="70000"/>
                  </a:schemeClr>
                </a:gs>
                <a:gs pos="100000">
                  <a:schemeClr val="accent6">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信息纰漏不同</a:t>
            </a:r>
            <a:endParaRPr lang="zh-CN" altLang="en-US" sz="1400" strike="noStrike" noProof="1" dirty="0">
              <a:solidFill>
                <a:schemeClr val="tx1">
                  <a:lumMod val="85000"/>
                  <a:lumOff val="15000"/>
                </a:schemeClr>
              </a:solidFill>
              <a:sym typeface="+mn-ea"/>
            </a:endParaRPr>
          </a:p>
        </p:txBody>
      </p:sp>
      <p:sp>
        <p:nvSpPr>
          <p:cNvPr id="14" name="椭圆 13"/>
          <p:cNvSpPr>
            <a:spLocks noChangeAspect="1"/>
          </p:cNvSpPr>
          <p:nvPr>
            <p:custDataLst>
              <p:tags r:id="rId13"/>
            </p:custDataLst>
          </p:nvPr>
        </p:nvSpPr>
        <p:spPr>
          <a:xfrm>
            <a:off x="6329363" y="4108450"/>
            <a:ext cx="436563" cy="436563"/>
          </a:xfrm>
          <a:prstGeom prst="ellipse">
            <a:avLst/>
          </a:prstGeom>
          <a:gradFill>
            <a:gsLst>
              <a:gs pos="0">
                <a:schemeClr val="accent6">
                  <a:alpha val="100000"/>
                </a:schemeClr>
              </a:gs>
              <a:gs pos="100000">
                <a:schemeClr val="accent6">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6</a:t>
            </a:r>
            <a:endParaRPr lang="en-US" altLang="zh-CN" strike="noStrike" noProof="1" dirty="0">
              <a:solidFill>
                <a:srgbClr val="FFFFFF"/>
              </a:solidFill>
              <a:sym typeface="+mn-ea"/>
            </a:endParaRPr>
          </a:p>
        </p:txBody>
      </p:sp>
      <p:sp>
        <p:nvSpPr>
          <p:cNvPr id="19" name="圆角矩形 18"/>
          <p:cNvSpPr/>
          <p:nvPr>
            <p:custDataLst>
              <p:tags r:id="rId14"/>
            </p:custDataLst>
          </p:nvPr>
        </p:nvSpPr>
        <p:spPr>
          <a:xfrm>
            <a:off x="695642" y="1371382"/>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基金发行份额不同</a:t>
            </a:r>
            <a:endParaRPr lang="zh-CN" altLang="en-US" sz="1400" strike="noStrike" noProof="1" dirty="0">
              <a:solidFill>
                <a:schemeClr val="tx1">
                  <a:lumMod val="85000"/>
                  <a:lumOff val="15000"/>
                </a:schemeClr>
              </a:solidFill>
              <a:sym typeface="+mn-ea"/>
            </a:endParaRPr>
          </a:p>
        </p:txBody>
      </p:sp>
      <p:sp>
        <p:nvSpPr>
          <p:cNvPr id="15" name="椭圆 14"/>
          <p:cNvSpPr>
            <a:spLocks noChangeAspect="1"/>
          </p:cNvSpPr>
          <p:nvPr>
            <p:custDataLst>
              <p:tags r:id="rId15"/>
            </p:custDataLst>
          </p:nvPr>
        </p:nvSpPr>
        <p:spPr>
          <a:xfrm>
            <a:off x="854075" y="1687513"/>
            <a:ext cx="436563" cy="436563"/>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1</a:t>
            </a:r>
            <a:endParaRPr lang="en-US" altLang="zh-CN" strike="noStrike" noProof="1" dirty="0">
              <a:solidFill>
                <a:srgbClr val="FFFFFF"/>
              </a:solidFill>
              <a:sym typeface="+mn-ea"/>
            </a:endParaRPr>
          </a:p>
        </p:txBody>
      </p:sp>
    </p:spTree>
    <p:custDataLst>
      <p:tags r:id="rId1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象6"/>
          <p:cNvSpPr/>
          <p:nvPr>
            <p:custDataLst>
              <p:tags r:id="rId1"/>
            </p:custDataLst>
          </p:nvPr>
        </p:nvSpPr>
        <p:spPr>
          <a:xfrm>
            <a:off x="461926" y="1377559"/>
            <a:ext cx="4144584" cy="4106810"/>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lumMod val="30000"/>
              <a:lumOff val="70000"/>
              <a:alpha val="15000"/>
            </a:schemeClr>
          </a:solidFill>
        </p:spPr>
        <p:txBody>
          <a:bodyPr lIns="0" tIns="0" rIns="0" bIns="0">
            <a:noAutofit/>
          </a:bodyPr>
          <a:p>
            <a:endParaRPr lang="zh-CN" altLang="en-US" dirty="0">
              <a:latin typeface="+mn-ea"/>
            </a:endParaRPr>
          </a:p>
        </p:txBody>
      </p:sp>
      <p:sp>
        <p:nvSpPr>
          <p:cNvPr id="14" name="对象1"/>
          <p:cNvSpPr/>
          <p:nvPr>
            <p:custDataLst>
              <p:tags r:id="rId2"/>
            </p:custDataLst>
          </p:nvPr>
        </p:nvSpPr>
        <p:spPr>
          <a:xfrm>
            <a:off x="5015055" y="2842881"/>
            <a:ext cx="6415972" cy="1159376"/>
          </a:xfrm>
          <a:custGeom>
            <a:avLst/>
            <a:gdLst/>
            <a:ahLst/>
            <a:cxnLst/>
            <a:rect l="l" t="t" r="r" b="b"/>
            <a:pathLst>
              <a:path w="6409944" h="1143000">
                <a:moveTo>
                  <a:pt x="9144" y="1143000"/>
                </a:moveTo>
                <a:lnTo>
                  <a:pt x="6391656" y="1143000"/>
                </a:lnTo>
                <a:cubicBezTo>
                  <a:pt x="6400800" y="1143000"/>
                  <a:pt x="6409944" y="1133856"/>
                  <a:pt x="6409944" y="1133856"/>
                </a:cubicBezTo>
                <a:lnTo>
                  <a:pt x="6409944" y="9144"/>
                </a:lnTo>
                <a:cubicBezTo>
                  <a:pt x="6409944" y="9144"/>
                  <a:pt x="6400800" y="0"/>
                  <a:pt x="6391656" y="0"/>
                </a:cubicBezTo>
                <a:lnTo>
                  <a:pt x="9144" y="0"/>
                </a:lnTo>
                <a:cubicBezTo>
                  <a:pt x="0" y="0"/>
                  <a:pt x="0" y="9144"/>
                  <a:pt x="0" y="18288"/>
                </a:cubicBezTo>
                <a:lnTo>
                  <a:pt x="548640" y="566928"/>
                </a:lnTo>
                <a:cubicBezTo>
                  <a:pt x="548640" y="566928"/>
                  <a:pt x="548640" y="576072"/>
                  <a:pt x="548640" y="576072"/>
                </a:cubicBezTo>
                <a:lnTo>
                  <a:pt x="0" y="1124712"/>
                </a:lnTo>
                <a:cubicBezTo>
                  <a:pt x="0" y="1133856"/>
                  <a:pt x="0" y="1143000"/>
                  <a:pt x="9144" y="1143000"/>
                </a:cubicBez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36000" tIns="0" rIns="0" bIns="0" numCol="1" spcCol="0" rtlCol="0" fromWordArt="0" anchor="ctr" anchorCtr="0" forceAA="0" compatLnSpc="1">
            <a:noAutofit/>
          </a:bodyPr>
          <a:p>
            <a:pPr>
              <a:lnSpc>
                <a:spcPct val="150000"/>
              </a:lnSpc>
              <a:spcBef>
                <a:spcPct val="0"/>
              </a:spcBef>
              <a:spcAft>
                <a:spcPct val="0"/>
              </a:spcAft>
            </a:pPr>
            <a:r>
              <a:rPr lang="zh-CN" altLang="en-US" sz="1600">
                <a:solidFill>
                  <a:schemeClr val="tx1">
                    <a:lumMod val="85000"/>
                    <a:lumOff val="15000"/>
                  </a:schemeClr>
                </a:solidFill>
                <a:latin typeface="+mn-ea"/>
                <a:cs typeface="+mn-ea"/>
                <a:sym typeface="+mn-ea"/>
              </a:rPr>
              <a:t>2、增长型基金</a:t>
            </a:r>
            <a:endParaRPr lang="zh-CN" altLang="en-US" sz="1600">
              <a:solidFill>
                <a:schemeClr val="tx1">
                  <a:lumMod val="85000"/>
                  <a:lumOff val="15000"/>
                </a:schemeClr>
              </a:solidFill>
              <a:latin typeface="+mn-ea"/>
              <a:cs typeface="+mn-ea"/>
              <a:sym typeface="+mn-ea"/>
            </a:endParaRPr>
          </a:p>
        </p:txBody>
      </p:sp>
      <p:sp>
        <p:nvSpPr>
          <p:cNvPr id="5" name="对象2"/>
          <p:cNvSpPr/>
          <p:nvPr>
            <p:custDataLst>
              <p:tags r:id="rId3"/>
            </p:custDataLst>
          </p:nvPr>
        </p:nvSpPr>
        <p:spPr>
          <a:xfrm>
            <a:off x="3817677" y="1542448"/>
            <a:ext cx="7595074" cy="1148427"/>
          </a:xfrm>
          <a:custGeom>
            <a:avLst/>
            <a:gdLst>
              <a:gd name="connsiteX0" fmla="*/ 1722 w 11918"/>
              <a:gd name="connsiteY0" fmla="*/ 1783 h 1783"/>
              <a:gd name="connsiteX1" fmla="*/ 1665 w 11918"/>
              <a:gd name="connsiteY1" fmla="*/ 1754 h 1783"/>
              <a:gd name="connsiteX2" fmla="*/ 1636 w 11918"/>
              <a:gd name="connsiteY2" fmla="*/ 1740 h 1783"/>
              <a:gd name="connsiteX3" fmla="*/ 9 w 11918"/>
              <a:gd name="connsiteY3" fmla="*/ 127 h 1783"/>
              <a:gd name="connsiteX4" fmla="*/ 253 w 11918"/>
              <a:gd name="connsiteY4" fmla="*/ 8 h 1783"/>
              <a:gd name="connsiteX5" fmla="*/ 11810 w 11918"/>
              <a:gd name="connsiteY5" fmla="*/ 0 h 1783"/>
              <a:gd name="connsiteX6" fmla="*/ 11918 w 11918"/>
              <a:gd name="connsiteY6" fmla="*/ 69 h 1783"/>
              <a:gd name="connsiteX7" fmla="*/ 11918 w 11918"/>
              <a:gd name="connsiteY7" fmla="*/ 1697 h 1783"/>
              <a:gd name="connsiteX8" fmla="*/ 11831 w 11918"/>
              <a:gd name="connsiteY8" fmla="*/ 1783 h 1783"/>
              <a:gd name="connsiteX9" fmla="*/ 1722 w 11918"/>
              <a:gd name="connsiteY9" fmla="*/ 1783 h 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8" h="1783">
                <a:moveTo>
                  <a:pt x="1722" y="1783"/>
                </a:moveTo>
                <a:cubicBezTo>
                  <a:pt x="1694" y="1783"/>
                  <a:pt x="1679" y="1769"/>
                  <a:pt x="1665" y="1754"/>
                </a:cubicBezTo>
                <a:cubicBezTo>
                  <a:pt x="1650" y="1754"/>
                  <a:pt x="1650" y="1740"/>
                  <a:pt x="1636" y="1740"/>
                </a:cubicBezTo>
                <a:lnTo>
                  <a:pt x="9" y="127"/>
                </a:lnTo>
                <a:cubicBezTo>
                  <a:pt x="-49" y="69"/>
                  <a:pt x="181" y="8"/>
                  <a:pt x="253" y="8"/>
                </a:cubicBezTo>
                <a:lnTo>
                  <a:pt x="11810" y="0"/>
                </a:lnTo>
                <a:cubicBezTo>
                  <a:pt x="11897" y="28"/>
                  <a:pt x="11918" y="12"/>
                  <a:pt x="11918" y="69"/>
                </a:cubicBezTo>
                <a:lnTo>
                  <a:pt x="11918" y="1697"/>
                </a:lnTo>
                <a:cubicBezTo>
                  <a:pt x="11918" y="1754"/>
                  <a:pt x="11874" y="1783"/>
                  <a:pt x="11831" y="1783"/>
                </a:cubicBezTo>
                <a:lnTo>
                  <a:pt x="1722" y="1783"/>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1、收入型基金</a:t>
            </a:r>
            <a:endParaRPr lang="zh-CN" altLang="en-US" sz="1600" dirty="0">
              <a:solidFill>
                <a:schemeClr val="tx1">
                  <a:lumMod val="85000"/>
                  <a:lumOff val="15000"/>
                </a:schemeClr>
              </a:solidFill>
              <a:latin typeface="+mn-ea"/>
              <a:cs typeface="+mn-ea"/>
              <a:sym typeface="+mn-ea"/>
            </a:endParaRPr>
          </a:p>
        </p:txBody>
      </p:sp>
      <p:sp>
        <p:nvSpPr>
          <p:cNvPr id="18" name="对象3"/>
          <p:cNvSpPr/>
          <p:nvPr>
            <p:custDataLst>
              <p:tags r:id="rId4"/>
            </p:custDataLst>
          </p:nvPr>
        </p:nvSpPr>
        <p:spPr>
          <a:xfrm>
            <a:off x="3804795" y="4154265"/>
            <a:ext cx="7595074" cy="1159376"/>
          </a:xfrm>
          <a:custGeom>
            <a:avLst/>
            <a:gdLst/>
            <a:ahLst/>
            <a:cxnLst/>
            <a:rect l="l" t="t" r="r" b="b"/>
            <a:pathLst>
              <a:path w="7580376" h="1143000">
                <a:moveTo>
                  <a:pt x="1106424" y="0"/>
                </a:moveTo>
                <a:cubicBezTo>
                  <a:pt x="1088136" y="0"/>
                  <a:pt x="1078992" y="9144"/>
                  <a:pt x="1069848" y="18288"/>
                </a:cubicBezTo>
                <a:cubicBezTo>
                  <a:pt x="1060704" y="18288"/>
                  <a:pt x="1060704" y="27432"/>
                  <a:pt x="1051560" y="27432"/>
                </a:cubicBezTo>
                <a:lnTo>
                  <a:pt x="18288" y="1051560"/>
                </a:lnTo>
                <a:cubicBezTo>
                  <a:pt x="-18288" y="1088136"/>
                  <a:pt x="9144" y="1143000"/>
                  <a:pt x="54864" y="1143000"/>
                </a:cubicBezTo>
                <a:lnTo>
                  <a:pt x="7525512" y="1143000"/>
                </a:lnTo>
                <a:cubicBezTo>
                  <a:pt x="7552944" y="1143000"/>
                  <a:pt x="7580376" y="1124712"/>
                  <a:pt x="7580376" y="1088136"/>
                </a:cubicBezTo>
                <a:lnTo>
                  <a:pt x="7580376" y="54864"/>
                </a:lnTo>
                <a:cubicBezTo>
                  <a:pt x="7580376" y="18288"/>
                  <a:pt x="7552944" y="0"/>
                  <a:pt x="7525512" y="0"/>
                </a:cubicBezTo>
                <a:lnTo>
                  <a:pt x="1106424" y="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150000"/>
              </a:lnSpc>
              <a:spcBef>
                <a:spcPct val="0"/>
              </a:spcBef>
              <a:spcAft>
                <a:spcPct val="0"/>
              </a:spcAft>
            </a:pPr>
            <a:r>
              <a:rPr lang="zh-CN" altLang="en-US" sz="1600">
                <a:solidFill>
                  <a:schemeClr val="tx1">
                    <a:lumMod val="85000"/>
                    <a:lumOff val="15000"/>
                  </a:schemeClr>
                </a:solidFill>
                <a:latin typeface="+mn-ea"/>
                <a:cs typeface="+mn-ea"/>
                <a:sym typeface="+mn-ea"/>
              </a:rPr>
              <a:t>3、平衡型基金</a:t>
            </a:r>
            <a:endParaRPr lang="zh-CN" altLang="en-US" sz="1600">
              <a:solidFill>
                <a:schemeClr val="tx1">
                  <a:lumMod val="85000"/>
                  <a:lumOff val="15000"/>
                </a:schemeClr>
              </a:solidFill>
              <a:latin typeface="+mn-ea"/>
              <a:cs typeface="+mn-ea"/>
              <a:sym typeface="+mn-ea"/>
            </a:endParaRPr>
          </a:p>
        </p:txBody>
      </p:sp>
      <p:sp>
        <p:nvSpPr>
          <p:cNvPr id="6" name="对象5"/>
          <p:cNvSpPr/>
          <p:nvPr>
            <p:custDataLst>
              <p:tags r:id="rId5"/>
            </p:custDataLst>
          </p:nvPr>
        </p:nvSpPr>
        <p:spPr>
          <a:xfrm>
            <a:off x="3794490" y="1197856"/>
            <a:ext cx="742001" cy="7420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01</a:t>
            </a:r>
            <a:endParaRPr lang="en-US" altLang="zh-CN" sz="2400" b="1">
              <a:solidFill>
                <a:srgbClr val="FFFFFF"/>
              </a:solidFill>
              <a:latin typeface="+mn-ea"/>
              <a:cs typeface="+mn-ea"/>
              <a:sym typeface="+mn-ea"/>
            </a:endParaRPr>
          </a:p>
        </p:txBody>
      </p:sp>
      <p:sp>
        <p:nvSpPr>
          <p:cNvPr id="7" name="对象6"/>
          <p:cNvSpPr/>
          <p:nvPr>
            <p:custDataLst>
              <p:tags r:id="rId6"/>
            </p:custDataLst>
          </p:nvPr>
        </p:nvSpPr>
        <p:spPr>
          <a:xfrm>
            <a:off x="4834708" y="3062519"/>
            <a:ext cx="742001" cy="7420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02</a:t>
            </a:r>
            <a:endParaRPr lang="en-US" altLang="zh-CN" sz="2400" b="1">
              <a:solidFill>
                <a:srgbClr val="FFFFFF"/>
              </a:solidFill>
              <a:latin typeface="+mn-ea"/>
              <a:cs typeface="+mn-ea"/>
              <a:sym typeface="+mn-ea"/>
            </a:endParaRPr>
          </a:p>
        </p:txBody>
      </p:sp>
      <p:sp>
        <p:nvSpPr>
          <p:cNvPr id="8" name="对象7"/>
          <p:cNvSpPr/>
          <p:nvPr>
            <p:custDataLst>
              <p:tags r:id="rId7"/>
            </p:custDataLst>
          </p:nvPr>
        </p:nvSpPr>
        <p:spPr>
          <a:xfrm>
            <a:off x="3794490" y="4922030"/>
            <a:ext cx="742001" cy="7420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03</a:t>
            </a:r>
            <a:endParaRPr lang="en-US" altLang="zh-CN" sz="2400" b="1">
              <a:solidFill>
                <a:srgbClr val="FFFFFF"/>
              </a:solidFill>
              <a:latin typeface="+mn-ea"/>
              <a:cs typeface="+mn-ea"/>
              <a:sym typeface="+mn-ea"/>
            </a:endParaRPr>
          </a:p>
        </p:txBody>
      </p:sp>
      <p:sp>
        <p:nvSpPr>
          <p:cNvPr id="17" name="对象12"/>
          <p:cNvSpPr>
            <a:spLocks noChangeAspect="1"/>
          </p:cNvSpPr>
          <p:nvPr>
            <p:custDataLst>
              <p:tags r:id="rId8"/>
            </p:custDataLst>
          </p:nvPr>
        </p:nvSpPr>
        <p:spPr>
          <a:xfrm>
            <a:off x="917304" y="1841953"/>
            <a:ext cx="3234092" cy="3177503"/>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noFill/>
          <a:ln w="53975">
            <a:solidFill>
              <a:schemeClr val="accent1"/>
            </a:solidFill>
          </a:ln>
        </p:spPr>
        <p:txBody>
          <a:bodyPr wrap="square" lIns="360000" tIns="0" rIns="360000" bIns="0" anchor="ctr" anchorCtr="0">
            <a:noAutofit/>
          </a:bodyPr>
          <a:p>
            <a:pPr algn="ctr">
              <a:spcBef>
                <a:spcPct val="0"/>
              </a:spcBef>
              <a:spcAft>
                <a:spcPct val="0"/>
              </a:spcAft>
            </a:pPr>
            <a:r>
              <a:rPr lang="zh-CN" altLang="en-US" sz="2700" b="1">
                <a:solidFill>
                  <a:schemeClr val="accent1"/>
                </a:solidFill>
                <a:latin typeface="+mn-ea"/>
                <a:cs typeface="+mn-ea"/>
                <a:sym typeface="+mn-ea"/>
              </a:rPr>
              <a:t>按照证券投资基金的“投资目标”划分</a:t>
            </a:r>
            <a:endParaRPr lang="zh-CN" altLang="en-US" sz="2700" b="1">
              <a:solidFill>
                <a:schemeClr val="accent1"/>
              </a:solidFill>
              <a:latin typeface="+mn-ea"/>
              <a:cs typeface="+mn-ea"/>
              <a:sym typeface="+mn-ea"/>
            </a:endParaRPr>
          </a:p>
        </p:txBody>
      </p:sp>
    </p:spTree>
    <p:custDataLst>
      <p:tags r:id="rId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象6"/>
          <p:cNvSpPr/>
          <p:nvPr>
            <p:custDataLst>
              <p:tags r:id="rId1"/>
            </p:custDataLst>
          </p:nvPr>
        </p:nvSpPr>
        <p:spPr>
          <a:xfrm>
            <a:off x="461926" y="1377559"/>
            <a:ext cx="4144584" cy="4106810"/>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lumMod val="30000"/>
              <a:lumOff val="70000"/>
              <a:alpha val="15000"/>
            </a:schemeClr>
          </a:solidFill>
        </p:spPr>
        <p:txBody>
          <a:bodyPr lIns="0" tIns="0" rIns="0" bIns="0">
            <a:noAutofit/>
          </a:bodyPr>
          <a:p>
            <a:endParaRPr lang="zh-CN" altLang="en-US" dirty="0">
              <a:latin typeface="+mn-ea"/>
            </a:endParaRPr>
          </a:p>
        </p:txBody>
      </p:sp>
      <p:sp>
        <p:nvSpPr>
          <p:cNvPr id="14" name="对象1"/>
          <p:cNvSpPr/>
          <p:nvPr>
            <p:custDataLst>
              <p:tags r:id="rId2"/>
            </p:custDataLst>
          </p:nvPr>
        </p:nvSpPr>
        <p:spPr>
          <a:xfrm>
            <a:off x="4996815" y="2527935"/>
            <a:ext cx="6416040" cy="586105"/>
          </a:xfrm>
          <a:custGeom>
            <a:avLst/>
            <a:gdLst/>
            <a:ahLst/>
            <a:cxnLst/>
            <a:rect l="l" t="t" r="r" b="b"/>
            <a:pathLst>
              <a:path w="6409944" h="1143000">
                <a:moveTo>
                  <a:pt x="9144" y="1143000"/>
                </a:moveTo>
                <a:lnTo>
                  <a:pt x="6391656" y="1143000"/>
                </a:lnTo>
                <a:cubicBezTo>
                  <a:pt x="6400800" y="1143000"/>
                  <a:pt x="6409944" y="1133856"/>
                  <a:pt x="6409944" y="1133856"/>
                </a:cubicBezTo>
                <a:lnTo>
                  <a:pt x="6409944" y="9144"/>
                </a:lnTo>
                <a:cubicBezTo>
                  <a:pt x="6409944" y="9144"/>
                  <a:pt x="6400800" y="0"/>
                  <a:pt x="6391656" y="0"/>
                </a:cubicBezTo>
                <a:lnTo>
                  <a:pt x="9144" y="0"/>
                </a:lnTo>
                <a:cubicBezTo>
                  <a:pt x="0" y="0"/>
                  <a:pt x="0" y="9144"/>
                  <a:pt x="0" y="18288"/>
                </a:cubicBezTo>
                <a:lnTo>
                  <a:pt x="548640" y="566928"/>
                </a:lnTo>
                <a:cubicBezTo>
                  <a:pt x="548640" y="566928"/>
                  <a:pt x="548640" y="576072"/>
                  <a:pt x="548640" y="576072"/>
                </a:cubicBezTo>
                <a:lnTo>
                  <a:pt x="0" y="1124712"/>
                </a:lnTo>
                <a:cubicBezTo>
                  <a:pt x="0" y="1133856"/>
                  <a:pt x="0" y="1143000"/>
                  <a:pt x="9144" y="1143000"/>
                </a:cubicBez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36000" tIns="0" rIns="0" bIns="0" numCol="1" spcCol="0" rtlCol="0" fromWordArt="0" anchor="ctr" anchorCtr="0" forceAA="0" compatLnSpc="1">
            <a:noAutofit/>
          </a:bodyPr>
          <a:p>
            <a:pPr>
              <a:lnSpc>
                <a:spcPct val="150000"/>
              </a:lnSpc>
              <a:spcBef>
                <a:spcPct val="0"/>
              </a:spcBef>
              <a:spcAft>
                <a:spcPct val="0"/>
              </a:spcAft>
            </a:pPr>
            <a:r>
              <a:rPr lang="zh-CN" altLang="en-US" sz="2000">
                <a:solidFill>
                  <a:schemeClr val="tx1"/>
                </a:solidFill>
                <a:latin typeface="+mn-ea"/>
                <a:cs typeface="+mn-ea"/>
                <a:sym typeface="+mn-ea"/>
              </a:rPr>
              <a:t>2、</a:t>
            </a:r>
            <a:r>
              <a:rPr lang="zh-CN" altLang="en-US" sz="2000" dirty="0">
                <a:solidFill>
                  <a:schemeClr val="tx1"/>
                </a:solidFill>
                <a:latin typeface="汉仪书宋二简" panose="02010600000101010101" charset="-122"/>
                <a:ea typeface="微软雅黑" panose="020B0503020204020204" charset="-122"/>
                <a:cs typeface="汉仪书宋二简" panose="02010600000101010101" charset="-122"/>
                <a:sym typeface="+mn-ea"/>
              </a:rPr>
              <a:t>债券基金</a:t>
            </a:r>
            <a:endParaRPr lang="zh-CN" altLang="en-US" sz="2000" dirty="0">
              <a:solidFill>
                <a:schemeClr val="tx1"/>
              </a:solidFill>
              <a:latin typeface="汉仪书宋二简" panose="02010600000101010101" charset="-122"/>
              <a:ea typeface="微软雅黑" panose="020B0503020204020204" charset="-122"/>
              <a:cs typeface="汉仪书宋二简" panose="02010600000101010101" charset="-122"/>
              <a:sym typeface="+mn-ea"/>
            </a:endParaRPr>
          </a:p>
        </p:txBody>
      </p:sp>
      <p:sp>
        <p:nvSpPr>
          <p:cNvPr id="5" name="对象2"/>
          <p:cNvSpPr/>
          <p:nvPr>
            <p:custDataLst>
              <p:tags r:id="rId3"/>
            </p:custDataLst>
          </p:nvPr>
        </p:nvSpPr>
        <p:spPr>
          <a:xfrm>
            <a:off x="3817620" y="1542415"/>
            <a:ext cx="7595235" cy="542290"/>
          </a:xfrm>
          <a:custGeom>
            <a:avLst/>
            <a:gdLst>
              <a:gd name="connsiteX0" fmla="*/ 1722 w 11918"/>
              <a:gd name="connsiteY0" fmla="*/ 1783 h 1783"/>
              <a:gd name="connsiteX1" fmla="*/ 1665 w 11918"/>
              <a:gd name="connsiteY1" fmla="*/ 1754 h 1783"/>
              <a:gd name="connsiteX2" fmla="*/ 1636 w 11918"/>
              <a:gd name="connsiteY2" fmla="*/ 1740 h 1783"/>
              <a:gd name="connsiteX3" fmla="*/ 9 w 11918"/>
              <a:gd name="connsiteY3" fmla="*/ 127 h 1783"/>
              <a:gd name="connsiteX4" fmla="*/ 253 w 11918"/>
              <a:gd name="connsiteY4" fmla="*/ 8 h 1783"/>
              <a:gd name="connsiteX5" fmla="*/ 11810 w 11918"/>
              <a:gd name="connsiteY5" fmla="*/ 0 h 1783"/>
              <a:gd name="connsiteX6" fmla="*/ 11918 w 11918"/>
              <a:gd name="connsiteY6" fmla="*/ 69 h 1783"/>
              <a:gd name="connsiteX7" fmla="*/ 11918 w 11918"/>
              <a:gd name="connsiteY7" fmla="*/ 1697 h 1783"/>
              <a:gd name="connsiteX8" fmla="*/ 11831 w 11918"/>
              <a:gd name="connsiteY8" fmla="*/ 1783 h 1783"/>
              <a:gd name="connsiteX9" fmla="*/ 1722 w 11918"/>
              <a:gd name="connsiteY9" fmla="*/ 1783 h 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8" h="1783">
                <a:moveTo>
                  <a:pt x="1722" y="1783"/>
                </a:moveTo>
                <a:cubicBezTo>
                  <a:pt x="1694" y="1783"/>
                  <a:pt x="1679" y="1769"/>
                  <a:pt x="1665" y="1754"/>
                </a:cubicBezTo>
                <a:cubicBezTo>
                  <a:pt x="1650" y="1754"/>
                  <a:pt x="1650" y="1740"/>
                  <a:pt x="1636" y="1740"/>
                </a:cubicBezTo>
                <a:lnTo>
                  <a:pt x="9" y="127"/>
                </a:lnTo>
                <a:cubicBezTo>
                  <a:pt x="-49" y="69"/>
                  <a:pt x="181" y="8"/>
                  <a:pt x="253" y="8"/>
                </a:cubicBezTo>
                <a:lnTo>
                  <a:pt x="11810" y="0"/>
                </a:lnTo>
                <a:cubicBezTo>
                  <a:pt x="11897" y="28"/>
                  <a:pt x="11918" y="12"/>
                  <a:pt x="11918" y="69"/>
                </a:cubicBezTo>
                <a:lnTo>
                  <a:pt x="11918" y="1697"/>
                </a:lnTo>
                <a:cubicBezTo>
                  <a:pt x="11918" y="1754"/>
                  <a:pt x="11874" y="1783"/>
                  <a:pt x="11831" y="1783"/>
                </a:cubicBezTo>
                <a:lnTo>
                  <a:pt x="1722" y="1783"/>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90000"/>
              </a:lnSpc>
            </a:pPr>
            <a:r>
              <a:rPr lang="zh-CN" altLang="en-US" sz="2000" dirty="0">
                <a:solidFill>
                  <a:schemeClr val="tx1">
                    <a:lumMod val="85000"/>
                    <a:lumOff val="15000"/>
                  </a:schemeClr>
                </a:solidFill>
                <a:latin typeface="+mn-ea"/>
                <a:cs typeface="+mn-ea"/>
                <a:sym typeface="+mn-ea"/>
              </a:rPr>
              <a:t>1、</a:t>
            </a:r>
            <a:r>
              <a:rPr lang="zh-CN" altLang="en-US" sz="2000" dirty="0">
                <a:solidFill>
                  <a:schemeClr val="tx1"/>
                </a:solidFill>
                <a:latin typeface="+mn-ea"/>
                <a:ea typeface="微软雅黑" panose="020B0503020204020204" charset="-122"/>
                <a:cs typeface="+mn-ea"/>
                <a:sym typeface="+mn-ea"/>
              </a:rPr>
              <a:t>股票基金</a:t>
            </a:r>
            <a:r>
              <a:rPr lang="zh-CN" altLang="en-US" sz="2000" dirty="0">
                <a:latin typeface="汉仪书宋二简" panose="02010600000101010101" charset="-122"/>
                <a:ea typeface="微软雅黑" panose="020B0503020204020204" charset="-122"/>
                <a:cs typeface="汉仪书宋二简" panose="02010600000101010101" charset="-122"/>
                <a:sym typeface="+mn-ea"/>
              </a:rPr>
              <a:t>股票基金</a:t>
            </a:r>
            <a:endParaRPr lang="zh-CN" altLang="en-US" sz="2000" dirty="0">
              <a:solidFill>
                <a:schemeClr val="tx1">
                  <a:lumMod val="85000"/>
                  <a:lumOff val="15000"/>
                </a:schemeClr>
              </a:solidFill>
              <a:latin typeface="+mn-ea"/>
              <a:cs typeface="+mn-ea"/>
              <a:sym typeface="+mn-ea"/>
            </a:endParaRPr>
          </a:p>
        </p:txBody>
      </p:sp>
      <p:sp>
        <p:nvSpPr>
          <p:cNvPr id="18" name="对象3"/>
          <p:cNvSpPr/>
          <p:nvPr>
            <p:custDataLst>
              <p:tags r:id="rId4"/>
            </p:custDataLst>
          </p:nvPr>
        </p:nvSpPr>
        <p:spPr>
          <a:xfrm>
            <a:off x="4151630" y="3486785"/>
            <a:ext cx="7595235" cy="547370"/>
          </a:xfrm>
          <a:custGeom>
            <a:avLst/>
            <a:gdLst/>
            <a:ahLst/>
            <a:cxnLst/>
            <a:rect l="l" t="t" r="r" b="b"/>
            <a:pathLst>
              <a:path w="7580376" h="1143000">
                <a:moveTo>
                  <a:pt x="1106424" y="0"/>
                </a:moveTo>
                <a:cubicBezTo>
                  <a:pt x="1088136" y="0"/>
                  <a:pt x="1078992" y="9144"/>
                  <a:pt x="1069848" y="18288"/>
                </a:cubicBezTo>
                <a:cubicBezTo>
                  <a:pt x="1060704" y="18288"/>
                  <a:pt x="1060704" y="27432"/>
                  <a:pt x="1051560" y="27432"/>
                </a:cubicBezTo>
                <a:lnTo>
                  <a:pt x="18288" y="1051560"/>
                </a:lnTo>
                <a:cubicBezTo>
                  <a:pt x="-18288" y="1088136"/>
                  <a:pt x="9144" y="1143000"/>
                  <a:pt x="54864" y="1143000"/>
                </a:cubicBezTo>
                <a:lnTo>
                  <a:pt x="7525512" y="1143000"/>
                </a:lnTo>
                <a:cubicBezTo>
                  <a:pt x="7552944" y="1143000"/>
                  <a:pt x="7580376" y="1124712"/>
                  <a:pt x="7580376" y="1088136"/>
                </a:cubicBezTo>
                <a:lnTo>
                  <a:pt x="7580376" y="54864"/>
                </a:lnTo>
                <a:cubicBezTo>
                  <a:pt x="7580376" y="18288"/>
                  <a:pt x="7552944" y="0"/>
                  <a:pt x="7525512" y="0"/>
                </a:cubicBezTo>
                <a:lnTo>
                  <a:pt x="1106424" y="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150000"/>
              </a:lnSpc>
              <a:spcBef>
                <a:spcPct val="0"/>
              </a:spcBef>
              <a:spcAft>
                <a:spcPct val="0"/>
              </a:spcAft>
            </a:pPr>
            <a:r>
              <a:rPr lang="zh-CN" altLang="en-US" sz="2000">
                <a:solidFill>
                  <a:schemeClr val="tx1"/>
                </a:solidFill>
                <a:latin typeface="+mn-ea"/>
                <a:cs typeface="+mn-ea"/>
                <a:sym typeface="+mn-ea"/>
              </a:rPr>
              <a:t>3、</a:t>
            </a:r>
            <a:r>
              <a:rPr lang="zh-CN" altLang="en-US" sz="2000" dirty="0">
                <a:solidFill>
                  <a:schemeClr val="tx1"/>
                </a:solidFill>
                <a:latin typeface="汉仪书宋二简" panose="02010600000101010101" charset="-122"/>
                <a:ea typeface="微软雅黑" panose="020B0503020204020204" charset="-122"/>
                <a:cs typeface="汉仪书宋二简" panose="02010600000101010101" charset="-122"/>
                <a:sym typeface="+mn-ea"/>
              </a:rPr>
              <a:t>货币市场基金</a:t>
            </a:r>
            <a:endParaRPr lang="zh-CN" altLang="en-US" sz="2000" dirty="0">
              <a:solidFill>
                <a:schemeClr val="tx1"/>
              </a:solidFill>
              <a:latin typeface="汉仪书宋二简" panose="02010600000101010101" charset="-122"/>
              <a:ea typeface="微软雅黑" panose="020B0503020204020204" charset="-122"/>
              <a:cs typeface="汉仪书宋二简" panose="02010600000101010101" charset="-122"/>
              <a:sym typeface="+mn-ea"/>
            </a:endParaRPr>
          </a:p>
        </p:txBody>
      </p:sp>
      <p:sp>
        <p:nvSpPr>
          <p:cNvPr id="6" name="对象5"/>
          <p:cNvSpPr/>
          <p:nvPr>
            <p:custDataLst>
              <p:tags r:id="rId5"/>
            </p:custDataLst>
          </p:nvPr>
        </p:nvSpPr>
        <p:spPr>
          <a:xfrm>
            <a:off x="3794490" y="1197856"/>
            <a:ext cx="742001" cy="7420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01</a:t>
            </a:r>
            <a:endParaRPr lang="en-US" altLang="zh-CN" sz="2400" b="1">
              <a:solidFill>
                <a:srgbClr val="FFFFFF"/>
              </a:solidFill>
              <a:latin typeface="+mn-ea"/>
              <a:cs typeface="+mn-ea"/>
              <a:sym typeface="+mn-ea"/>
            </a:endParaRPr>
          </a:p>
        </p:txBody>
      </p:sp>
      <p:sp>
        <p:nvSpPr>
          <p:cNvPr id="7" name="对象6"/>
          <p:cNvSpPr/>
          <p:nvPr>
            <p:custDataLst>
              <p:tags r:id="rId6"/>
            </p:custDataLst>
          </p:nvPr>
        </p:nvSpPr>
        <p:spPr>
          <a:xfrm>
            <a:off x="4738823" y="2449744"/>
            <a:ext cx="742001" cy="7420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02</a:t>
            </a:r>
            <a:endParaRPr lang="en-US" altLang="zh-CN" sz="2400" b="1">
              <a:solidFill>
                <a:srgbClr val="FFFFFF"/>
              </a:solidFill>
              <a:latin typeface="+mn-ea"/>
              <a:cs typeface="+mn-ea"/>
              <a:sym typeface="+mn-ea"/>
            </a:endParaRPr>
          </a:p>
        </p:txBody>
      </p:sp>
      <p:sp>
        <p:nvSpPr>
          <p:cNvPr id="8" name="对象7"/>
          <p:cNvSpPr/>
          <p:nvPr>
            <p:custDataLst>
              <p:tags r:id="rId7"/>
            </p:custDataLst>
          </p:nvPr>
        </p:nvSpPr>
        <p:spPr>
          <a:xfrm>
            <a:off x="4187555" y="3424700"/>
            <a:ext cx="742001" cy="7420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03</a:t>
            </a:r>
            <a:endParaRPr lang="en-US" altLang="zh-CN" sz="2400" b="1">
              <a:solidFill>
                <a:srgbClr val="FFFFFF"/>
              </a:solidFill>
              <a:latin typeface="+mn-ea"/>
              <a:cs typeface="+mn-ea"/>
              <a:sym typeface="+mn-ea"/>
            </a:endParaRPr>
          </a:p>
        </p:txBody>
      </p:sp>
      <p:sp>
        <p:nvSpPr>
          <p:cNvPr id="17" name="对象12"/>
          <p:cNvSpPr>
            <a:spLocks noChangeAspect="1"/>
          </p:cNvSpPr>
          <p:nvPr>
            <p:custDataLst>
              <p:tags r:id="rId8"/>
            </p:custDataLst>
          </p:nvPr>
        </p:nvSpPr>
        <p:spPr>
          <a:xfrm>
            <a:off x="917304" y="1841953"/>
            <a:ext cx="3234092" cy="3177503"/>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noFill/>
          <a:ln w="53975">
            <a:solidFill>
              <a:schemeClr val="accent1"/>
            </a:solidFill>
          </a:ln>
        </p:spPr>
        <p:txBody>
          <a:bodyPr wrap="square" lIns="360000" tIns="0" rIns="360000" bIns="0" anchor="ctr" anchorCtr="0">
            <a:noAutofit/>
          </a:bodyPr>
          <a:p>
            <a:pPr algn="ctr">
              <a:spcBef>
                <a:spcPct val="0"/>
              </a:spcBef>
              <a:spcAft>
                <a:spcPct val="0"/>
              </a:spcAft>
            </a:pPr>
            <a:r>
              <a:rPr lang="zh-CN" altLang="en-US" sz="2700" b="1">
                <a:solidFill>
                  <a:schemeClr val="accent1"/>
                </a:solidFill>
                <a:latin typeface="+mn-ea"/>
                <a:cs typeface="+mn-ea"/>
                <a:sym typeface="+mn-ea"/>
              </a:rPr>
              <a:t>按照证券投资基金“投资目</a:t>
            </a:r>
            <a:r>
              <a:rPr lang="zh-CN" altLang="en-US" sz="2700" b="1">
                <a:solidFill>
                  <a:schemeClr val="accent1"/>
                </a:solidFill>
                <a:latin typeface="+mn-ea"/>
                <a:cs typeface="+mn-ea"/>
                <a:sym typeface="+mn-ea"/>
              </a:rPr>
              <a:t>对象”划分</a:t>
            </a:r>
            <a:endParaRPr lang="zh-CN" altLang="en-US" sz="2700" b="1">
              <a:solidFill>
                <a:schemeClr val="accent1"/>
              </a:solidFill>
              <a:latin typeface="+mn-ea"/>
              <a:cs typeface="+mn-ea"/>
              <a:sym typeface="+mn-ea"/>
            </a:endParaRPr>
          </a:p>
        </p:txBody>
      </p:sp>
      <p:sp>
        <p:nvSpPr>
          <p:cNvPr id="2" name="对象3"/>
          <p:cNvSpPr/>
          <p:nvPr>
            <p:custDataLst>
              <p:tags r:id="rId9"/>
            </p:custDataLst>
          </p:nvPr>
        </p:nvSpPr>
        <p:spPr>
          <a:xfrm>
            <a:off x="4059555" y="4583430"/>
            <a:ext cx="7595235" cy="547370"/>
          </a:xfrm>
          <a:custGeom>
            <a:avLst/>
            <a:gdLst/>
            <a:ahLst/>
            <a:cxnLst/>
            <a:rect l="l" t="t" r="r" b="b"/>
            <a:pathLst>
              <a:path w="7580376" h="1143000">
                <a:moveTo>
                  <a:pt x="1106424" y="0"/>
                </a:moveTo>
                <a:cubicBezTo>
                  <a:pt x="1088136" y="0"/>
                  <a:pt x="1078992" y="9144"/>
                  <a:pt x="1069848" y="18288"/>
                </a:cubicBezTo>
                <a:cubicBezTo>
                  <a:pt x="1060704" y="18288"/>
                  <a:pt x="1060704" y="27432"/>
                  <a:pt x="1051560" y="27432"/>
                </a:cubicBezTo>
                <a:lnTo>
                  <a:pt x="18288" y="1051560"/>
                </a:lnTo>
                <a:cubicBezTo>
                  <a:pt x="-18288" y="1088136"/>
                  <a:pt x="9144" y="1143000"/>
                  <a:pt x="54864" y="1143000"/>
                </a:cubicBezTo>
                <a:lnTo>
                  <a:pt x="7525512" y="1143000"/>
                </a:lnTo>
                <a:cubicBezTo>
                  <a:pt x="7552944" y="1143000"/>
                  <a:pt x="7580376" y="1124712"/>
                  <a:pt x="7580376" y="1088136"/>
                </a:cubicBezTo>
                <a:lnTo>
                  <a:pt x="7580376" y="54864"/>
                </a:lnTo>
                <a:cubicBezTo>
                  <a:pt x="7580376" y="18288"/>
                  <a:pt x="7552944" y="0"/>
                  <a:pt x="7525512" y="0"/>
                </a:cubicBezTo>
                <a:lnTo>
                  <a:pt x="1106424" y="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90000"/>
              </a:lnSpc>
            </a:pPr>
            <a:r>
              <a:rPr lang="en-US" altLang="zh-CN" sz="2000">
                <a:solidFill>
                  <a:schemeClr val="tx1"/>
                </a:solidFill>
                <a:latin typeface="+mn-ea"/>
                <a:cs typeface="+mn-ea"/>
                <a:sym typeface="+mn-ea"/>
              </a:rPr>
              <a:t>4</a:t>
            </a:r>
            <a:r>
              <a:rPr lang="zh-CN" altLang="en-US" sz="2000">
                <a:solidFill>
                  <a:schemeClr val="tx1"/>
                </a:solidFill>
                <a:latin typeface="+mn-ea"/>
                <a:cs typeface="+mn-ea"/>
                <a:sym typeface="+mn-ea"/>
              </a:rPr>
              <a:t>、</a:t>
            </a:r>
            <a:r>
              <a:rPr lang="zh-CN" altLang="en-US" sz="2000" dirty="0">
                <a:solidFill>
                  <a:schemeClr val="tx1"/>
                </a:solidFill>
                <a:latin typeface="汉仪书宋二简" panose="02010600000101010101" charset="-122"/>
                <a:ea typeface="微软雅黑" panose="020B0503020204020204" charset="-122"/>
                <a:cs typeface="汉仪书宋二简" panose="02010600000101010101" charset="-122"/>
                <a:sym typeface="+mn-ea"/>
              </a:rPr>
              <a:t>混合基金</a:t>
            </a:r>
            <a:endParaRPr lang="zh-CN" altLang="en-US" sz="2000" dirty="0">
              <a:solidFill>
                <a:schemeClr val="tx1"/>
              </a:solidFill>
              <a:latin typeface="汉仪书宋二简" panose="02010600000101010101" charset="-122"/>
              <a:ea typeface="微软雅黑" panose="020B0503020204020204" charset="-122"/>
              <a:cs typeface="汉仪书宋二简" panose="02010600000101010101" charset="-122"/>
              <a:sym typeface="+mn-ea"/>
            </a:endParaRPr>
          </a:p>
        </p:txBody>
      </p:sp>
      <p:sp>
        <p:nvSpPr>
          <p:cNvPr id="4" name="对象7"/>
          <p:cNvSpPr/>
          <p:nvPr>
            <p:custDataLst>
              <p:tags r:id="rId10"/>
            </p:custDataLst>
          </p:nvPr>
        </p:nvSpPr>
        <p:spPr>
          <a:xfrm>
            <a:off x="3996420" y="4486420"/>
            <a:ext cx="742001" cy="7420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04</a:t>
            </a:r>
            <a:endParaRPr lang="en-US" altLang="zh-CN" sz="2400" b="1">
              <a:solidFill>
                <a:srgbClr val="FFFFFF"/>
              </a:solidFill>
              <a:latin typeface="+mn-ea"/>
              <a:cs typeface="+mn-ea"/>
              <a:sym typeface="+mn-ea"/>
            </a:endParaRPr>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图片 1"/>
          <p:cNvPicPr>
            <a:picLocks noChangeAspect="1"/>
          </p:cNvPicPr>
          <p:nvPr>
            <p:custDataLst>
              <p:tags r:id="rId1"/>
            </p:custDataLst>
          </p:nvPr>
        </p:nvPicPr>
        <p:blipFill>
          <a:blip r:embed="rId2"/>
          <a:stretch>
            <a:fillRect/>
          </a:stretch>
        </p:blipFill>
        <p:spPr>
          <a:xfrm>
            <a:off x="1703388" y="908050"/>
            <a:ext cx="8374062" cy="4897438"/>
          </a:xfrm>
          <a:prstGeom prst="rect">
            <a:avLst/>
          </a:prstGeom>
          <a:noFill/>
          <a:ln w="9525">
            <a:noFill/>
          </a:ln>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50"/>
          <p:cNvSpPr>
            <a:spLocks noGrp="1"/>
          </p:cNvSpPr>
          <p:nvPr>
            <p:ph type="title"/>
            <p:custDataLst>
              <p:tags r:id="rId1"/>
            </p:custDataLst>
          </p:nvPr>
        </p:nvSpPr>
        <p:spPr/>
        <p:txBody>
          <a:bodyPr vert="horz" wrap="square" lIns="0" tIns="0" rIns="0" bIns="0" anchor="b" anchorCtr="0"/>
          <a:p>
            <a:pPr>
              <a:buSzTx/>
            </a:pPr>
            <a:r>
              <a:rPr lang="zh-CN" altLang="en-US" dirty="0"/>
              <a:t>证券投资的其他种类</a:t>
            </a:r>
            <a:endParaRPr lang="zh-CN" altLang="en-US" dirty="0"/>
          </a:p>
        </p:txBody>
      </p:sp>
      <p:sp>
        <p:nvSpPr>
          <p:cNvPr id="3" name="圆角矩形 2"/>
          <p:cNvSpPr/>
          <p:nvPr>
            <p:custDataLst>
              <p:tags r:id="rId2"/>
            </p:custDataLst>
          </p:nvPr>
        </p:nvSpPr>
        <p:spPr>
          <a:xfrm>
            <a:off x="695642" y="2581764"/>
            <a:ext cx="5326058" cy="1069403"/>
          </a:xfrm>
          <a:prstGeom prst="roundRect">
            <a:avLst>
              <a:gd name="adj" fmla="val 16270"/>
            </a:avLst>
          </a:prstGeom>
          <a:solidFill>
            <a:schemeClr val="lt1">
              <a:lumMod val="100000"/>
              <a:alpha val="10000"/>
            </a:schemeClr>
          </a:solidFill>
          <a:ln>
            <a:gradFill>
              <a:gsLst>
                <a:gs pos="0">
                  <a:schemeClr val="accent3">
                    <a:alpha val="70000"/>
                  </a:schemeClr>
                </a:gs>
                <a:gs pos="100000">
                  <a:schemeClr val="accent3">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3,雨伞基金</a:t>
            </a:r>
            <a:endParaRPr lang="zh-CN" altLang="en-US" sz="1400" strike="noStrike" noProof="1" dirty="0">
              <a:solidFill>
                <a:schemeClr val="tx1">
                  <a:lumMod val="85000"/>
                  <a:lumOff val="15000"/>
                </a:schemeClr>
              </a:solidFill>
              <a:sym typeface="+mn-ea"/>
            </a:endParaRPr>
          </a:p>
        </p:txBody>
      </p:sp>
      <p:sp>
        <p:nvSpPr>
          <p:cNvPr id="2" name="椭圆 1"/>
          <p:cNvSpPr>
            <a:spLocks noChangeAspect="1"/>
          </p:cNvSpPr>
          <p:nvPr>
            <p:custDataLst>
              <p:tags r:id="rId3"/>
            </p:custDataLst>
          </p:nvPr>
        </p:nvSpPr>
        <p:spPr>
          <a:xfrm>
            <a:off x="854075" y="2898775"/>
            <a:ext cx="436563" cy="436563"/>
          </a:xfrm>
          <a:prstGeom prst="ellipse">
            <a:avLst/>
          </a:prstGeom>
          <a:gradFill>
            <a:gsLst>
              <a:gs pos="0">
                <a:schemeClr val="accent3">
                  <a:alpha val="100000"/>
                </a:schemeClr>
              </a:gs>
              <a:gs pos="100000">
                <a:schemeClr val="accent3">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3</a:t>
            </a:r>
            <a:endParaRPr lang="en-US" altLang="zh-CN" strike="noStrike" noProof="1" dirty="0">
              <a:solidFill>
                <a:srgbClr val="FFFFFF"/>
              </a:solidFill>
              <a:sym typeface="+mn-ea"/>
            </a:endParaRPr>
          </a:p>
        </p:txBody>
      </p:sp>
      <p:sp>
        <p:nvSpPr>
          <p:cNvPr id="5" name="圆角矩形 4"/>
          <p:cNvSpPr/>
          <p:nvPr>
            <p:custDataLst>
              <p:tags r:id="rId4"/>
            </p:custDataLst>
          </p:nvPr>
        </p:nvSpPr>
        <p:spPr>
          <a:xfrm>
            <a:off x="695642" y="3792145"/>
            <a:ext cx="5326058" cy="1069403"/>
          </a:xfrm>
          <a:prstGeom prst="roundRect">
            <a:avLst>
              <a:gd name="adj" fmla="val 16270"/>
            </a:avLst>
          </a:prstGeom>
          <a:solidFill>
            <a:schemeClr val="lt1">
              <a:lumMod val="100000"/>
              <a:alpha val="10000"/>
            </a:schemeClr>
          </a:solidFill>
          <a:ln>
            <a:gradFill>
              <a:gsLst>
                <a:gs pos="0">
                  <a:schemeClr val="accent5">
                    <a:alpha val="70000"/>
                  </a:schemeClr>
                </a:gs>
                <a:gs pos="100000">
                  <a:schemeClr val="accent5">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交易型开放式指数基金</a:t>
            </a:r>
            <a:endParaRPr lang="zh-CN" altLang="en-US" sz="1400" strike="noStrike" noProof="1" dirty="0">
              <a:solidFill>
                <a:schemeClr val="tx1">
                  <a:lumMod val="85000"/>
                  <a:lumOff val="15000"/>
                </a:schemeClr>
              </a:solidFill>
              <a:sym typeface="+mn-ea"/>
            </a:endParaRPr>
          </a:p>
        </p:txBody>
      </p:sp>
      <p:sp>
        <p:nvSpPr>
          <p:cNvPr id="6" name="椭圆 5"/>
          <p:cNvSpPr>
            <a:spLocks noChangeAspect="1"/>
          </p:cNvSpPr>
          <p:nvPr>
            <p:custDataLst>
              <p:tags r:id="rId5"/>
            </p:custDataLst>
          </p:nvPr>
        </p:nvSpPr>
        <p:spPr>
          <a:xfrm>
            <a:off x="854075" y="4108450"/>
            <a:ext cx="436563" cy="436563"/>
          </a:xfrm>
          <a:prstGeom prst="ellipse">
            <a:avLst/>
          </a:prstGeom>
          <a:gradFill>
            <a:gsLst>
              <a:gs pos="0">
                <a:schemeClr val="accent5">
                  <a:alpha val="100000"/>
                </a:schemeClr>
              </a:gs>
              <a:gs pos="100000">
                <a:schemeClr val="accent5">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5</a:t>
            </a:r>
            <a:endParaRPr lang="en-US" altLang="zh-CN" strike="noStrike" noProof="1" dirty="0">
              <a:solidFill>
                <a:srgbClr val="FFFFFF"/>
              </a:solidFill>
              <a:sym typeface="+mn-ea"/>
            </a:endParaRPr>
          </a:p>
        </p:txBody>
      </p:sp>
      <p:sp>
        <p:nvSpPr>
          <p:cNvPr id="7" name="圆角矩形 6"/>
          <p:cNvSpPr/>
          <p:nvPr>
            <p:custDataLst>
              <p:tags r:id="rId6"/>
            </p:custDataLst>
          </p:nvPr>
        </p:nvSpPr>
        <p:spPr>
          <a:xfrm>
            <a:off x="695642" y="5002526"/>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7,分级基金</a:t>
            </a:r>
            <a:endParaRPr lang="zh-CN" altLang="en-US" sz="1400" strike="noStrike" noProof="1" dirty="0">
              <a:solidFill>
                <a:schemeClr val="tx1">
                  <a:lumMod val="85000"/>
                  <a:lumOff val="15000"/>
                </a:schemeClr>
              </a:solidFill>
              <a:sym typeface="+mn-ea"/>
            </a:endParaRPr>
          </a:p>
        </p:txBody>
      </p:sp>
      <p:sp>
        <p:nvSpPr>
          <p:cNvPr id="8" name="椭圆 7"/>
          <p:cNvSpPr>
            <a:spLocks noChangeAspect="1"/>
          </p:cNvSpPr>
          <p:nvPr>
            <p:custDataLst>
              <p:tags r:id="rId7"/>
            </p:custDataLst>
          </p:nvPr>
        </p:nvSpPr>
        <p:spPr>
          <a:xfrm>
            <a:off x="854075" y="5318125"/>
            <a:ext cx="436563" cy="438150"/>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7</a:t>
            </a:r>
            <a:endParaRPr lang="en-US" altLang="zh-CN" strike="noStrike" noProof="1" dirty="0">
              <a:solidFill>
                <a:srgbClr val="FFFFFF"/>
              </a:solidFill>
              <a:sym typeface="+mn-ea"/>
            </a:endParaRPr>
          </a:p>
        </p:txBody>
      </p:sp>
      <p:sp>
        <p:nvSpPr>
          <p:cNvPr id="9" name="圆角矩形 8"/>
          <p:cNvSpPr/>
          <p:nvPr>
            <p:custDataLst>
              <p:tags r:id="rId8"/>
            </p:custDataLst>
          </p:nvPr>
        </p:nvSpPr>
        <p:spPr>
          <a:xfrm>
            <a:off x="6170934" y="1371382"/>
            <a:ext cx="5326058" cy="1069403"/>
          </a:xfrm>
          <a:prstGeom prst="roundRect">
            <a:avLst>
              <a:gd name="adj" fmla="val 16270"/>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2,基金中基金</a:t>
            </a:r>
            <a:endParaRPr lang="zh-CN" altLang="en-US" sz="1400" strike="noStrike" noProof="1" dirty="0">
              <a:solidFill>
                <a:schemeClr val="tx1">
                  <a:lumMod val="85000"/>
                  <a:lumOff val="15000"/>
                </a:schemeClr>
              </a:solidFill>
              <a:sym typeface="+mn-ea"/>
            </a:endParaRPr>
          </a:p>
        </p:txBody>
      </p:sp>
      <p:sp>
        <p:nvSpPr>
          <p:cNvPr id="10" name="椭圆 9"/>
          <p:cNvSpPr>
            <a:spLocks noChangeAspect="1"/>
          </p:cNvSpPr>
          <p:nvPr>
            <p:custDataLst>
              <p:tags r:id="rId9"/>
            </p:custDataLst>
          </p:nvPr>
        </p:nvSpPr>
        <p:spPr>
          <a:xfrm>
            <a:off x="6329363" y="1687513"/>
            <a:ext cx="436563" cy="436563"/>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2</a:t>
            </a:r>
            <a:endParaRPr lang="en-US" altLang="zh-CN" strike="noStrike" noProof="1" dirty="0">
              <a:solidFill>
                <a:srgbClr val="FFFFFF"/>
              </a:solidFill>
              <a:sym typeface="+mn-ea"/>
            </a:endParaRPr>
          </a:p>
        </p:txBody>
      </p:sp>
      <p:sp>
        <p:nvSpPr>
          <p:cNvPr id="11" name="圆角矩形 10"/>
          <p:cNvSpPr/>
          <p:nvPr>
            <p:custDataLst>
              <p:tags r:id="rId10"/>
            </p:custDataLst>
          </p:nvPr>
        </p:nvSpPr>
        <p:spPr>
          <a:xfrm>
            <a:off x="6170934" y="2581764"/>
            <a:ext cx="5326058" cy="1069403"/>
          </a:xfrm>
          <a:prstGeom prst="roundRect">
            <a:avLst>
              <a:gd name="adj" fmla="val 16270"/>
            </a:avLst>
          </a:prstGeom>
          <a:solidFill>
            <a:schemeClr val="lt1">
              <a:lumMod val="100000"/>
              <a:alpha val="10000"/>
            </a:schemeClr>
          </a:solidFill>
          <a:ln>
            <a:gradFill>
              <a:gsLst>
                <a:gs pos="0">
                  <a:schemeClr val="accent4">
                    <a:alpha val="70000"/>
                  </a:schemeClr>
                </a:gs>
                <a:gs pos="100000">
                  <a:schemeClr val="accent4">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4,套利基金</a:t>
            </a:r>
            <a:endParaRPr lang="zh-CN" altLang="en-US" sz="1400" strike="noStrike" noProof="1" dirty="0">
              <a:solidFill>
                <a:schemeClr val="tx1">
                  <a:lumMod val="85000"/>
                  <a:lumOff val="15000"/>
                </a:schemeClr>
              </a:solidFill>
              <a:sym typeface="+mn-ea"/>
            </a:endParaRPr>
          </a:p>
        </p:txBody>
      </p:sp>
      <p:sp>
        <p:nvSpPr>
          <p:cNvPr id="12" name="椭圆 11"/>
          <p:cNvSpPr>
            <a:spLocks noChangeAspect="1"/>
          </p:cNvSpPr>
          <p:nvPr>
            <p:custDataLst>
              <p:tags r:id="rId11"/>
            </p:custDataLst>
          </p:nvPr>
        </p:nvSpPr>
        <p:spPr>
          <a:xfrm>
            <a:off x="6329363" y="2898775"/>
            <a:ext cx="436563" cy="436563"/>
          </a:xfrm>
          <a:prstGeom prst="ellipse">
            <a:avLst/>
          </a:prstGeom>
          <a:gradFill>
            <a:gsLst>
              <a:gs pos="0">
                <a:schemeClr val="accent4">
                  <a:alpha val="100000"/>
                </a:schemeClr>
              </a:gs>
              <a:gs pos="100000">
                <a:schemeClr val="accent4">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4</a:t>
            </a:r>
            <a:endParaRPr lang="en-US" altLang="zh-CN" strike="noStrike" noProof="1" dirty="0">
              <a:solidFill>
                <a:srgbClr val="FFFFFF"/>
              </a:solidFill>
              <a:sym typeface="+mn-ea"/>
            </a:endParaRPr>
          </a:p>
        </p:txBody>
      </p:sp>
      <p:sp>
        <p:nvSpPr>
          <p:cNvPr id="13" name="圆角矩形 12"/>
          <p:cNvSpPr/>
          <p:nvPr>
            <p:custDataLst>
              <p:tags r:id="rId12"/>
            </p:custDataLst>
          </p:nvPr>
        </p:nvSpPr>
        <p:spPr>
          <a:xfrm>
            <a:off x="6170934" y="3792145"/>
            <a:ext cx="5326058" cy="1069403"/>
          </a:xfrm>
          <a:prstGeom prst="roundRect">
            <a:avLst>
              <a:gd name="adj" fmla="val 16270"/>
            </a:avLst>
          </a:prstGeom>
          <a:solidFill>
            <a:schemeClr val="lt1">
              <a:lumMod val="100000"/>
              <a:alpha val="10000"/>
            </a:schemeClr>
          </a:solidFill>
          <a:ln>
            <a:gradFill>
              <a:gsLst>
                <a:gs pos="0">
                  <a:schemeClr val="accent6">
                    <a:alpha val="70000"/>
                  </a:schemeClr>
                </a:gs>
                <a:gs pos="100000">
                  <a:schemeClr val="accent6">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6,上市开放式基金</a:t>
            </a:r>
            <a:endParaRPr lang="zh-CN" altLang="en-US" sz="1400" strike="noStrike" noProof="1" dirty="0">
              <a:solidFill>
                <a:schemeClr val="tx1">
                  <a:lumMod val="85000"/>
                  <a:lumOff val="15000"/>
                </a:schemeClr>
              </a:solidFill>
              <a:sym typeface="+mn-ea"/>
            </a:endParaRPr>
          </a:p>
        </p:txBody>
      </p:sp>
      <p:sp>
        <p:nvSpPr>
          <p:cNvPr id="14" name="椭圆 13"/>
          <p:cNvSpPr>
            <a:spLocks noChangeAspect="1"/>
          </p:cNvSpPr>
          <p:nvPr>
            <p:custDataLst>
              <p:tags r:id="rId13"/>
            </p:custDataLst>
          </p:nvPr>
        </p:nvSpPr>
        <p:spPr>
          <a:xfrm>
            <a:off x="6329363" y="4108450"/>
            <a:ext cx="436563" cy="436563"/>
          </a:xfrm>
          <a:prstGeom prst="ellipse">
            <a:avLst/>
          </a:prstGeom>
          <a:gradFill>
            <a:gsLst>
              <a:gs pos="0">
                <a:schemeClr val="accent6">
                  <a:alpha val="100000"/>
                </a:schemeClr>
              </a:gs>
              <a:gs pos="100000">
                <a:schemeClr val="accent6">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6</a:t>
            </a:r>
            <a:endParaRPr lang="en-US" altLang="zh-CN" strike="noStrike" noProof="1" dirty="0">
              <a:solidFill>
                <a:srgbClr val="FFFFFF"/>
              </a:solidFill>
              <a:sym typeface="+mn-ea"/>
            </a:endParaRPr>
          </a:p>
        </p:txBody>
      </p:sp>
      <p:sp>
        <p:nvSpPr>
          <p:cNvPr id="19" name="圆角矩形 18"/>
          <p:cNvSpPr/>
          <p:nvPr>
            <p:custDataLst>
              <p:tags r:id="rId14"/>
            </p:custDataLst>
          </p:nvPr>
        </p:nvSpPr>
        <p:spPr>
          <a:xfrm>
            <a:off x="695642" y="1371382"/>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wrap="square" lIns="683895" tIns="0" rIns="107950" rtlCol="0" anchor="ctr">
            <a:normAutofit/>
          </a:bodyPr>
          <a:p>
            <a:pPr indent="0" algn="l" fontAlgn="auto">
              <a:lnSpc>
                <a:spcPct val="130000"/>
              </a:lnSpc>
              <a:spcAft>
                <a:spcPts val="0"/>
              </a:spcAft>
            </a:pPr>
            <a:r>
              <a:rPr lang="zh-CN" altLang="en-US" sz="1400" strike="noStrike" noProof="1" dirty="0">
                <a:solidFill>
                  <a:schemeClr val="tx1">
                    <a:lumMod val="85000"/>
                    <a:lumOff val="15000"/>
                  </a:schemeClr>
                </a:solidFill>
                <a:sym typeface="+mn-ea"/>
              </a:rPr>
              <a:t>1,对冲基金</a:t>
            </a:r>
            <a:endParaRPr lang="zh-CN" altLang="en-US" sz="1400" strike="noStrike" noProof="1" dirty="0">
              <a:solidFill>
                <a:schemeClr val="tx1">
                  <a:lumMod val="85000"/>
                  <a:lumOff val="15000"/>
                </a:schemeClr>
              </a:solidFill>
              <a:sym typeface="+mn-ea"/>
            </a:endParaRPr>
          </a:p>
        </p:txBody>
      </p:sp>
      <p:sp>
        <p:nvSpPr>
          <p:cNvPr id="15" name="椭圆 14"/>
          <p:cNvSpPr>
            <a:spLocks noChangeAspect="1"/>
          </p:cNvSpPr>
          <p:nvPr>
            <p:custDataLst>
              <p:tags r:id="rId15"/>
            </p:custDataLst>
          </p:nvPr>
        </p:nvSpPr>
        <p:spPr>
          <a:xfrm>
            <a:off x="854075" y="1687513"/>
            <a:ext cx="436563" cy="436563"/>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fontAlgn="auto">
              <a:buClrTx/>
              <a:buSzTx/>
              <a:buFontTx/>
            </a:pPr>
            <a:r>
              <a:rPr lang="en-US" altLang="zh-CN" strike="noStrike" noProof="1" dirty="0">
                <a:solidFill>
                  <a:srgbClr val="FFFFFF"/>
                </a:solidFill>
                <a:sym typeface="+mn-ea"/>
              </a:rPr>
              <a:t>1</a:t>
            </a:r>
            <a:endParaRPr lang="en-US" altLang="zh-CN" strike="noStrike" noProof="1" dirty="0">
              <a:solidFill>
                <a:srgbClr val="FFFFFF"/>
              </a:solidFill>
              <a:sym typeface="+mn-ea"/>
            </a:endParaRPr>
          </a:p>
        </p:txBody>
      </p:sp>
    </p:spTree>
    <p:custDataLst>
      <p:tags r:id="rId1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框 2"/>
          <p:cNvSpPr txBox="1"/>
          <p:nvPr>
            <p:custDataLst>
              <p:tags r:id="rId1"/>
            </p:custDataLst>
          </p:nvPr>
        </p:nvSpPr>
        <p:spPr>
          <a:xfrm>
            <a:off x="2674938" y="692150"/>
            <a:ext cx="6842125" cy="4892675"/>
          </a:xfrm>
          <a:prstGeom prst="rect">
            <a:avLst/>
          </a:prstGeom>
          <a:noFill/>
          <a:ln w="9525">
            <a:noFill/>
          </a:ln>
        </p:spPr>
        <p:txBody>
          <a:bodyPr anchor="t" anchorCtr="0">
            <a:spAutoFit/>
          </a:bodyPr>
          <a:p>
            <a:pPr algn="just">
              <a:buNone/>
            </a:pPr>
            <a:r>
              <a:rPr lang="zh-CN" altLang="zh-CN" sz="2400" dirty="0">
                <a:latin typeface="汉仪书宋二简" panose="02010600000101010101" charset="-122"/>
                <a:ea typeface="微软雅黑" panose="020B0503020204020204" charset="-122"/>
                <a:cs typeface="汉仪书宋二简" panose="02010600000101010101" charset="-122"/>
              </a:rPr>
              <a:t>故事发生在在美国和墨西哥边界处的。有一位客在墨西哥一边的小镇上度假，有一天他口渴了就去买酒喝，他花费</a:t>
            </a:r>
            <a:r>
              <a:rPr lang="en-US" altLang="zh-CN" sz="2400" dirty="0">
                <a:latin typeface="汉仪书宋二简" panose="02010600000101010101" charset="-122"/>
                <a:ea typeface="微软雅黑" panose="020B0503020204020204" charset="-122"/>
              </a:rPr>
              <a:t>0.1</a:t>
            </a:r>
            <a:r>
              <a:rPr lang="zh-CN" altLang="zh-CN" sz="2400" dirty="0">
                <a:latin typeface="汉仪书宋二简" panose="02010600000101010101" charset="-122"/>
                <a:ea typeface="微软雅黑" panose="020B0503020204020204" charset="-122"/>
                <a:cs typeface="汉仪书宋二简" panose="02010600000101010101" charset="-122"/>
              </a:rPr>
              <a:t>比索买了一杯啤酒，他付了</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比索，找回</a:t>
            </a:r>
            <a:r>
              <a:rPr lang="en-US" altLang="zh-CN" sz="2400" dirty="0">
                <a:latin typeface="汉仪书宋二简" panose="02010600000101010101" charset="-122"/>
                <a:ea typeface="微软雅黑" panose="020B0503020204020204" charset="-122"/>
              </a:rPr>
              <a:t>0.9</a:t>
            </a:r>
            <a:r>
              <a:rPr lang="zh-CN" altLang="zh-CN" sz="2400" dirty="0">
                <a:latin typeface="汉仪书宋二简" panose="02010600000101010101" charset="-122"/>
                <a:ea typeface="微软雅黑" panose="020B0503020204020204" charset="-122"/>
                <a:cs typeface="汉仪书宋二简" panose="02010600000101010101" charset="-122"/>
              </a:rPr>
              <a:t>比索。他到美国一边的小镇上，发现美元和比索的汇率是</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美元</a:t>
            </a:r>
            <a:r>
              <a:rPr lang="en-US" altLang="zh-CN" sz="2400" dirty="0">
                <a:latin typeface="汉仪书宋二简" panose="02010600000101010101" charset="-122"/>
                <a:ea typeface="微软雅黑" panose="020B0503020204020204" charset="-122"/>
              </a:rPr>
              <a:t>∶0.9</a:t>
            </a:r>
            <a:r>
              <a:rPr lang="zh-CN" altLang="zh-CN" sz="2400" dirty="0">
                <a:latin typeface="汉仪书宋二简" panose="02010600000101010101" charset="-122"/>
                <a:ea typeface="微软雅黑" panose="020B0503020204020204" charset="-122"/>
                <a:cs typeface="汉仪书宋二简" panose="02010600000101010101" charset="-122"/>
              </a:rPr>
              <a:t>比索。他把剩下的</a:t>
            </a:r>
            <a:r>
              <a:rPr lang="en-US" altLang="zh-CN" sz="2400" dirty="0">
                <a:latin typeface="汉仪书宋二简" panose="02010600000101010101" charset="-122"/>
                <a:ea typeface="微软雅黑" panose="020B0503020204020204" charset="-122"/>
              </a:rPr>
              <a:t>0.9</a:t>
            </a:r>
            <a:r>
              <a:rPr lang="zh-CN" altLang="zh-CN" sz="2400" dirty="0">
                <a:latin typeface="汉仪书宋二简" panose="02010600000101010101" charset="-122"/>
                <a:ea typeface="微软雅黑" panose="020B0503020204020204" charset="-122"/>
                <a:cs typeface="汉仪书宋二简" panose="02010600000101010101" charset="-122"/>
              </a:rPr>
              <a:t>比索换了</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美元，用</a:t>
            </a:r>
            <a:r>
              <a:rPr lang="en-US" altLang="zh-CN" sz="2400" dirty="0">
                <a:latin typeface="汉仪书宋二简" panose="02010600000101010101" charset="-122"/>
                <a:ea typeface="微软雅黑" panose="020B0503020204020204" charset="-122"/>
              </a:rPr>
              <a:t>0.1</a:t>
            </a:r>
            <a:r>
              <a:rPr lang="zh-CN" altLang="zh-CN" sz="2400" dirty="0">
                <a:latin typeface="汉仪书宋二简" panose="02010600000101010101" charset="-122"/>
                <a:ea typeface="微软雅黑" panose="020B0503020204020204" charset="-122"/>
                <a:cs typeface="汉仪书宋二简" panose="02010600000101010101" charset="-122"/>
              </a:rPr>
              <a:t>美元买了一杯啤酒，找回</a:t>
            </a:r>
            <a:r>
              <a:rPr lang="en-US" altLang="zh-CN" sz="2400" dirty="0">
                <a:latin typeface="汉仪书宋二简" panose="02010600000101010101" charset="-122"/>
                <a:ea typeface="微软雅黑" panose="020B0503020204020204" charset="-122"/>
              </a:rPr>
              <a:t>0.9</a:t>
            </a:r>
            <a:r>
              <a:rPr lang="zh-CN" altLang="zh-CN" sz="2400" dirty="0">
                <a:latin typeface="汉仪书宋二简" panose="02010600000101010101" charset="-122"/>
                <a:ea typeface="微软雅黑" panose="020B0503020204020204" charset="-122"/>
                <a:cs typeface="汉仪书宋二简" panose="02010600000101010101" charset="-122"/>
              </a:rPr>
              <a:t>美元。回到墨西哥的小镇上，他发现比索和美元的汇率是</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比索</a:t>
            </a:r>
            <a:r>
              <a:rPr lang="en-US" altLang="zh-CN" sz="2400" dirty="0">
                <a:latin typeface="汉仪书宋二简" panose="02010600000101010101" charset="-122"/>
                <a:ea typeface="微软雅黑" panose="020B0503020204020204" charset="-122"/>
              </a:rPr>
              <a:t>∶0.9</a:t>
            </a:r>
            <a:r>
              <a:rPr lang="zh-CN" altLang="zh-CN" sz="2400" dirty="0">
                <a:latin typeface="汉仪书宋二简" panose="02010600000101010101" charset="-122"/>
                <a:ea typeface="微软雅黑" panose="020B0503020204020204" charset="-122"/>
                <a:cs typeface="汉仪书宋二简" panose="02010600000101010101" charset="-122"/>
              </a:rPr>
              <a:t>美元。于是，他把</a:t>
            </a:r>
            <a:r>
              <a:rPr lang="en-US" altLang="zh-CN" sz="2400" dirty="0">
                <a:latin typeface="汉仪书宋二简" panose="02010600000101010101" charset="-122"/>
                <a:ea typeface="微软雅黑" panose="020B0503020204020204" charset="-122"/>
              </a:rPr>
              <a:t>0.9</a:t>
            </a:r>
            <a:r>
              <a:rPr lang="zh-CN" altLang="zh-CN" sz="2400" dirty="0">
                <a:latin typeface="汉仪书宋二简" panose="02010600000101010101" charset="-122"/>
                <a:ea typeface="微软雅黑" panose="020B0503020204020204" charset="-122"/>
                <a:cs typeface="汉仪书宋二简" panose="02010600000101010101" charset="-122"/>
              </a:rPr>
              <a:t>美元换为</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比索，又用</a:t>
            </a:r>
            <a:r>
              <a:rPr lang="en-US" altLang="zh-CN" sz="2400" dirty="0">
                <a:latin typeface="汉仪书宋二简" panose="02010600000101010101" charset="-122"/>
                <a:ea typeface="微软雅黑" panose="020B0503020204020204" charset="-122"/>
              </a:rPr>
              <a:t>0.1</a:t>
            </a:r>
            <a:r>
              <a:rPr lang="zh-CN" altLang="zh-CN" sz="2400" dirty="0">
                <a:latin typeface="汉仪书宋二简" panose="02010600000101010101" charset="-122"/>
                <a:ea typeface="微软雅黑" panose="020B0503020204020204" charset="-122"/>
                <a:cs typeface="汉仪书宋二简" panose="02010600000101010101" charset="-122"/>
              </a:rPr>
              <a:t>比索去买啤酒喝，剩下</a:t>
            </a:r>
            <a:r>
              <a:rPr lang="en-US" altLang="zh-CN" sz="2400" dirty="0">
                <a:latin typeface="汉仪书宋二简" panose="02010600000101010101" charset="-122"/>
                <a:ea typeface="微软雅黑" panose="020B0503020204020204" charset="-122"/>
              </a:rPr>
              <a:t>0.9</a:t>
            </a:r>
            <a:r>
              <a:rPr lang="zh-CN" altLang="zh-CN" sz="2400" dirty="0">
                <a:latin typeface="汉仪书宋二简" panose="02010600000101010101" charset="-122"/>
                <a:ea typeface="微软雅黑" panose="020B0503020204020204" charset="-122"/>
                <a:cs typeface="汉仪书宋二简" panose="02010600000101010101" charset="-122"/>
              </a:rPr>
              <a:t>比索。到了美国边界又能换到</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美元。这样在两个小镇上喝来喝去，总还是有</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美元或</a:t>
            </a:r>
            <a:r>
              <a:rPr lang="en-US" altLang="zh-CN" sz="2400" dirty="0">
                <a:latin typeface="汉仪书宋二简" panose="02010600000101010101" charset="-122"/>
                <a:ea typeface="微软雅黑" panose="020B0503020204020204" charset="-122"/>
              </a:rPr>
              <a:t>1</a:t>
            </a:r>
            <a:r>
              <a:rPr lang="zh-CN" altLang="zh-CN" sz="2400" dirty="0">
                <a:latin typeface="汉仪书宋二简" panose="02010600000101010101" charset="-122"/>
                <a:ea typeface="微软雅黑" panose="020B0503020204020204" charset="-122"/>
                <a:cs typeface="汉仪书宋二简" panose="02010600000101010101" charset="-122"/>
              </a:rPr>
              <a:t>比索，他的钱没少同时喝到了免费啤酒。</a:t>
            </a:r>
            <a:endParaRPr lang="zh-CN" altLang="zh-CN" sz="2400" dirty="0">
              <a:latin typeface="汉仪书宋二简" panose="02010600000101010101" charset="-122"/>
              <a:ea typeface="微软雅黑" panose="020B0503020204020204" charset="-122"/>
              <a:cs typeface="汉仪书宋二简" panose="02010600000101010101" charset="-122"/>
            </a:endParaRPr>
          </a:p>
          <a:p>
            <a:pPr algn="just">
              <a:buNone/>
            </a:pPr>
            <a:r>
              <a:rPr lang="zh-CN" altLang="zh-CN" sz="2400" dirty="0">
                <a:latin typeface="汉仪书宋二简" panose="02010600000101010101" charset="-122"/>
                <a:ea typeface="微软雅黑" panose="020B0503020204020204" charset="-122"/>
                <a:cs typeface="汉仪书宋二简" panose="02010600000101010101" charset="-122"/>
              </a:rPr>
              <a:t>为什莫能喝到啤酒？啤酒的钱是由谁来承担的呢？</a:t>
            </a:r>
            <a:endParaRPr lang="zh-CN" altLang="zh-CN" sz="2400" dirty="0">
              <a:latin typeface="汉仪书宋二简" panose="02010600000101010101" charset="-122"/>
              <a:ea typeface="汉仪书宋二简" panose="02010600000101010101"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1"/>
          <p:cNvSpPr txBox="1"/>
          <p:nvPr>
            <p:custDataLst>
              <p:tags r:id="rId1"/>
            </p:custDataLst>
          </p:nvPr>
        </p:nvSpPr>
        <p:spPr>
          <a:xfrm>
            <a:off x="2855913" y="908050"/>
            <a:ext cx="5400675" cy="1198563"/>
          </a:xfrm>
          <a:prstGeom prst="rect">
            <a:avLst/>
          </a:prstGeom>
          <a:noFill/>
          <a:ln w="9525">
            <a:noFill/>
          </a:ln>
        </p:spPr>
        <p:txBody>
          <a:bodyPr wrap="square" anchor="t" anchorCtr="0"/>
          <a:p>
            <a:pPr>
              <a:lnSpc>
                <a:spcPct val="90000"/>
              </a:lnSpc>
            </a:pPr>
            <a:r>
              <a:rPr lang="zh-CN" altLang="en-US" sz="2400" dirty="0">
                <a:latin typeface="汉仪书宋二简" panose="02010600000101010101" charset="-122"/>
                <a:ea typeface="微软雅黑" panose="020B0503020204020204" charset="-122"/>
                <a:cs typeface="汉仪书宋二简" panose="02010600000101010101" charset="-122"/>
              </a:rPr>
              <a:t>股票市场</a:t>
            </a:r>
            <a:r>
              <a:rPr lang="en-US" altLang="zh-CN" sz="2400" dirty="0">
                <a:latin typeface="汉仪书宋二简" panose="02010600000101010101" charset="-122"/>
                <a:ea typeface="微软雅黑" panose="020B0503020204020204" charset="-122"/>
              </a:rPr>
              <a:t>7</a:t>
            </a:r>
            <a:r>
              <a:rPr lang="zh-CN" altLang="en-US" sz="2400" dirty="0">
                <a:latin typeface="汉仪书宋二简" panose="02010600000101010101" charset="-122"/>
                <a:ea typeface="微软雅黑" panose="020B0503020204020204" charset="-122"/>
                <a:cs typeface="汉仪书宋二简" panose="02010600000101010101" charset="-122"/>
              </a:rPr>
              <a:t>赔</a:t>
            </a:r>
            <a:r>
              <a:rPr lang="en-US" altLang="zh-CN" sz="2400" dirty="0">
                <a:latin typeface="汉仪书宋二简" panose="02010600000101010101" charset="-122"/>
                <a:ea typeface="微软雅黑" panose="020B0503020204020204" charset="-122"/>
              </a:rPr>
              <a:t>2</a:t>
            </a:r>
            <a:r>
              <a:rPr lang="zh-CN" altLang="en-US" sz="2400" dirty="0">
                <a:latin typeface="汉仪书宋二简" panose="02010600000101010101" charset="-122"/>
                <a:ea typeface="微软雅黑" panose="020B0503020204020204" charset="-122"/>
                <a:cs typeface="汉仪书宋二简" panose="02010600000101010101" charset="-122"/>
              </a:rPr>
              <a:t>平</a:t>
            </a:r>
            <a:r>
              <a:rPr lang="en-US" altLang="zh-CN" sz="2400" dirty="0">
                <a:latin typeface="汉仪书宋二简" panose="02010600000101010101" charset="-122"/>
                <a:ea typeface="微软雅黑" panose="020B0503020204020204" charset="-122"/>
              </a:rPr>
              <a:t>1</a:t>
            </a:r>
            <a:r>
              <a:rPr lang="zh-CN" altLang="en-US" sz="2400" dirty="0">
                <a:latin typeface="汉仪书宋二简" panose="02010600000101010101" charset="-122"/>
                <a:ea typeface="微软雅黑" panose="020B0503020204020204" charset="-122"/>
                <a:cs typeface="汉仪书宋二简" panose="02010600000101010101" charset="-122"/>
              </a:rPr>
              <a:t>胜，为什吗还是有许多人前赴后继的参与股票投资这场游戏呢？</a:t>
            </a:r>
            <a:endParaRPr lang="zh-CN" altLang="en-US" sz="2400" dirty="0">
              <a:latin typeface="汉仪书宋二简" panose="02010600000101010101" charset="-122"/>
              <a:ea typeface="汉仪书宋二简" panose="02010600000101010101"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1"/>
          <p:cNvSpPr txBox="1"/>
          <p:nvPr>
            <p:custDataLst>
              <p:tags r:id="rId1"/>
            </p:custDataLst>
          </p:nvPr>
        </p:nvSpPr>
        <p:spPr>
          <a:xfrm>
            <a:off x="2566988" y="692150"/>
            <a:ext cx="6337300" cy="1198563"/>
          </a:xfrm>
          <a:prstGeom prst="rect">
            <a:avLst/>
          </a:prstGeom>
          <a:noFill/>
          <a:ln w="9525">
            <a:noFill/>
          </a:ln>
        </p:spPr>
        <p:txBody>
          <a:bodyPr wrap="square" anchor="t" anchorCtr="0"/>
          <a:p>
            <a:pPr>
              <a:lnSpc>
                <a:spcPct val="90000"/>
              </a:lnSpc>
            </a:pPr>
            <a:r>
              <a:rPr lang="zh-CN" altLang="en-US" sz="2400" dirty="0">
                <a:latin typeface="汉仪书宋二简" panose="02010600000101010101" charset="-122"/>
                <a:ea typeface="微软雅黑" panose="020B0503020204020204" charset="-122"/>
                <a:cs typeface="汉仪书宋二简" panose="02010600000101010101" charset="-122"/>
              </a:rPr>
              <a:t>证券投资基金与股票，债券等其他金融产品有何不同？如果你有</a:t>
            </a:r>
            <a:r>
              <a:rPr lang="en-US" altLang="zh-CN" sz="2400" dirty="0">
                <a:latin typeface="汉仪书宋二简" panose="02010600000101010101" charset="-122"/>
                <a:ea typeface="微软雅黑" panose="020B0503020204020204" charset="-122"/>
              </a:rPr>
              <a:t>10000</a:t>
            </a:r>
            <a:r>
              <a:rPr lang="zh-CN" altLang="en-US" sz="2400" dirty="0">
                <a:latin typeface="汉仪书宋二简" panose="02010600000101010101" charset="-122"/>
                <a:ea typeface="微软雅黑" panose="020B0503020204020204" charset="-122"/>
                <a:cs typeface="汉仪书宋二简" panose="02010600000101010101" charset="-122"/>
              </a:rPr>
              <a:t>元，你会选择哪种投资，如果你拥有</a:t>
            </a:r>
            <a:r>
              <a:rPr lang="en-US" altLang="zh-CN" sz="2400" dirty="0">
                <a:latin typeface="汉仪书宋二简" panose="02010600000101010101" charset="-122"/>
                <a:ea typeface="微软雅黑" panose="020B0503020204020204" charset="-122"/>
              </a:rPr>
              <a:t>50</a:t>
            </a:r>
            <a:r>
              <a:rPr lang="zh-CN" altLang="en-US" sz="2400" dirty="0">
                <a:latin typeface="汉仪书宋二简" panose="02010600000101010101" charset="-122"/>
                <a:ea typeface="微软雅黑" panose="020B0503020204020204" charset="-122"/>
                <a:cs typeface="汉仪书宋二简" panose="02010600000101010101" charset="-122"/>
              </a:rPr>
              <a:t>万元呢？</a:t>
            </a:r>
            <a:endParaRPr lang="zh-CN" altLang="en-US" sz="2400" dirty="0">
              <a:latin typeface="汉仪书宋二简" panose="02010600000101010101" charset="-122"/>
              <a:ea typeface="汉仪书宋二简" panose="02010600000101010101"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1"/>
          <p:cNvSpPr txBox="1"/>
          <p:nvPr>
            <p:custDataLst>
              <p:tags r:id="rId1"/>
            </p:custDataLst>
          </p:nvPr>
        </p:nvSpPr>
        <p:spPr>
          <a:xfrm>
            <a:off x="2640013" y="549275"/>
            <a:ext cx="6335712" cy="1938338"/>
          </a:xfrm>
          <a:prstGeom prst="rect">
            <a:avLst/>
          </a:prstGeom>
          <a:noFill/>
          <a:ln w="9525">
            <a:noFill/>
          </a:ln>
        </p:spPr>
        <p:txBody>
          <a:bodyPr wrap="square" anchor="t" anchorCtr="0"/>
          <a:p>
            <a:pPr>
              <a:lnSpc>
                <a:spcPct val="90000"/>
              </a:lnSpc>
            </a:pPr>
            <a:r>
              <a:rPr lang="zh-CN" altLang="en-US" sz="2400" dirty="0">
                <a:latin typeface="汉仪书宋二简" panose="02010600000101010101" charset="-122"/>
                <a:ea typeface="微软雅黑" panose="020B0503020204020204" charset="-122"/>
                <a:cs typeface="汉仪书宋二简" panose="02010600000101010101" charset="-122"/>
              </a:rPr>
              <a:t>     同样是投资，上市前企业的原始股股权就像苹果园的苹果，新鲜而价格低廉，而二级市场的股票就像，</a:t>
            </a:r>
            <a:r>
              <a:rPr lang="en-US" altLang="zh-CN" sz="2400" dirty="0">
                <a:latin typeface="汉仪书宋二简" panose="02010600000101010101" charset="-122"/>
                <a:ea typeface="微软雅黑" panose="020B0503020204020204" charset="-122"/>
              </a:rPr>
              <a:t>KTV</a:t>
            </a:r>
            <a:r>
              <a:rPr lang="zh-CN" altLang="en-US" sz="2400" dirty="0">
                <a:latin typeface="汉仪书宋二简" panose="02010600000101010101" charset="-122"/>
                <a:ea typeface="微软雅黑" panose="020B0503020204020204" charset="-122"/>
                <a:cs typeface="汉仪书宋二简" panose="02010600000101010101" charset="-122"/>
              </a:rPr>
              <a:t>里的果盘，价格昂贵，自然是原始股更安全，只要你能选对公司，上市就指日可待，稳定高额的回报完全可以实现</a:t>
            </a:r>
            <a:endParaRPr lang="zh-CN" altLang="en-US" sz="2400" dirty="0">
              <a:latin typeface="汉仪书宋二简" panose="02010600000101010101" charset="-122"/>
              <a:ea typeface="汉仪书宋二简" panose="02010600000101010101"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框 2"/>
          <p:cNvSpPr txBox="1"/>
          <p:nvPr>
            <p:custDataLst>
              <p:tags r:id="rId1"/>
            </p:custDataLst>
          </p:nvPr>
        </p:nvSpPr>
        <p:spPr>
          <a:xfrm>
            <a:off x="2566988" y="620713"/>
            <a:ext cx="6985000" cy="5262245"/>
          </a:xfrm>
          <a:prstGeom prst="rect">
            <a:avLst/>
          </a:prstGeom>
          <a:noFill/>
          <a:ln w="9525">
            <a:noFill/>
          </a:ln>
        </p:spPr>
        <p:txBody>
          <a:bodyPr anchor="t" anchorCtr="0">
            <a:spAutoFit/>
          </a:bodyPr>
          <a:p>
            <a:r>
              <a:rPr lang="zh-CN" altLang="en-US" sz="2400" dirty="0">
                <a:latin typeface="汉仪书宋二简" panose="02010600000101010101" charset="-122"/>
                <a:ea typeface="微软雅黑" panose="020B0503020204020204" charset="-122"/>
                <a:cs typeface="汉仪书宋二简" panose="02010600000101010101" charset="-122"/>
              </a:rPr>
              <a:t>李先生今年</a:t>
            </a:r>
            <a:r>
              <a:rPr lang="en-US" altLang="zh-CN" sz="2400" dirty="0">
                <a:latin typeface="汉仪书宋二简" panose="02010600000101010101" charset="-122"/>
                <a:ea typeface="微软雅黑" panose="020B0503020204020204" charset="-122"/>
              </a:rPr>
              <a:t>50</a:t>
            </a:r>
            <a:r>
              <a:rPr lang="zh-CN" altLang="en-US" sz="2400" dirty="0">
                <a:latin typeface="汉仪书宋二简" panose="02010600000101010101" charset="-122"/>
                <a:ea typeface="微软雅黑" panose="020B0503020204020204" charset="-122"/>
                <a:cs typeface="汉仪书宋二简" panose="02010600000101010101" charset="-122"/>
              </a:rPr>
              <a:t>岁了，从事出口贸易行业，赚到很多钱，李先生说前几年生意很好利润率达到</a:t>
            </a:r>
            <a:r>
              <a:rPr lang="en-US" altLang="zh-CN" sz="2400" dirty="0">
                <a:latin typeface="汉仪书宋二简" panose="02010600000101010101" charset="-122"/>
                <a:ea typeface="微软雅黑" panose="020B0503020204020204" charset="-122"/>
              </a:rPr>
              <a:t>60%</a:t>
            </a:r>
            <a:r>
              <a:rPr lang="zh-CN" altLang="en-US" sz="2400" dirty="0">
                <a:latin typeface="汉仪书宋二简" panose="02010600000101010101" charset="-122"/>
                <a:ea typeface="微软雅黑" panose="020B0503020204020204" charset="-122"/>
                <a:cs typeface="汉仪书宋二简" panose="02010600000101010101" charset="-122"/>
              </a:rPr>
              <a:t>，但是最近几年，由于中美贸易战，国家经济下滑，需求持续下降，国内外的订单量下降，利润率直线下降到</a:t>
            </a:r>
            <a:r>
              <a:rPr lang="en-US" altLang="zh-CN" sz="2400" dirty="0">
                <a:latin typeface="汉仪书宋二简" panose="02010600000101010101" charset="-122"/>
                <a:ea typeface="微软雅黑" panose="020B0503020204020204" charset="-122"/>
              </a:rPr>
              <a:t>10%</a:t>
            </a:r>
            <a:r>
              <a:rPr lang="zh-CN" altLang="en-US" sz="2400" dirty="0">
                <a:latin typeface="汉仪书宋二简" panose="02010600000101010101" charset="-122"/>
                <a:ea typeface="微软雅黑" panose="020B0503020204020204" charset="-122"/>
                <a:cs typeface="汉仪书宋二简" panose="02010600000101010101" charset="-122"/>
              </a:rPr>
              <a:t>，而且回款多次被亏欠，李先生有心转移经营其他业务，但是考虑到年纪已有</a:t>
            </a:r>
            <a:r>
              <a:rPr lang="en-US" altLang="zh-CN" sz="2400" dirty="0">
                <a:latin typeface="汉仪书宋二简" panose="02010600000101010101" charset="-122"/>
                <a:ea typeface="微软雅黑" panose="020B0503020204020204" charset="-122"/>
              </a:rPr>
              <a:t>50</a:t>
            </a:r>
            <a:r>
              <a:rPr lang="zh-CN" altLang="en-US" sz="2400" dirty="0">
                <a:latin typeface="汉仪书宋二简" panose="02010600000101010101" charset="-122"/>
                <a:ea typeface="微软雅黑" panose="020B0503020204020204" charset="-122"/>
                <a:cs typeface="汉仪书宋二简" panose="02010600000101010101" charset="-122"/>
              </a:rPr>
              <a:t>，力不从心，不想像年轻时候那么拼命了，而且经营其他产业仍然面临巨大的风险，但是如何为手里的钱保值并获得收益呢？他选择了私募股权基金，投资私募股权基金就相当于用低成本雇佣经纪人助其称为优质上市公司股东，基金公司选择的项目往往是优质有潜力上市的公司，比自己去选择的行业更加安全可靠，在这个过程中，自己可以获得收益，而基金经纪人拿到佣金，大家实现了双赢。</a:t>
            </a:r>
            <a:endParaRPr lang="zh-CN" altLang="en-US" sz="2400" dirty="0">
              <a:latin typeface="汉仪书宋二简" panose="02010600000101010101" charset="-122"/>
              <a:ea typeface="汉仪书宋二简" panose="02010600000101010101"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6"/>
          <p:cNvSpPr>
            <a:spLocks noGrp="1"/>
          </p:cNvSpPr>
          <p:nvPr>
            <p:ph type="title"/>
            <p:custDataLst>
              <p:tags r:id="rId1"/>
            </p:custDataLst>
          </p:nvPr>
        </p:nvSpPr>
        <p:spPr/>
        <p:txBody>
          <a:bodyPr vert="horz" wrap="square" lIns="0" tIns="0" rIns="0" bIns="0" anchor="b" anchorCtr="0"/>
          <a:p>
            <a:pPr>
              <a:buSzTx/>
            </a:pPr>
            <a:r>
              <a:rPr lang="zh-CN" altLang="en-US" dirty="0"/>
              <a:t>第五章证券投资基金理论与实务</a:t>
            </a:r>
            <a:endParaRPr lang="zh-CN" altLang="en-US" dirty="0"/>
          </a:p>
        </p:txBody>
      </p:sp>
      <p:cxnSp>
        <p:nvCxnSpPr>
          <p:cNvPr id="76" name="直接连接符 75"/>
          <p:cNvCxnSpPr/>
          <p:nvPr>
            <p:custDataLst>
              <p:tags r:id="rId2"/>
            </p:custDataLst>
          </p:nvPr>
        </p:nvCxnSpPr>
        <p:spPr>
          <a:xfrm>
            <a:off x="6697663" y="5332413"/>
            <a:ext cx="3509963"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77" name="直接连接符 76"/>
          <p:cNvCxnSpPr/>
          <p:nvPr>
            <p:custDataLst>
              <p:tags r:id="rId3"/>
            </p:custDataLst>
          </p:nvPr>
        </p:nvCxnSpPr>
        <p:spPr>
          <a:xfrm>
            <a:off x="2744788" y="5256213"/>
            <a:ext cx="541337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398" name="任意多边形: 形状 1397"/>
          <p:cNvSpPr/>
          <p:nvPr>
            <p:custDataLst>
              <p:tags r:id="rId4"/>
            </p:custDataLst>
          </p:nvPr>
        </p:nvSpPr>
        <p:spPr>
          <a:xfrm>
            <a:off x="2000250" y="5021263"/>
            <a:ext cx="474663" cy="47307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z="1350" strike="noStrike" noProof="1">
              <a:sym typeface="+mn-ea"/>
            </a:endParaRPr>
          </a:p>
        </p:txBody>
      </p:sp>
      <p:sp>
        <p:nvSpPr>
          <p:cNvPr id="4" name="任意多边形: 形状 1397"/>
          <p:cNvSpPr/>
          <p:nvPr>
            <p:custDataLst>
              <p:tags r:id="rId5"/>
            </p:custDataLst>
          </p:nvPr>
        </p:nvSpPr>
        <p:spPr>
          <a:xfrm>
            <a:off x="2343150" y="5110163"/>
            <a:ext cx="296863" cy="296863"/>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z="1350" strike="noStrike" noProof="1">
              <a:sym typeface="+mn-ea"/>
            </a:endParaRPr>
          </a:p>
        </p:txBody>
      </p:sp>
      <p:cxnSp>
        <p:nvCxnSpPr>
          <p:cNvPr id="73" name="直接连接符 72"/>
          <p:cNvCxnSpPr/>
          <p:nvPr>
            <p:custDataLst>
              <p:tags r:id="rId6"/>
            </p:custDataLst>
          </p:nvPr>
        </p:nvCxnSpPr>
        <p:spPr>
          <a:xfrm>
            <a:off x="1981200" y="2220913"/>
            <a:ext cx="2882900"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74" name="直接连接符 73"/>
          <p:cNvCxnSpPr/>
          <p:nvPr>
            <p:custDataLst>
              <p:tags r:id="rId7"/>
            </p:custDataLst>
          </p:nvPr>
        </p:nvCxnSpPr>
        <p:spPr>
          <a:xfrm>
            <a:off x="3413125" y="2300288"/>
            <a:ext cx="5999163" cy="4763"/>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5" name="任意多边形: 形状 1397"/>
          <p:cNvSpPr/>
          <p:nvPr>
            <p:custDataLst>
              <p:tags r:id="rId8"/>
            </p:custDataLst>
          </p:nvPr>
        </p:nvSpPr>
        <p:spPr>
          <a:xfrm>
            <a:off x="9512300" y="2087563"/>
            <a:ext cx="473075" cy="474663"/>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strike="noStrike" noProof="1"/>
          </a:p>
        </p:txBody>
      </p:sp>
      <p:sp>
        <p:nvSpPr>
          <p:cNvPr id="6" name="任意多边形: 形状 1397"/>
          <p:cNvSpPr/>
          <p:nvPr>
            <p:custDataLst>
              <p:tags r:id="rId9"/>
            </p:custDataLst>
          </p:nvPr>
        </p:nvSpPr>
        <p:spPr>
          <a:xfrm>
            <a:off x="9855200" y="2176463"/>
            <a:ext cx="296863" cy="296863"/>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strike="noStrike" noProof="1"/>
          </a:p>
        </p:txBody>
      </p:sp>
      <p:cxnSp>
        <p:nvCxnSpPr>
          <p:cNvPr id="2" name="直接连接符 1"/>
          <p:cNvCxnSpPr/>
          <p:nvPr>
            <p:custDataLst>
              <p:tags r:id="rId10"/>
            </p:custDataLst>
          </p:nvPr>
        </p:nvCxnSpPr>
        <p:spPr>
          <a:xfrm>
            <a:off x="2079625" y="2008188"/>
            <a:ext cx="0" cy="86360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 name="直接连接符 2"/>
          <p:cNvCxnSpPr/>
          <p:nvPr>
            <p:custDataLst>
              <p:tags r:id="rId11"/>
            </p:custDataLst>
          </p:nvPr>
        </p:nvCxnSpPr>
        <p:spPr>
          <a:xfrm>
            <a:off x="10034588" y="4630738"/>
            <a:ext cx="0" cy="86360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34828" name="文本框 6"/>
          <p:cNvSpPr txBox="1"/>
          <p:nvPr>
            <p:custDataLst>
              <p:tags r:id="rId12"/>
            </p:custDataLst>
          </p:nvPr>
        </p:nvSpPr>
        <p:spPr>
          <a:xfrm>
            <a:off x="2343150" y="2468563"/>
            <a:ext cx="7512050" cy="2614612"/>
          </a:xfrm>
          <a:prstGeom prst="rect">
            <a:avLst/>
          </a:prstGeom>
          <a:noFill/>
          <a:ln w="9525">
            <a:noFill/>
          </a:ln>
        </p:spPr>
        <p:txBody>
          <a:bodyPr wrap="square" anchor="ctr" anchorCtr="0"/>
          <a:p>
            <a:pPr algn="just">
              <a:lnSpc>
                <a:spcPct val="160000"/>
              </a:lnSpc>
            </a:pPr>
            <a:r>
              <a:rPr lang="zh-CN" altLang="en-US" sz="18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1,基金概述</a:t>
            </a:r>
            <a:endParaRPr lang="zh-CN" altLang="en-US" sz="18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endParaRPr>
          </a:p>
          <a:p>
            <a:pPr lvl="1" indent="0" algn="just" fontAlgn="base">
              <a:lnSpc>
                <a:spcPct val="160000"/>
              </a:lnSpc>
            </a:pPr>
            <a:r>
              <a:rPr lang="zh-CN" altLang="en-US" sz="18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证券投资基金是一种通过公开发售基金份额募集,由基金管理人管理,基金托管人托管,为基金份额持有人的利益以资产组合的方式进行证券投资活动的特殊基金。</a:t>
            </a:r>
            <a:endParaRPr lang="zh-CN" altLang="en-US" sz="18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Tree>
    <p:custDataLst>
      <p:tags r:id="rId1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custDataLst>
              <p:tags r:id="rId1"/>
            </p:custDataLst>
          </p:nvPr>
        </p:nvGraphicFramePr>
        <p:xfrm>
          <a:off x="3275856" y="908720"/>
          <a:ext cx="5640288"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象6"/>
          <p:cNvSpPr/>
          <p:nvPr>
            <p:custDataLst>
              <p:tags r:id="rId1"/>
            </p:custDataLst>
          </p:nvPr>
        </p:nvSpPr>
        <p:spPr>
          <a:xfrm>
            <a:off x="527966" y="1525542"/>
            <a:ext cx="4097105" cy="4059764"/>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lumMod val="30000"/>
              <a:lumOff val="70000"/>
              <a:alpha val="15000"/>
            </a:schemeClr>
          </a:solidFill>
        </p:spPr>
        <p:txBody>
          <a:bodyPr lIns="0" tIns="0" rIns="0" bIns="0">
            <a:noAutofit/>
          </a:bodyPr>
          <a:p>
            <a:endParaRPr lang="zh-CN" altLang="en-US" dirty="0">
              <a:latin typeface="+mn-ea"/>
            </a:endParaRPr>
          </a:p>
        </p:txBody>
      </p:sp>
      <p:sp>
        <p:nvSpPr>
          <p:cNvPr id="14" name="对象1"/>
          <p:cNvSpPr/>
          <p:nvPr>
            <p:custDataLst>
              <p:tags r:id="rId2"/>
            </p:custDataLst>
          </p:nvPr>
        </p:nvSpPr>
        <p:spPr>
          <a:xfrm>
            <a:off x="5028936" y="2974078"/>
            <a:ext cx="6342473" cy="1146095"/>
          </a:xfrm>
          <a:custGeom>
            <a:avLst/>
            <a:gdLst/>
            <a:ahLst/>
            <a:cxnLst/>
            <a:rect l="l" t="t" r="r" b="b"/>
            <a:pathLst>
              <a:path w="6409944" h="1143000">
                <a:moveTo>
                  <a:pt x="9144" y="1143000"/>
                </a:moveTo>
                <a:lnTo>
                  <a:pt x="6391656" y="1143000"/>
                </a:lnTo>
                <a:cubicBezTo>
                  <a:pt x="6400800" y="1143000"/>
                  <a:pt x="6409944" y="1133856"/>
                  <a:pt x="6409944" y="1133856"/>
                </a:cubicBezTo>
                <a:lnTo>
                  <a:pt x="6409944" y="9144"/>
                </a:lnTo>
                <a:cubicBezTo>
                  <a:pt x="6409944" y="9144"/>
                  <a:pt x="6400800" y="0"/>
                  <a:pt x="6391656" y="0"/>
                </a:cubicBezTo>
                <a:lnTo>
                  <a:pt x="9144" y="0"/>
                </a:lnTo>
                <a:cubicBezTo>
                  <a:pt x="0" y="0"/>
                  <a:pt x="0" y="9144"/>
                  <a:pt x="0" y="18288"/>
                </a:cubicBezTo>
                <a:lnTo>
                  <a:pt x="548640" y="566928"/>
                </a:lnTo>
                <a:cubicBezTo>
                  <a:pt x="548640" y="566928"/>
                  <a:pt x="548640" y="576072"/>
                  <a:pt x="548640" y="576072"/>
                </a:cubicBezTo>
                <a:lnTo>
                  <a:pt x="0" y="1124712"/>
                </a:lnTo>
                <a:cubicBezTo>
                  <a:pt x="0" y="1133856"/>
                  <a:pt x="0" y="1143000"/>
                  <a:pt x="9144" y="1143000"/>
                </a:cubicBez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36000" tIns="0" rIns="0" bIns="0" numCol="1" spcCol="0" rtlCol="0" fromWordArt="0" anchor="ctr" anchorCtr="0" forceAA="0" compatLnSpc="1">
            <a:noAutofit/>
          </a:bodyPr>
          <a:p>
            <a:pPr>
              <a:lnSpc>
                <a:spcPct val="150000"/>
              </a:lnSpc>
              <a:spcBef>
                <a:spcPct val="0"/>
              </a:spcBef>
              <a:spcAft>
                <a:spcPct val="0"/>
              </a:spcAft>
            </a:pPr>
            <a:r>
              <a:rPr lang="zh-CN" altLang="en-US" sz="1600">
                <a:solidFill>
                  <a:schemeClr val="tx1">
                    <a:lumMod val="85000"/>
                    <a:lumOff val="15000"/>
                  </a:schemeClr>
                </a:solidFill>
                <a:latin typeface="+mn-ea"/>
                <a:cs typeface="+mn-ea"/>
                <a:sym typeface="+mn-ea"/>
              </a:rPr>
              <a:t>(2)权力关系不同</a:t>
            </a:r>
            <a:endParaRPr lang="zh-CN" altLang="en-US" sz="1600">
              <a:solidFill>
                <a:schemeClr val="tx1">
                  <a:lumMod val="85000"/>
                  <a:lumOff val="15000"/>
                </a:schemeClr>
              </a:solidFill>
              <a:latin typeface="+mn-ea"/>
              <a:cs typeface="+mn-ea"/>
              <a:sym typeface="+mn-ea"/>
            </a:endParaRPr>
          </a:p>
        </p:txBody>
      </p:sp>
      <p:sp>
        <p:nvSpPr>
          <p:cNvPr id="5" name="对象2"/>
          <p:cNvSpPr/>
          <p:nvPr>
            <p:custDataLst>
              <p:tags r:id="rId3"/>
            </p:custDataLst>
          </p:nvPr>
        </p:nvSpPr>
        <p:spPr>
          <a:xfrm>
            <a:off x="3845275" y="1688542"/>
            <a:ext cx="7508067" cy="1135271"/>
          </a:xfrm>
          <a:custGeom>
            <a:avLst/>
            <a:gdLst>
              <a:gd name="connsiteX0" fmla="*/ 1722 w 11918"/>
              <a:gd name="connsiteY0" fmla="*/ 1783 h 1783"/>
              <a:gd name="connsiteX1" fmla="*/ 1665 w 11918"/>
              <a:gd name="connsiteY1" fmla="*/ 1754 h 1783"/>
              <a:gd name="connsiteX2" fmla="*/ 1636 w 11918"/>
              <a:gd name="connsiteY2" fmla="*/ 1740 h 1783"/>
              <a:gd name="connsiteX3" fmla="*/ 9 w 11918"/>
              <a:gd name="connsiteY3" fmla="*/ 127 h 1783"/>
              <a:gd name="connsiteX4" fmla="*/ 253 w 11918"/>
              <a:gd name="connsiteY4" fmla="*/ 8 h 1783"/>
              <a:gd name="connsiteX5" fmla="*/ 11810 w 11918"/>
              <a:gd name="connsiteY5" fmla="*/ 0 h 1783"/>
              <a:gd name="connsiteX6" fmla="*/ 11918 w 11918"/>
              <a:gd name="connsiteY6" fmla="*/ 69 h 1783"/>
              <a:gd name="connsiteX7" fmla="*/ 11918 w 11918"/>
              <a:gd name="connsiteY7" fmla="*/ 1697 h 1783"/>
              <a:gd name="connsiteX8" fmla="*/ 11831 w 11918"/>
              <a:gd name="connsiteY8" fmla="*/ 1783 h 1783"/>
              <a:gd name="connsiteX9" fmla="*/ 1722 w 11918"/>
              <a:gd name="connsiteY9" fmla="*/ 1783 h 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8" h="1783">
                <a:moveTo>
                  <a:pt x="1722" y="1783"/>
                </a:moveTo>
                <a:cubicBezTo>
                  <a:pt x="1694" y="1783"/>
                  <a:pt x="1679" y="1769"/>
                  <a:pt x="1665" y="1754"/>
                </a:cubicBezTo>
                <a:cubicBezTo>
                  <a:pt x="1650" y="1754"/>
                  <a:pt x="1650" y="1740"/>
                  <a:pt x="1636" y="1740"/>
                </a:cubicBezTo>
                <a:lnTo>
                  <a:pt x="9" y="127"/>
                </a:lnTo>
                <a:cubicBezTo>
                  <a:pt x="-49" y="69"/>
                  <a:pt x="181" y="8"/>
                  <a:pt x="253" y="8"/>
                </a:cubicBezTo>
                <a:lnTo>
                  <a:pt x="11810" y="0"/>
                </a:lnTo>
                <a:cubicBezTo>
                  <a:pt x="11897" y="28"/>
                  <a:pt x="11918" y="12"/>
                  <a:pt x="11918" y="69"/>
                </a:cubicBezTo>
                <a:lnTo>
                  <a:pt x="11918" y="1697"/>
                </a:lnTo>
                <a:cubicBezTo>
                  <a:pt x="11918" y="1754"/>
                  <a:pt x="11874" y="1783"/>
                  <a:pt x="11831" y="1783"/>
                </a:cubicBezTo>
                <a:lnTo>
                  <a:pt x="1722" y="1783"/>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(1)性质不同</a:t>
            </a:r>
            <a:endParaRPr lang="zh-CN" altLang="en-US" sz="1600" dirty="0">
              <a:solidFill>
                <a:schemeClr val="tx1">
                  <a:lumMod val="85000"/>
                  <a:lumOff val="15000"/>
                </a:schemeClr>
              </a:solidFill>
              <a:latin typeface="+mn-ea"/>
              <a:cs typeface="+mn-ea"/>
              <a:sym typeface="+mn-ea"/>
            </a:endParaRPr>
          </a:p>
        </p:txBody>
      </p:sp>
      <p:sp>
        <p:nvSpPr>
          <p:cNvPr id="18" name="对象3"/>
          <p:cNvSpPr/>
          <p:nvPr>
            <p:custDataLst>
              <p:tags r:id="rId4"/>
            </p:custDataLst>
          </p:nvPr>
        </p:nvSpPr>
        <p:spPr>
          <a:xfrm>
            <a:off x="3832540" y="4270439"/>
            <a:ext cx="7508067" cy="1146095"/>
          </a:xfrm>
          <a:custGeom>
            <a:avLst/>
            <a:gdLst/>
            <a:ahLst/>
            <a:cxnLst/>
            <a:rect l="l" t="t" r="r" b="b"/>
            <a:pathLst>
              <a:path w="7580376" h="1143000">
                <a:moveTo>
                  <a:pt x="1106424" y="0"/>
                </a:moveTo>
                <a:cubicBezTo>
                  <a:pt x="1088136" y="0"/>
                  <a:pt x="1078992" y="9144"/>
                  <a:pt x="1069848" y="18288"/>
                </a:cubicBezTo>
                <a:cubicBezTo>
                  <a:pt x="1060704" y="18288"/>
                  <a:pt x="1060704" y="27432"/>
                  <a:pt x="1051560" y="27432"/>
                </a:cubicBezTo>
                <a:lnTo>
                  <a:pt x="18288" y="1051560"/>
                </a:lnTo>
                <a:cubicBezTo>
                  <a:pt x="-18288" y="1088136"/>
                  <a:pt x="9144" y="1143000"/>
                  <a:pt x="54864" y="1143000"/>
                </a:cubicBezTo>
                <a:lnTo>
                  <a:pt x="7525512" y="1143000"/>
                </a:lnTo>
                <a:cubicBezTo>
                  <a:pt x="7552944" y="1143000"/>
                  <a:pt x="7580376" y="1124712"/>
                  <a:pt x="7580376" y="1088136"/>
                </a:cubicBezTo>
                <a:lnTo>
                  <a:pt x="7580376" y="54864"/>
                </a:lnTo>
                <a:cubicBezTo>
                  <a:pt x="7580376" y="18288"/>
                  <a:pt x="7552944" y="0"/>
                  <a:pt x="7525512" y="0"/>
                </a:cubicBezTo>
                <a:lnTo>
                  <a:pt x="1106424" y="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150000"/>
              </a:lnSpc>
              <a:spcBef>
                <a:spcPct val="0"/>
              </a:spcBef>
              <a:spcAft>
                <a:spcPct val="0"/>
              </a:spcAft>
            </a:pPr>
            <a:r>
              <a:rPr lang="zh-CN" altLang="en-US" sz="1600">
                <a:solidFill>
                  <a:schemeClr val="tx1">
                    <a:lumMod val="85000"/>
                    <a:lumOff val="15000"/>
                  </a:schemeClr>
                </a:solidFill>
                <a:latin typeface="+mn-ea"/>
                <a:cs typeface="+mn-ea"/>
                <a:sym typeface="+mn-ea"/>
              </a:rPr>
              <a:t>(3)风险收益不同</a:t>
            </a:r>
            <a:endParaRPr lang="zh-CN" altLang="en-US" sz="1600">
              <a:solidFill>
                <a:schemeClr val="tx1">
                  <a:lumMod val="85000"/>
                  <a:lumOff val="15000"/>
                </a:schemeClr>
              </a:solidFill>
              <a:latin typeface="+mn-ea"/>
              <a:cs typeface="+mn-ea"/>
              <a:sym typeface="+mn-ea"/>
            </a:endParaRPr>
          </a:p>
        </p:txBody>
      </p:sp>
      <p:sp>
        <p:nvSpPr>
          <p:cNvPr id="6" name="对象5"/>
          <p:cNvSpPr/>
          <p:nvPr>
            <p:custDataLst>
              <p:tags r:id="rId5"/>
            </p:custDataLst>
          </p:nvPr>
        </p:nvSpPr>
        <p:spPr>
          <a:xfrm>
            <a:off x="3822353" y="1347897"/>
            <a:ext cx="733501" cy="7335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01</a:t>
            </a:r>
            <a:endParaRPr lang="en-US" altLang="zh-CN" sz="2400" b="1">
              <a:solidFill>
                <a:srgbClr val="FFFFFF"/>
              </a:solidFill>
              <a:latin typeface="+mn-ea"/>
              <a:cs typeface="+mn-ea"/>
              <a:sym typeface="+mn-ea"/>
            </a:endParaRPr>
          </a:p>
        </p:txBody>
      </p:sp>
      <p:sp>
        <p:nvSpPr>
          <p:cNvPr id="7" name="对象6"/>
          <p:cNvSpPr/>
          <p:nvPr>
            <p:custDataLst>
              <p:tags r:id="rId6"/>
            </p:custDataLst>
          </p:nvPr>
        </p:nvSpPr>
        <p:spPr>
          <a:xfrm>
            <a:off x="4850655" y="3191200"/>
            <a:ext cx="733501" cy="7335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02</a:t>
            </a:r>
            <a:endParaRPr lang="en-US" altLang="zh-CN" sz="2400" b="1">
              <a:solidFill>
                <a:srgbClr val="FFFFFF"/>
              </a:solidFill>
              <a:latin typeface="+mn-ea"/>
              <a:cs typeface="+mn-ea"/>
              <a:sym typeface="+mn-ea"/>
            </a:endParaRPr>
          </a:p>
        </p:txBody>
      </p:sp>
      <p:sp>
        <p:nvSpPr>
          <p:cNvPr id="8" name="对象7"/>
          <p:cNvSpPr/>
          <p:nvPr>
            <p:custDataLst>
              <p:tags r:id="rId7"/>
            </p:custDataLst>
          </p:nvPr>
        </p:nvSpPr>
        <p:spPr>
          <a:xfrm>
            <a:off x="3822353" y="5029409"/>
            <a:ext cx="733501" cy="733501"/>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rmAutofit/>
          </a:bodyPr>
          <a:p>
            <a:pPr algn="ctr">
              <a:spcBef>
                <a:spcPct val="0"/>
              </a:spcBef>
              <a:spcAft>
                <a:spcPct val="0"/>
              </a:spcAft>
            </a:pPr>
            <a:r>
              <a:rPr lang="en-US" altLang="zh-CN" sz="2400" b="1">
                <a:solidFill>
                  <a:srgbClr val="FFFFFF"/>
                </a:solidFill>
                <a:latin typeface="+mn-ea"/>
                <a:cs typeface="+mn-ea"/>
                <a:sym typeface="+mn-ea"/>
              </a:rPr>
              <a:t>03</a:t>
            </a:r>
            <a:endParaRPr lang="en-US" altLang="zh-CN" sz="2400" b="1">
              <a:solidFill>
                <a:srgbClr val="FFFFFF"/>
              </a:solidFill>
              <a:latin typeface="+mn-ea"/>
              <a:cs typeface="+mn-ea"/>
              <a:sym typeface="+mn-ea"/>
            </a:endParaRPr>
          </a:p>
        </p:txBody>
      </p:sp>
      <p:sp>
        <p:nvSpPr>
          <p:cNvPr id="17" name="对象12"/>
          <p:cNvSpPr>
            <a:spLocks noChangeAspect="1"/>
          </p:cNvSpPr>
          <p:nvPr>
            <p:custDataLst>
              <p:tags r:id="rId8"/>
            </p:custDataLst>
          </p:nvPr>
        </p:nvSpPr>
        <p:spPr>
          <a:xfrm>
            <a:off x="978127" y="1984616"/>
            <a:ext cx="3197043" cy="3141103"/>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noFill/>
          <a:ln w="53975">
            <a:solidFill>
              <a:schemeClr val="accent1"/>
            </a:solidFill>
          </a:ln>
        </p:spPr>
        <p:txBody>
          <a:bodyPr wrap="square" lIns="360000" tIns="0" rIns="360000" bIns="0" anchor="ctr" anchorCtr="0">
            <a:noAutofit/>
          </a:bodyPr>
          <a:p>
            <a:pPr algn="ctr">
              <a:spcBef>
                <a:spcPct val="0"/>
              </a:spcBef>
              <a:spcAft>
                <a:spcPct val="0"/>
              </a:spcAft>
            </a:pPr>
            <a:r>
              <a:rPr lang="zh-CN" altLang="en-US" sz="2700" b="1">
                <a:solidFill>
                  <a:schemeClr val="accent1"/>
                </a:solidFill>
                <a:latin typeface="+mn-ea"/>
                <a:cs typeface="+mn-ea"/>
                <a:sym typeface="+mn-ea"/>
              </a:rPr>
              <a:t>证券投资基金与股票,债券的联系与区别</a:t>
            </a:r>
            <a:endParaRPr lang="zh-CN" altLang="en-US" sz="2700" b="1">
              <a:solidFill>
                <a:schemeClr val="accent1"/>
              </a:solidFill>
              <a:latin typeface="+mn-ea"/>
              <a:cs typeface="+mn-ea"/>
              <a:sym typeface="+mn-ea"/>
            </a:endParaRPr>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20"/>
          <p:cNvSpPr>
            <a:spLocks noChangeAspect="1"/>
          </p:cNvSpPr>
          <p:nvPr>
            <p:custDataLst>
              <p:tags r:id="rId1"/>
            </p:custDataLst>
          </p:nvPr>
        </p:nvSpPr>
        <p:spPr>
          <a:xfrm rot="2700000">
            <a:off x="7758709" y="3989543"/>
            <a:ext cx="2197722" cy="2197722"/>
          </a:xfrm>
          <a:prstGeom prst="roundRect">
            <a:avLst>
              <a:gd name="adj" fmla="val 14848"/>
            </a:avLst>
          </a:prstGeom>
          <a:noFill/>
          <a:ln w="22225" cap="flat">
            <a:gradFill flip="none" rotWithShape="1">
              <a:gsLst>
                <a:gs pos="0">
                  <a:schemeClr val="accent4">
                    <a:alpha val="11000"/>
                  </a:schemeClr>
                </a:gs>
                <a:gs pos="100000">
                  <a:schemeClr val="accent4">
                    <a:alpha val="0"/>
                  </a:schemeClr>
                </a:gs>
              </a:gsLst>
              <a:lin ang="16200000" scaled="1"/>
              <a:tileRect/>
            </a:gradFill>
            <a:prstDash val="solid"/>
            <a:miter/>
          </a:ln>
          <a:effectLst>
            <a:outerShdw blurRad="241300" dist="228600" dir="5400000" algn="t" rotWithShape="0">
              <a:schemeClr val="accent4">
                <a:alpha val="17000"/>
              </a:schemeClr>
            </a:outerShdw>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5" name="矩形: 圆角 23"/>
          <p:cNvSpPr>
            <a:spLocks noChangeAspect="1"/>
          </p:cNvSpPr>
          <p:nvPr>
            <p:custDataLst>
              <p:tags r:id="rId2"/>
            </p:custDataLst>
          </p:nvPr>
        </p:nvSpPr>
        <p:spPr>
          <a:xfrm rot="2700000">
            <a:off x="5438775" y="1958975"/>
            <a:ext cx="2473325" cy="2473325"/>
          </a:xfrm>
          <a:prstGeom prst="roundRect">
            <a:avLst>
              <a:gd name="adj" fmla="val 14848"/>
            </a:avLst>
          </a:prstGeom>
          <a:gradFill flip="none" rotWithShape="1">
            <a:gsLst>
              <a:gs pos="100000">
                <a:schemeClr val="accent3">
                  <a:lumMod val="20000"/>
                  <a:lumOff val="80000"/>
                  <a:alpha val="10000"/>
                </a:schemeClr>
              </a:gs>
              <a:gs pos="0">
                <a:schemeClr val="accent3">
                  <a:lumMod val="20000"/>
                  <a:lumOff val="80000"/>
                  <a:alpha val="40000"/>
                </a:schemeClr>
              </a:gs>
            </a:gsLst>
            <a:lin ang="5400000" scaled="1"/>
            <a:tileRect/>
          </a:gradFill>
          <a:ln w="9525" cap="flat">
            <a:noFill/>
            <a:prstDash val="solid"/>
            <a:miter/>
          </a:ln>
          <a:effectLst/>
        </p:spPr>
        <p:txBody>
          <a:bodyPr rtlCol="0" anchor="ctr"/>
          <a:p>
            <a:pPr>
              <a:buNone/>
            </a:pPr>
            <a:endParaRPr lang="zh-CN" altLang="en-US" baseline="0">
              <a:solidFill>
                <a:srgbClr val="000000"/>
              </a:solidFill>
              <a:latin typeface="汉仪润圆-65简" panose="00020600040101010101" charset="-122"/>
              <a:ea typeface="汉仪润圆-65简" panose="00020600040101010101" charset="-122"/>
            </a:endParaRPr>
          </a:p>
        </p:txBody>
      </p:sp>
      <p:sp>
        <p:nvSpPr>
          <p:cNvPr id="27" name="矩形: 圆角 19"/>
          <p:cNvSpPr>
            <a:spLocks noChangeAspect="1"/>
          </p:cNvSpPr>
          <p:nvPr>
            <p:custDataLst>
              <p:tags r:id="rId3"/>
            </p:custDataLst>
          </p:nvPr>
        </p:nvSpPr>
        <p:spPr>
          <a:xfrm rot="2700000">
            <a:off x="3376179" y="3989543"/>
            <a:ext cx="2197722" cy="2197722"/>
          </a:xfrm>
          <a:prstGeom prst="roundRect">
            <a:avLst>
              <a:gd name="adj" fmla="val 14848"/>
            </a:avLst>
          </a:prstGeom>
          <a:noFill/>
          <a:ln w="22225" cap="flat">
            <a:gradFill flip="none" rotWithShape="1">
              <a:gsLst>
                <a:gs pos="0">
                  <a:schemeClr val="accent2">
                    <a:alpha val="11000"/>
                  </a:schemeClr>
                </a:gs>
                <a:gs pos="100000">
                  <a:schemeClr val="accent2">
                    <a:alpha val="0"/>
                  </a:schemeClr>
                </a:gs>
              </a:gsLst>
              <a:lin ang="16200000" scaled="1"/>
              <a:tileRect/>
            </a:gradFill>
            <a:prstDash val="solid"/>
            <a:miter/>
          </a:ln>
          <a:effectLst>
            <a:outerShdw blurRad="241300" dist="228600" dir="5400000" algn="t" rotWithShape="0">
              <a:schemeClr val="accent2">
                <a:alpha val="17000"/>
              </a:schemeClr>
            </a:outerShdw>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8" name="矩形: 圆角 2"/>
          <p:cNvSpPr>
            <a:spLocks noChangeAspect="1"/>
          </p:cNvSpPr>
          <p:nvPr>
            <p:custDataLst>
              <p:tags r:id="rId4"/>
            </p:custDataLst>
          </p:nvPr>
        </p:nvSpPr>
        <p:spPr>
          <a:xfrm rot="2700000">
            <a:off x="1047750" y="2936875"/>
            <a:ext cx="2473325" cy="2473325"/>
          </a:xfrm>
          <a:prstGeom prst="roundRect">
            <a:avLst>
              <a:gd name="adj" fmla="val 14848"/>
            </a:avLst>
          </a:prstGeom>
          <a:gradFill flip="none" rotWithShape="0">
            <a:gsLst>
              <a:gs pos="14000">
                <a:schemeClr val="accent1">
                  <a:lumMod val="75000"/>
                  <a:alpha val="100000"/>
                </a:schemeClr>
              </a:gs>
              <a:gs pos="100000">
                <a:schemeClr val="accent1">
                  <a:lumMod val="60000"/>
                  <a:lumOff val="40000"/>
                  <a:alpha val="100000"/>
                </a:schemeClr>
              </a:gs>
              <a:gs pos="61000">
                <a:schemeClr val="accent1">
                  <a:alpha val="100000"/>
                </a:schemeClr>
              </a:gs>
            </a:gsLst>
            <a:lin ang="16200000" scaled="1"/>
            <a:tileRect/>
          </a:gradFill>
          <a:ln w="9525" cap="flat">
            <a:noFill/>
            <a:prstDash val="solid"/>
            <a:miter/>
          </a:ln>
          <a:effectLst>
            <a:outerShdw blurRad="241300" dist="228600" dir="5400000" algn="t" rotWithShape="0">
              <a:schemeClr val="accent1">
                <a:alpha val="17000"/>
              </a:schemeClr>
            </a:outerShdw>
          </a:effectLst>
        </p:spPr>
        <p:txBody>
          <a:bodyPr rtlCol="0" anchor="ctr"/>
          <a:p>
            <a:pPr>
              <a:buNone/>
            </a:pPr>
            <a:endParaRPr lang="zh-CN" altLang="en-US" baseline="0">
              <a:solidFill>
                <a:srgbClr val="000000"/>
              </a:solidFill>
              <a:latin typeface="汉仪润圆-65简" panose="00020600040101010101" charset="-122"/>
              <a:ea typeface="汉仪润圆-65简" panose="00020600040101010101" charset="-122"/>
            </a:endParaRPr>
          </a:p>
        </p:txBody>
      </p:sp>
      <p:sp>
        <p:nvSpPr>
          <p:cNvPr id="29" name="矩形: 圆角 11"/>
          <p:cNvSpPr>
            <a:spLocks noChangeAspect="1"/>
          </p:cNvSpPr>
          <p:nvPr>
            <p:custDataLst>
              <p:tags r:id="rId5"/>
            </p:custDataLst>
          </p:nvPr>
        </p:nvSpPr>
        <p:spPr>
          <a:xfrm rot="2700000">
            <a:off x="3239044" y="1949925"/>
            <a:ext cx="2473092" cy="2473092"/>
          </a:xfrm>
          <a:prstGeom prst="roundRect">
            <a:avLst>
              <a:gd name="adj" fmla="val 14848"/>
            </a:avLst>
          </a:prstGeom>
          <a:solidFill>
            <a:srgbClr val="FFFFFF"/>
          </a:solidFill>
          <a:ln w="15875" cap="flat">
            <a:gradFill>
              <a:gsLst>
                <a:gs pos="0">
                  <a:schemeClr val="accent2">
                    <a:lumMod val="60000"/>
                    <a:lumOff val="40000"/>
                    <a:alpha val="100000"/>
                  </a:schemeClr>
                </a:gs>
                <a:gs pos="100000">
                  <a:schemeClr val="accent2">
                    <a:lumMod val="75000"/>
                    <a:alpha val="100000"/>
                  </a:schemeClr>
                </a:gs>
              </a:gsLst>
              <a:lin ang="5400000" scaled="1"/>
            </a:gradFill>
            <a:prstDash val="solid"/>
            <a:miter/>
          </a:ln>
          <a:effectLst>
            <a:outerShdw blurRad="241300" dist="228600" dir="5400000" algn="t" rotWithShape="0">
              <a:schemeClr val="accent2">
                <a:alpha val="17000"/>
              </a:schemeClr>
            </a:outerShdw>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pic>
        <p:nvPicPr>
          <p:cNvPr id="30" name="图片 3" descr="343439383331313b343532303031393bd2b5bca8b9dcc0ed"/>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4317988" y="3732686"/>
            <a:ext cx="329084" cy="329084"/>
          </a:xfrm>
          <a:prstGeom prst="rect">
            <a:avLst/>
          </a:prstGeom>
          <a:effectLst>
            <a:outerShdw blurRad="50800" dist="50800" dir="5400000" sx="102000" sy="102000" algn="ctr" rotWithShape="0">
              <a:schemeClr val="accent2">
                <a:alpha val="20000"/>
              </a:schemeClr>
            </a:outerShdw>
          </a:effectLst>
        </p:spPr>
      </p:pic>
      <p:sp>
        <p:nvSpPr>
          <p:cNvPr id="31" name="矩形: 圆角 12"/>
          <p:cNvSpPr>
            <a:spLocks noChangeAspect="1"/>
          </p:cNvSpPr>
          <p:nvPr>
            <p:custDataLst>
              <p:tags r:id="rId9"/>
            </p:custDataLst>
          </p:nvPr>
        </p:nvSpPr>
        <p:spPr>
          <a:xfrm rot="2700000">
            <a:off x="5438775" y="2936875"/>
            <a:ext cx="2473325" cy="2473325"/>
          </a:xfrm>
          <a:prstGeom prst="roundRect">
            <a:avLst>
              <a:gd name="adj" fmla="val 14848"/>
            </a:avLst>
          </a:prstGeom>
          <a:gradFill flip="none" rotWithShape="0">
            <a:gsLst>
              <a:gs pos="14000">
                <a:schemeClr val="accent3">
                  <a:lumMod val="75000"/>
                  <a:alpha val="100000"/>
                </a:schemeClr>
              </a:gs>
              <a:gs pos="100000">
                <a:schemeClr val="accent3">
                  <a:lumMod val="60000"/>
                  <a:lumOff val="40000"/>
                  <a:alpha val="100000"/>
                </a:schemeClr>
              </a:gs>
              <a:gs pos="61000">
                <a:schemeClr val="accent3">
                  <a:alpha val="100000"/>
                </a:schemeClr>
              </a:gs>
            </a:gsLst>
            <a:lin ang="16200000" scaled="1"/>
            <a:tileRect/>
          </a:gradFill>
          <a:ln w="9525" cap="flat">
            <a:noFill/>
            <a:prstDash val="solid"/>
            <a:miter/>
          </a:ln>
          <a:effectLst>
            <a:outerShdw blurRad="241300" dist="228600" dir="5400000" algn="t" rotWithShape="0">
              <a:schemeClr val="accent3">
                <a:alpha val="17000"/>
              </a:schemeClr>
            </a:outerShdw>
          </a:effectLst>
        </p:spPr>
        <p:txBody>
          <a:bodyPr rtlCol="0" anchor="ctr"/>
          <a:p>
            <a:pPr>
              <a:buNone/>
            </a:pPr>
            <a:endParaRPr lang="zh-CN" altLang="en-US" baseline="0">
              <a:solidFill>
                <a:srgbClr val="000000"/>
              </a:solidFill>
              <a:latin typeface="汉仪润圆-65简" panose="00020600040101010101" charset="-122"/>
              <a:ea typeface="汉仪润圆-65简" panose="00020600040101010101" charset="-122"/>
            </a:endParaRPr>
          </a:p>
        </p:txBody>
      </p:sp>
      <p:sp>
        <p:nvSpPr>
          <p:cNvPr id="32" name="矩形: 圆角 13"/>
          <p:cNvSpPr>
            <a:spLocks noChangeAspect="1"/>
          </p:cNvSpPr>
          <p:nvPr>
            <p:custDataLst>
              <p:tags r:id="rId10"/>
            </p:custDataLst>
          </p:nvPr>
        </p:nvSpPr>
        <p:spPr>
          <a:xfrm rot="2700000">
            <a:off x="7620848" y="1949925"/>
            <a:ext cx="2473092" cy="2473092"/>
          </a:xfrm>
          <a:prstGeom prst="roundRect">
            <a:avLst>
              <a:gd name="adj" fmla="val 14848"/>
            </a:avLst>
          </a:prstGeom>
          <a:solidFill>
            <a:srgbClr val="FFFFFF"/>
          </a:solidFill>
          <a:ln w="15875" cap="flat">
            <a:gradFill>
              <a:gsLst>
                <a:gs pos="0">
                  <a:schemeClr val="accent4">
                    <a:lumMod val="60000"/>
                    <a:lumOff val="40000"/>
                    <a:alpha val="100000"/>
                  </a:schemeClr>
                </a:gs>
                <a:gs pos="100000">
                  <a:schemeClr val="accent4">
                    <a:lumMod val="75000"/>
                    <a:alpha val="100000"/>
                  </a:schemeClr>
                </a:gs>
              </a:gsLst>
              <a:lin ang="5400000" scaled="1"/>
            </a:gradFill>
            <a:prstDash val="solid"/>
            <a:miter/>
          </a:ln>
          <a:effectLst>
            <a:outerShdw blurRad="241300" dist="228600" dir="5400000" algn="t" rotWithShape="0">
              <a:schemeClr val="accent4">
                <a:alpha val="17000"/>
              </a:schemeClr>
            </a:outerShdw>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pic>
        <p:nvPicPr>
          <p:cNvPr id="33" name="图片 13" descr="343435383038363b343532323339363bd5bdc2d4c4bfb1ea"/>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512880" y="3356833"/>
            <a:ext cx="329084" cy="329084"/>
          </a:xfrm>
          <a:prstGeom prst="rect">
            <a:avLst/>
          </a:prstGeom>
          <a:effectLst>
            <a:outerShdw blurRad="76200" dist="38100" dir="8100000" algn="tr" rotWithShape="0">
              <a:schemeClr val="accent3">
                <a:lumMod val="75000"/>
                <a:alpha val="40000"/>
              </a:schemeClr>
            </a:outerShdw>
          </a:effectLst>
        </p:spPr>
      </p:pic>
      <p:pic>
        <p:nvPicPr>
          <p:cNvPr id="34" name="图片 21" descr="343439383331313b343532303033363bd3aad2b5ccfcc5e4d6c3"/>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8680927" y="4009134"/>
            <a:ext cx="329084" cy="329084"/>
          </a:xfrm>
          <a:prstGeom prst="rect">
            <a:avLst/>
          </a:prstGeom>
          <a:effectLst>
            <a:outerShdw blurRad="50800" dist="50800" dir="5400000" sx="102000" sy="102000" algn="ctr" rotWithShape="0">
              <a:schemeClr val="accent4">
                <a:alpha val="20000"/>
              </a:schemeClr>
            </a:outerShdw>
          </a:effectLst>
        </p:spPr>
      </p:pic>
      <p:pic>
        <p:nvPicPr>
          <p:cNvPr id="35" name="图片 4" descr="343439383331313b343532303032303bb8f6c8cbd0c5cfa2"/>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2126723" y="3357559"/>
            <a:ext cx="329084" cy="329084"/>
          </a:xfrm>
          <a:prstGeom prst="rect">
            <a:avLst/>
          </a:prstGeom>
          <a:effectLst>
            <a:outerShdw blurRad="76200" dist="38100" dir="8100000" algn="tr" rotWithShape="0">
              <a:schemeClr val="accent1">
                <a:lumMod val="75000"/>
                <a:alpha val="40000"/>
              </a:schemeClr>
            </a:outerShdw>
          </a:effectLst>
        </p:spPr>
      </p:pic>
      <p:sp>
        <p:nvSpPr>
          <p:cNvPr id="36" name="矩形: 圆角 38"/>
          <p:cNvSpPr>
            <a:spLocks noChangeAspect="1"/>
          </p:cNvSpPr>
          <p:nvPr>
            <p:custDataLst>
              <p:tags r:id="rId20"/>
            </p:custDataLst>
          </p:nvPr>
        </p:nvSpPr>
        <p:spPr>
          <a:xfrm rot="2700000">
            <a:off x="10131425" y="3883025"/>
            <a:ext cx="1273175" cy="1273175"/>
          </a:xfrm>
          <a:prstGeom prst="roundRect">
            <a:avLst>
              <a:gd name="adj" fmla="val 14848"/>
            </a:avLst>
          </a:prstGeom>
          <a:gradFill flip="none" rotWithShape="1">
            <a:gsLst>
              <a:gs pos="100000">
                <a:schemeClr val="accent1">
                  <a:lumMod val="20000"/>
                  <a:lumOff val="80000"/>
                  <a:alpha val="10000"/>
                </a:schemeClr>
              </a:gs>
              <a:gs pos="0">
                <a:schemeClr val="accent1">
                  <a:lumMod val="20000"/>
                  <a:lumOff val="80000"/>
                  <a:alpha val="40000"/>
                </a:schemeClr>
              </a:gs>
            </a:gsLst>
            <a:lin ang="2700000" scaled="1"/>
            <a:tileRect/>
          </a:gradFill>
          <a:ln w="9525" cap="flat">
            <a:noFill/>
            <a:prstDash val="solid"/>
            <a:miter/>
          </a:ln>
          <a:effectLst/>
        </p:spPr>
        <p:txBody>
          <a:bodyPr rtlCol="0" anchor="ctr"/>
          <a:p>
            <a:pPr>
              <a:buNone/>
            </a:pPr>
            <a:endParaRPr lang="zh-CN" altLang="en-US" baseline="0">
              <a:solidFill>
                <a:srgbClr val="000000"/>
              </a:solidFill>
              <a:latin typeface="汉仪润圆-65简" panose="00020600040101010101" charset="-122"/>
              <a:ea typeface="汉仪润圆-65简" panose="00020600040101010101" charset="-122"/>
            </a:endParaRPr>
          </a:p>
        </p:txBody>
      </p:sp>
      <p:sp>
        <p:nvSpPr>
          <p:cNvPr id="37" name="矩形: 圆角 39"/>
          <p:cNvSpPr>
            <a:spLocks noChangeAspect="1"/>
          </p:cNvSpPr>
          <p:nvPr>
            <p:custDataLst>
              <p:tags r:id="rId21"/>
            </p:custDataLst>
          </p:nvPr>
        </p:nvSpPr>
        <p:spPr>
          <a:xfrm rot="2700000">
            <a:off x="644525" y="1500188"/>
            <a:ext cx="1273175" cy="1273175"/>
          </a:xfrm>
          <a:prstGeom prst="roundRect">
            <a:avLst>
              <a:gd name="adj" fmla="val 14848"/>
            </a:avLst>
          </a:prstGeom>
          <a:gradFill flip="none" rotWithShape="1">
            <a:gsLst>
              <a:gs pos="100000">
                <a:schemeClr val="accent1">
                  <a:lumMod val="20000"/>
                  <a:lumOff val="80000"/>
                  <a:alpha val="10000"/>
                </a:schemeClr>
              </a:gs>
              <a:gs pos="0">
                <a:schemeClr val="accent1">
                  <a:lumMod val="20000"/>
                  <a:lumOff val="80000"/>
                  <a:alpha val="40000"/>
                </a:schemeClr>
              </a:gs>
            </a:gsLst>
            <a:lin ang="2700000" scaled="1"/>
            <a:tileRect/>
          </a:gradFill>
          <a:ln w="9525" cap="flat">
            <a:noFill/>
            <a:prstDash val="solid"/>
            <a:miter/>
          </a:ln>
          <a:effectLst/>
        </p:spPr>
        <p:txBody>
          <a:bodyPr rtlCol="0" anchor="ctr"/>
          <a:p>
            <a:pPr>
              <a:buNone/>
            </a:pPr>
            <a:endParaRPr lang="zh-CN" altLang="en-US" baseline="0">
              <a:solidFill>
                <a:srgbClr val="000000"/>
              </a:solidFill>
              <a:latin typeface="汉仪润圆-65简" panose="00020600040101010101" charset="-122"/>
              <a:ea typeface="汉仪润圆-65简" panose="00020600040101010101" charset="-122"/>
            </a:endParaRPr>
          </a:p>
        </p:txBody>
      </p:sp>
      <p:sp>
        <p:nvSpPr>
          <p:cNvPr id="37902" name="矩形 37"/>
          <p:cNvSpPr/>
          <p:nvPr>
            <p:custDataLst>
              <p:tags r:id="rId22"/>
            </p:custDataLst>
          </p:nvPr>
        </p:nvSpPr>
        <p:spPr>
          <a:xfrm>
            <a:off x="1296988" y="3906838"/>
            <a:ext cx="1946275" cy="1033462"/>
          </a:xfrm>
          <a:prstGeom prst="rect">
            <a:avLst/>
          </a:prstGeom>
          <a:noFill/>
          <a:ln w="9525">
            <a:noFill/>
          </a:ln>
        </p:spPr>
        <p:txBody>
          <a:bodyPr wrap="square" lIns="0" tIns="0" rIns="0" bIns="0" anchor="t" anchorCtr="0"/>
          <a:p>
            <a:pPr algn="ctr">
              <a:lnSpc>
                <a:spcPct val="130000"/>
              </a:lnSpc>
            </a:pPr>
            <a:r>
              <a:rPr lang="zh-CN" altLang="en-US" sz="2200" b="1" dirty="0">
                <a:solidFill>
                  <a:srgbClr val="FFFFFF"/>
                </a:solidFill>
                <a:latin typeface="汉仪书宋二简" panose="02010600000101010101" charset="-122"/>
                <a:ea typeface="微软雅黑" panose="020B0503020204020204" charset="-122"/>
                <a:cs typeface="汉仪书宋二简" panose="02010600000101010101" charset="-122"/>
              </a:rPr>
              <a:t>规模效益</a:t>
            </a:r>
            <a:endParaRPr lang="zh-CN" altLang="en-US" sz="2200" b="1" dirty="0">
              <a:solidFill>
                <a:srgbClr val="FFFFFF"/>
              </a:solidFill>
              <a:latin typeface="汉仪书宋二简" panose="02010600000101010101" charset="-122"/>
              <a:ea typeface="汉仪书宋二简" panose="02010600000101010101" charset="-122"/>
            </a:endParaRPr>
          </a:p>
        </p:txBody>
      </p:sp>
      <p:sp>
        <p:nvSpPr>
          <p:cNvPr id="37903" name="矩形 40"/>
          <p:cNvSpPr/>
          <p:nvPr>
            <p:custDataLst>
              <p:tags r:id="rId23"/>
            </p:custDataLst>
          </p:nvPr>
        </p:nvSpPr>
        <p:spPr>
          <a:xfrm>
            <a:off x="5691188" y="3906838"/>
            <a:ext cx="1944687" cy="1033462"/>
          </a:xfrm>
          <a:prstGeom prst="rect">
            <a:avLst/>
          </a:prstGeom>
          <a:noFill/>
          <a:ln w="9525">
            <a:noFill/>
          </a:ln>
        </p:spPr>
        <p:txBody>
          <a:bodyPr wrap="square" lIns="0" tIns="0" rIns="0" bIns="0" anchor="t" anchorCtr="0"/>
          <a:p>
            <a:pPr algn="ctr">
              <a:lnSpc>
                <a:spcPct val="130000"/>
              </a:lnSpc>
            </a:pPr>
            <a:r>
              <a:rPr lang="zh-CN" altLang="en-US" sz="2200" b="1" dirty="0">
                <a:solidFill>
                  <a:srgbClr val="FFFFFF"/>
                </a:solidFill>
                <a:latin typeface="汉仪书宋二简" panose="02010600000101010101" charset="-122"/>
                <a:ea typeface="微软雅黑" panose="020B0503020204020204" charset="-122"/>
                <a:cs typeface="汉仪书宋二简" panose="02010600000101010101" charset="-122"/>
              </a:rPr>
              <a:t>专家管理</a:t>
            </a:r>
            <a:endParaRPr lang="zh-CN" altLang="en-US" sz="2200" b="1" dirty="0">
              <a:solidFill>
                <a:srgbClr val="FFFFFF"/>
              </a:solidFill>
              <a:latin typeface="汉仪书宋二简" panose="02010600000101010101" charset="-122"/>
              <a:ea typeface="汉仪书宋二简" panose="02010600000101010101" charset="-122"/>
            </a:endParaRPr>
          </a:p>
        </p:txBody>
      </p:sp>
      <p:sp>
        <p:nvSpPr>
          <p:cNvPr id="37904" name="矩形 41"/>
          <p:cNvSpPr/>
          <p:nvPr>
            <p:custDataLst>
              <p:tags r:id="rId24"/>
            </p:custDataLst>
          </p:nvPr>
        </p:nvSpPr>
        <p:spPr>
          <a:xfrm>
            <a:off x="3502025" y="2449513"/>
            <a:ext cx="1946275" cy="962025"/>
          </a:xfrm>
          <a:prstGeom prst="rect">
            <a:avLst/>
          </a:prstGeom>
          <a:noFill/>
          <a:ln w="9525">
            <a:noFill/>
          </a:ln>
        </p:spPr>
        <p:txBody>
          <a:bodyPr wrap="square" lIns="0" tIns="0" rIns="0" bIns="0" anchor="b" anchorCtr="0"/>
          <a:p>
            <a:pPr algn="ctr">
              <a:lnSpc>
                <a:spcPct val="130000"/>
              </a:lnSpc>
            </a:pPr>
            <a:r>
              <a:rPr lang="zh-CN" altLang="en-US" sz="2200" b="1" dirty="0">
                <a:solidFill>
                  <a:schemeClr val="accent2"/>
                </a:solidFill>
                <a:latin typeface="汉仪书宋二简" panose="02010600000101010101" charset="-122"/>
                <a:ea typeface="微软雅黑" panose="020B0503020204020204" charset="-122"/>
                <a:cs typeface="汉仪书宋二简" panose="02010600000101010101" charset="-122"/>
              </a:rPr>
              <a:t>分散风险</a:t>
            </a:r>
            <a:endParaRPr lang="zh-CN" altLang="en-US" sz="2200" b="1" dirty="0">
              <a:solidFill>
                <a:schemeClr val="accent2"/>
              </a:solidFill>
              <a:latin typeface="汉仪书宋二简" panose="02010600000101010101" charset="-122"/>
              <a:ea typeface="汉仪书宋二简" panose="02010600000101010101" charset="-122"/>
            </a:endParaRPr>
          </a:p>
        </p:txBody>
      </p:sp>
      <p:sp>
        <p:nvSpPr>
          <p:cNvPr id="43" name="矩形 42"/>
          <p:cNvSpPr/>
          <p:nvPr>
            <p:custDataLst>
              <p:tags r:id="rId25"/>
            </p:custDataLst>
          </p:nvPr>
        </p:nvSpPr>
        <p:spPr>
          <a:xfrm>
            <a:off x="7883525" y="2449513"/>
            <a:ext cx="1946275" cy="962025"/>
          </a:xfrm>
          <a:prstGeom prst="rect">
            <a:avLst/>
          </a:prstGeom>
          <a:noFill/>
        </p:spPr>
        <p:txBody>
          <a:bodyPr wrap="square" lIns="0" tIns="0" rIns="0" bIns="0" rtlCol="0" anchor="b" anchorCtr="0"/>
          <a:p>
            <a:pPr algn="ctr">
              <a:lnSpc>
                <a:spcPct val="130000"/>
              </a:lnSpc>
            </a:pPr>
            <a:r>
              <a:rPr lang="zh-CN" altLang="en-US" sz="2200" b="1" dirty="0">
                <a:solidFill>
                  <a:srgbClr val="BCAA3E"/>
                </a:solidFill>
                <a:latin typeface="汉仪书宋二简" panose="02010600000101010101" charset="-122"/>
                <a:ea typeface="微软雅黑" panose="020B0503020204020204" charset="-122"/>
                <a:cs typeface="汉仪书宋二简" panose="02010600000101010101" charset="-122"/>
              </a:rPr>
              <a:t>制衡机制</a:t>
            </a:r>
            <a:endParaRPr lang="zh-CN" altLang="en-US" sz="2200" b="1" dirty="0">
              <a:solidFill>
                <a:srgbClr val="BCAA3E"/>
              </a:solidFill>
              <a:latin typeface="汉仪书宋二简" panose="02010600000101010101" charset="-122"/>
              <a:ea typeface="汉仪书宋二简" panose="02010600000101010101" charset="-122"/>
            </a:endParaRPr>
          </a:p>
        </p:txBody>
      </p:sp>
      <p:sp>
        <p:nvSpPr>
          <p:cNvPr id="37906" name="标题 16"/>
          <p:cNvSpPr>
            <a:spLocks noGrp="1"/>
          </p:cNvSpPr>
          <p:nvPr>
            <p:ph type="title"/>
            <p:custDataLst>
              <p:tags r:id="rId26"/>
            </p:custDataLst>
          </p:nvPr>
        </p:nvSpPr>
        <p:spPr/>
        <p:txBody>
          <a:bodyPr vert="horz" wrap="square" lIns="0" tIns="0" rIns="0" bIns="0" anchor="b" anchorCtr="0"/>
          <a:p>
            <a:pPr>
              <a:buSzTx/>
            </a:pPr>
            <a:r>
              <a:rPr lang="zh-CN" altLang="en-US" dirty="0"/>
              <a:t>证券投资基金的特点</a:t>
            </a:r>
            <a:endParaRPr lang="zh-CN" altLang="en-US" dirty="0"/>
          </a:p>
        </p:txBody>
      </p:sp>
    </p:spTree>
    <p:custDataLst>
      <p:tags r:id="rId2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6"/>
          <p:cNvSpPr>
            <a:spLocks noGrp="1"/>
          </p:cNvSpPr>
          <p:nvPr>
            <p:ph type="title"/>
            <p:custDataLst>
              <p:tags r:id="rId1"/>
            </p:custDataLst>
          </p:nvPr>
        </p:nvSpPr>
        <p:spPr/>
        <p:txBody>
          <a:bodyPr vert="horz" wrap="square" lIns="0" tIns="0" rIns="0" bIns="0" anchor="b" anchorCtr="0"/>
          <a:p>
            <a:pPr>
              <a:buSzTx/>
            </a:pPr>
            <a:r>
              <a:rPr lang="zh-CN" altLang="en-US" dirty="0"/>
              <a:t>证券投资基金的功能</a:t>
            </a:r>
            <a:endParaRPr lang="zh-CN" altLang="en-US" dirty="0"/>
          </a:p>
        </p:txBody>
      </p:sp>
      <p:sp>
        <p:nvSpPr>
          <p:cNvPr id="39938" name="平行四边形 29"/>
          <p:cNvSpPr/>
          <p:nvPr>
            <p:custDataLst>
              <p:tags r:id="rId2"/>
            </p:custDataLst>
          </p:nvPr>
        </p:nvSpPr>
        <p:spPr>
          <a:xfrm rot="5400000">
            <a:off x="9247188" y="3663950"/>
            <a:ext cx="1493837" cy="2085975"/>
          </a:xfrm>
          <a:prstGeom prst="parallelogram">
            <a:avLst>
              <a:gd name="adj" fmla="val 14167"/>
            </a:avLst>
          </a:prstGeom>
          <a:gradFill rotWithShape="1">
            <a:gsLst>
              <a:gs pos="0">
                <a:srgbClr val="FFFFFF">
                  <a:alpha val="0"/>
                </a:srgbClr>
              </a:gs>
              <a:gs pos="17999">
                <a:srgbClr val="FAECDB">
                  <a:alpha val="10799"/>
                </a:srgbClr>
              </a:gs>
              <a:gs pos="44000">
                <a:srgbClr val="E4F2D8">
                  <a:alpha val="26400"/>
                </a:srgbClr>
              </a:gs>
              <a:gs pos="100000">
                <a:srgbClr val="77BC3E">
                  <a:alpha val="59999"/>
                </a:srgb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31" name="任意多边形: 形状 30"/>
          <p:cNvSpPr/>
          <p:nvPr>
            <p:custDataLst>
              <p:tags r:id="rId3"/>
            </p:custDataLst>
          </p:nvPr>
        </p:nvSpPr>
        <p:spPr>
          <a:xfrm>
            <a:off x="8951913" y="1543050"/>
            <a:ext cx="2085975" cy="2633663"/>
          </a:xfrm>
          <a:custGeom>
            <a:avLst/>
            <a:gdLst>
              <a:gd name="connsiteX0" fmla="*/ 56198 w 3421380"/>
              <a:gd name="connsiteY0" fmla="*/ 2209800 h 5087302"/>
              <a:gd name="connsiteX1" fmla="*/ 56198 w 3421380"/>
              <a:gd name="connsiteY1" fmla="*/ 0 h 5087302"/>
              <a:gd name="connsiteX2" fmla="*/ 0 w 3421380"/>
              <a:gd name="connsiteY2" fmla="*/ 0 h 5087302"/>
              <a:gd name="connsiteX3" fmla="*/ 0 w 3421380"/>
              <a:gd name="connsiteY3" fmla="*/ 2203133 h 5087302"/>
              <a:gd name="connsiteX4" fmla="*/ 0 w 3421380"/>
              <a:gd name="connsiteY4" fmla="*/ 2347913 h 5087302"/>
              <a:gd name="connsiteX5" fmla="*/ 0 w 3421380"/>
              <a:gd name="connsiteY5" fmla="*/ 4673918 h 5087302"/>
              <a:gd name="connsiteX6" fmla="*/ 3421380 w 3421380"/>
              <a:gd name="connsiteY6" fmla="*/ 5087303 h 5087302"/>
              <a:gd name="connsiteX7" fmla="*/ 3421380 w 3421380"/>
              <a:gd name="connsiteY7" fmla="*/ 2616518 h 50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chemeClr val="accent5">
              <a:lumMod val="85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2" name="任意多边形: 形状 31"/>
          <p:cNvSpPr/>
          <p:nvPr>
            <p:custDataLst>
              <p:tags r:id="rId4"/>
            </p:custDataLst>
          </p:nvPr>
        </p:nvSpPr>
        <p:spPr>
          <a:xfrm>
            <a:off x="9558338" y="2832100"/>
            <a:ext cx="1144588" cy="1223963"/>
          </a:xfrm>
          <a:custGeom>
            <a:avLst/>
            <a:gdLst>
              <a:gd name="connsiteX0" fmla="*/ 496253 w 1878330"/>
              <a:gd name="connsiteY0" fmla="*/ 2365058 h 2365057"/>
              <a:gd name="connsiteX1" fmla="*/ 0 w 1878330"/>
              <a:gd name="connsiteY1" fmla="*/ 2304098 h 2365057"/>
              <a:gd name="connsiteX2" fmla="*/ 1387793 w 1878330"/>
              <a:gd name="connsiteY2" fmla="*/ 0 h 2365057"/>
              <a:gd name="connsiteX3" fmla="*/ 1878330 w 1878330"/>
              <a:gd name="connsiteY3" fmla="*/ 60960 h 2365057"/>
            </a:gdLst>
            <a:ahLst/>
            <a:cxnLst>
              <a:cxn ang="0">
                <a:pos x="connsiteX0" y="connsiteY0"/>
              </a:cxn>
              <a:cxn ang="0">
                <a:pos x="connsiteX1" y="connsiteY1"/>
              </a:cxn>
              <a:cxn ang="0">
                <a:pos x="connsiteX2" y="connsiteY2"/>
              </a:cxn>
              <a:cxn ang="0">
                <a:pos x="connsiteX3" y="connsiteY3"/>
              </a:cxn>
            </a:cxnLst>
            <a:rect l="l" t="t" r="r" b="b"/>
            <a:pathLst>
              <a:path w="1878330" h="2365057">
                <a:moveTo>
                  <a:pt x="496253" y="2365058"/>
                </a:moveTo>
                <a:lnTo>
                  <a:pt x="0" y="2304098"/>
                </a:lnTo>
                <a:lnTo>
                  <a:pt x="1387793" y="0"/>
                </a:lnTo>
                <a:lnTo>
                  <a:pt x="1878330" y="60960"/>
                </a:lnTo>
                <a:close/>
              </a:path>
            </a:pathLst>
          </a:custGeom>
          <a:solidFill>
            <a:schemeClr val="accent5">
              <a:lumMod val="92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3" name="任意多边形: 形状 32"/>
          <p:cNvSpPr/>
          <p:nvPr>
            <p:custDataLst>
              <p:tags r:id="rId5"/>
            </p:custDataLst>
          </p:nvPr>
        </p:nvSpPr>
        <p:spPr>
          <a:xfrm>
            <a:off x="9283700" y="2805113"/>
            <a:ext cx="1001713" cy="1208088"/>
          </a:xfrm>
          <a:custGeom>
            <a:avLst/>
            <a:gdLst>
              <a:gd name="connsiteX0" fmla="*/ 261938 w 1643062"/>
              <a:gd name="connsiteY0" fmla="*/ 2336483 h 2336482"/>
              <a:gd name="connsiteX1" fmla="*/ 0 w 1643062"/>
              <a:gd name="connsiteY1" fmla="*/ 2304098 h 2336482"/>
              <a:gd name="connsiteX2" fmla="*/ 1388745 w 1643062"/>
              <a:gd name="connsiteY2" fmla="*/ 0 h 2336482"/>
              <a:gd name="connsiteX3" fmla="*/ 1643063 w 1643062"/>
              <a:gd name="connsiteY3" fmla="*/ 32385 h 2336482"/>
            </a:gdLst>
            <a:ahLst/>
            <a:cxnLst>
              <a:cxn ang="0">
                <a:pos x="connsiteX0" y="connsiteY0"/>
              </a:cxn>
              <a:cxn ang="0">
                <a:pos x="connsiteX1" y="connsiteY1"/>
              </a:cxn>
              <a:cxn ang="0">
                <a:pos x="connsiteX2" y="connsiteY2"/>
              </a:cxn>
              <a:cxn ang="0">
                <a:pos x="connsiteX3" y="connsiteY3"/>
              </a:cxn>
            </a:cxnLst>
            <a:rect l="l" t="t" r="r" b="b"/>
            <a:pathLst>
              <a:path w="1643062" h="2336482">
                <a:moveTo>
                  <a:pt x="261938" y="2336483"/>
                </a:moveTo>
                <a:lnTo>
                  <a:pt x="0" y="2304098"/>
                </a:lnTo>
                <a:lnTo>
                  <a:pt x="1388745" y="0"/>
                </a:lnTo>
                <a:lnTo>
                  <a:pt x="1643063" y="32385"/>
                </a:lnTo>
                <a:close/>
              </a:path>
            </a:pathLst>
          </a:custGeom>
          <a:solidFill>
            <a:schemeClr val="accent5">
              <a:lumMod val="92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4" name="矩形 33"/>
          <p:cNvSpPr/>
          <p:nvPr>
            <p:custDataLst>
              <p:tags r:id="rId6"/>
            </p:custDataLst>
          </p:nvPr>
        </p:nvSpPr>
        <p:spPr>
          <a:xfrm>
            <a:off x="9099550" y="1893888"/>
            <a:ext cx="1703388" cy="7858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稳定和促进证券市场发展的功能</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35" name="矩形 34"/>
          <p:cNvSpPr/>
          <p:nvPr>
            <p:custDataLst>
              <p:tags r:id="rId7"/>
            </p:custDataLst>
          </p:nvPr>
        </p:nvSpPr>
        <p:spPr>
          <a:xfrm>
            <a:off x="9099550" y="1252538"/>
            <a:ext cx="677863" cy="601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5">
                    <a:lumMod val="85000"/>
                  </a:schemeClr>
                </a:solidFill>
                <a:cs typeface="+mn-lt"/>
              </a:rPr>
              <a:t>05</a:t>
            </a:r>
            <a:endParaRPr lang="en-US" altLang="zh-CN" sz="2400" b="1" strike="noStrike" kern="0" noProof="1" dirty="0">
              <a:solidFill>
                <a:schemeClr val="accent5">
                  <a:lumMod val="85000"/>
                </a:schemeClr>
              </a:solidFill>
              <a:cs typeface="+mn-lt"/>
            </a:endParaRPr>
          </a:p>
        </p:txBody>
      </p:sp>
      <p:sp>
        <p:nvSpPr>
          <p:cNvPr id="39944" name="平行四边形 35"/>
          <p:cNvSpPr/>
          <p:nvPr>
            <p:custDataLst>
              <p:tags r:id="rId8"/>
            </p:custDataLst>
          </p:nvPr>
        </p:nvSpPr>
        <p:spPr>
          <a:xfrm rot="5400000">
            <a:off x="7297738" y="3994150"/>
            <a:ext cx="1493837" cy="2085975"/>
          </a:xfrm>
          <a:prstGeom prst="parallelogram">
            <a:avLst>
              <a:gd name="adj" fmla="val 14167"/>
            </a:avLst>
          </a:prstGeom>
          <a:gradFill rotWithShape="1">
            <a:gsLst>
              <a:gs pos="0">
                <a:srgbClr val="FFFFFF">
                  <a:alpha val="0"/>
                </a:srgbClr>
              </a:gs>
              <a:gs pos="17999">
                <a:srgbClr val="FAECDB">
                  <a:alpha val="10799"/>
                </a:srgbClr>
              </a:gs>
              <a:gs pos="44000">
                <a:srgbClr val="F2EED8">
                  <a:alpha val="26400"/>
                </a:srgbClr>
              </a:gs>
              <a:gs pos="100000">
                <a:srgbClr val="BCAA3E">
                  <a:alpha val="59999"/>
                </a:srgb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37" name="任意多边形: 形状 36"/>
          <p:cNvSpPr/>
          <p:nvPr>
            <p:custDataLst>
              <p:tags r:id="rId9"/>
            </p:custDataLst>
          </p:nvPr>
        </p:nvSpPr>
        <p:spPr>
          <a:xfrm>
            <a:off x="7002463" y="1871663"/>
            <a:ext cx="2085975" cy="2633663"/>
          </a:xfrm>
          <a:custGeom>
            <a:avLst/>
            <a:gdLst>
              <a:gd name="connsiteX0" fmla="*/ 56198 w 3421380"/>
              <a:gd name="connsiteY0" fmla="*/ 2209800 h 5087302"/>
              <a:gd name="connsiteX1" fmla="*/ 56198 w 3421380"/>
              <a:gd name="connsiteY1" fmla="*/ 0 h 5087302"/>
              <a:gd name="connsiteX2" fmla="*/ 0 w 3421380"/>
              <a:gd name="connsiteY2" fmla="*/ 0 h 5087302"/>
              <a:gd name="connsiteX3" fmla="*/ 0 w 3421380"/>
              <a:gd name="connsiteY3" fmla="*/ 2203133 h 5087302"/>
              <a:gd name="connsiteX4" fmla="*/ 0 w 3421380"/>
              <a:gd name="connsiteY4" fmla="*/ 2347913 h 5087302"/>
              <a:gd name="connsiteX5" fmla="*/ 0 w 3421380"/>
              <a:gd name="connsiteY5" fmla="*/ 4673918 h 5087302"/>
              <a:gd name="connsiteX6" fmla="*/ 3421380 w 3421380"/>
              <a:gd name="connsiteY6" fmla="*/ 5087303 h 5087302"/>
              <a:gd name="connsiteX7" fmla="*/ 3421380 w 3421380"/>
              <a:gd name="connsiteY7" fmla="*/ 2616518 h 50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chemeClr val="accent4"/>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8" name="任意多边形: 形状 37"/>
          <p:cNvSpPr/>
          <p:nvPr>
            <p:custDataLst>
              <p:tags r:id="rId10"/>
            </p:custDataLst>
          </p:nvPr>
        </p:nvSpPr>
        <p:spPr>
          <a:xfrm>
            <a:off x="7608888" y="3165475"/>
            <a:ext cx="1146175" cy="1219200"/>
          </a:xfrm>
          <a:custGeom>
            <a:avLst/>
            <a:gdLst>
              <a:gd name="connsiteX0" fmla="*/ 496253 w 1878330"/>
              <a:gd name="connsiteY0" fmla="*/ 2365058 h 2365057"/>
              <a:gd name="connsiteX1" fmla="*/ 0 w 1878330"/>
              <a:gd name="connsiteY1" fmla="*/ 2304098 h 2365057"/>
              <a:gd name="connsiteX2" fmla="*/ 1387793 w 1878330"/>
              <a:gd name="connsiteY2" fmla="*/ 0 h 2365057"/>
              <a:gd name="connsiteX3" fmla="*/ 1878330 w 1878330"/>
              <a:gd name="connsiteY3" fmla="*/ 60960 h 2365057"/>
            </a:gdLst>
            <a:ahLst/>
            <a:cxnLst>
              <a:cxn ang="0">
                <a:pos x="connsiteX0" y="connsiteY0"/>
              </a:cxn>
              <a:cxn ang="0">
                <a:pos x="connsiteX1" y="connsiteY1"/>
              </a:cxn>
              <a:cxn ang="0">
                <a:pos x="connsiteX2" y="connsiteY2"/>
              </a:cxn>
              <a:cxn ang="0">
                <a:pos x="connsiteX3" y="connsiteY3"/>
              </a:cxn>
            </a:cxnLst>
            <a:rect l="l" t="t" r="r" b="b"/>
            <a:pathLst>
              <a:path w="1878330" h="2365057">
                <a:moveTo>
                  <a:pt x="496253" y="2365058"/>
                </a:moveTo>
                <a:lnTo>
                  <a:pt x="0" y="2304098"/>
                </a:lnTo>
                <a:lnTo>
                  <a:pt x="1387793" y="0"/>
                </a:lnTo>
                <a:lnTo>
                  <a:pt x="1878330" y="60960"/>
                </a:lnTo>
                <a:close/>
              </a:path>
            </a:pathLst>
          </a:custGeom>
          <a:solidFill>
            <a:schemeClr val="accent4">
              <a:lumMod val="92000"/>
              <a:lumOff val="8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9" name="任意多边形: 形状 38"/>
          <p:cNvSpPr/>
          <p:nvPr>
            <p:custDataLst>
              <p:tags r:id="rId11"/>
            </p:custDataLst>
          </p:nvPr>
        </p:nvSpPr>
        <p:spPr>
          <a:xfrm>
            <a:off x="7335838" y="3133725"/>
            <a:ext cx="1001713" cy="1203325"/>
          </a:xfrm>
          <a:custGeom>
            <a:avLst/>
            <a:gdLst>
              <a:gd name="connsiteX0" fmla="*/ 261938 w 1643062"/>
              <a:gd name="connsiteY0" fmla="*/ 2336483 h 2336482"/>
              <a:gd name="connsiteX1" fmla="*/ 0 w 1643062"/>
              <a:gd name="connsiteY1" fmla="*/ 2304098 h 2336482"/>
              <a:gd name="connsiteX2" fmla="*/ 1388745 w 1643062"/>
              <a:gd name="connsiteY2" fmla="*/ 0 h 2336482"/>
              <a:gd name="connsiteX3" fmla="*/ 1643063 w 1643062"/>
              <a:gd name="connsiteY3" fmla="*/ 32385 h 2336482"/>
            </a:gdLst>
            <a:ahLst/>
            <a:cxnLst>
              <a:cxn ang="0">
                <a:pos x="connsiteX0" y="connsiteY0"/>
              </a:cxn>
              <a:cxn ang="0">
                <a:pos x="connsiteX1" y="connsiteY1"/>
              </a:cxn>
              <a:cxn ang="0">
                <a:pos x="connsiteX2" y="connsiteY2"/>
              </a:cxn>
              <a:cxn ang="0">
                <a:pos x="connsiteX3" y="connsiteY3"/>
              </a:cxn>
            </a:cxnLst>
            <a:rect l="l" t="t" r="r" b="b"/>
            <a:pathLst>
              <a:path w="1643062" h="2336482">
                <a:moveTo>
                  <a:pt x="261938" y="2336483"/>
                </a:moveTo>
                <a:lnTo>
                  <a:pt x="0" y="2304098"/>
                </a:lnTo>
                <a:lnTo>
                  <a:pt x="1388745" y="0"/>
                </a:lnTo>
                <a:lnTo>
                  <a:pt x="1643063" y="32385"/>
                </a:lnTo>
                <a:close/>
              </a:path>
            </a:pathLst>
          </a:custGeom>
          <a:solidFill>
            <a:schemeClr val="accent4">
              <a:lumMod val="92000"/>
              <a:lumOff val="8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0" name="矩形 39"/>
          <p:cNvSpPr/>
          <p:nvPr>
            <p:custDataLst>
              <p:tags r:id="rId12"/>
            </p:custDataLst>
          </p:nvPr>
        </p:nvSpPr>
        <p:spPr>
          <a:xfrm>
            <a:off x="7150100" y="2222500"/>
            <a:ext cx="1703388" cy="787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理性投资功能</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41" name="矩形 40"/>
          <p:cNvSpPr/>
          <p:nvPr>
            <p:custDataLst>
              <p:tags r:id="rId13"/>
            </p:custDataLst>
          </p:nvPr>
        </p:nvSpPr>
        <p:spPr>
          <a:xfrm>
            <a:off x="7150100" y="1585913"/>
            <a:ext cx="677863" cy="601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4">
                    <a:lumMod val="85000"/>
                    <a:lumOff val="15000"/>
                  </a:schemeClr>
                </a:solidFill>
                <a:cs typeface="+mn-lt"/>
              </a:rPr>
              <a:t>04</a:t>
            </a:r>
            <a:endParaRPr lang="en-US" altLang="zh-CN" sz="2400" b="1" strike="noStrike" kern="0" noProof="1" dirty="0">
              <a:solidFill>
                <a:schemeClr val="accent4">
                  <a:lumMod val="85000"/>
                  <a:lumOff val="15000"/>
                </a:schemeClr>
              </a:solidFill>
              <a:cs typeface="+mn-lt"/>
            </a:endParaRPr>
          </a:p>
        </p:txBody>
      </p:sp>
      <p:sp>
        <p:nvSpPr>
          <p:cNvPr id="39950" name="平行四边形 41"/>
          <p:cNvSpPr/>
          <p:nvPr>
            <p:custDataLst>
              <p:tags r:id="rId14"/>
            </p:custDataLst>
          </p:nvPr>
        </p:nvSpPr>
        <p:spPr>
          <a:xfrm rot="5400000">
            <a:off x="5349875" y="4343400"/>
            <a:ext cx="1493838" cy="2085975"/>
          </a:xfrm>
          <a:prstGeom prst="parallelogram">
            <a:avLst>
              <a:gd name="adj" fmla="val 14167"/>
            </a:avLst>
          </a:prstGeom>
          <a:gradFill rotWithShape="1">
            <a:gsLst>
              <a:gs pos="0">
                <a:srgbClr val="FFFFFF">
                  <a:alpha val="0"/>
                </a:srgbClr>
              </a:gs>
              <a:gs pos="17999">
                <a:srgbClr val="FAECDB">
                  <a:alpha val="10799"/>
                </a:srgbClr>
              </a:gs>
              <a:gs pos="44000">
                <a:srgbClr val="F5E8E0">
                  <a:alpha val="26400"/>
                </a:srgbClr>
              </a:gs>
              <a:gs pos="100000">
                <a:srgbClr val="CC8D62">
                  <a:alpha val="59999"/>
                </a:srgb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43" name="任意多边形: 形状 42"/>
          <p:cNvSpPr/>
          <p:nvPr>
            <p:custDataLst>
              <p:tags r:id="rId15"/>
            </p:custDataLst>
          </p:nvPr>
        </p:nvSpPr>
        <p:spPr>
          <a:xfrm>
            <a:off x="5054600" y="2220913"/>
            <a:ext cx="2084388" cy="2635250"/>
          </a:xfrm>
          <a:custGeom>
            <a:avLst/>
            <a:gdLst>
              <a:gd name="connsiteX0" fmla="*/ 56198 w 3421380"/>
              <a:gd name="connsiteY0" fmla="*/ 2209800 h 5087302"/>
              <a:gd name="connsiteX1" fmla="*/ 56198 w 3421380"/>
              <a:gd name="connsiteY1" fmla="*/ 0 h 5087302"/>
              <a:gd name="connsiteX2" fmla="*/ 0 w 3421380"/>
              <a:gd name="connsiteY2" fmla="*/ 0 h 5087302"/>
              <a:gd name="connsiteX3" fmla="*/ 0 w 3421380"/>
              <a:gd name="connsiteY3" fmla="*/ 2203133 h 5087302"/>
              <a:gd name="connsiteX4" fmla="*/ 0 w 3421380"/>
              <a:gd name="connsiteY4" fmla="*/ 2347913 h 5087302"/>
              <a:gd name="connsiteX5" fmla="*/ 0 w 3421380"/>
              <a:gd name="connsiteY5" fmla="*/ 4673918 h 5087302"/>
              <a:gd name="connsiteX6" fmla="*/ 3421380 w 3421380"/>
              <a:gd name="connsiteY6" fmla="*/ 5087303 h 5087302"/>
              <a:gd name="connsiteX7" fmla="*/ 3421380 w 3421380"/>
              <a:gd name="connsiteY7" fmla="*/ 2616518 h 50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chemeClr val="accent3">
              <a:lumMod val="85000"/>
              <a:lumOff val="15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4" name="任意多边形: 形状 43"/>
          <p:cNvSpPr/>
          <p:nvPr>
            <p:custDataLst>
              <p:tags r:id="rId16"/>
            </p:custDataLst>
          </p:nvPr>
        </p:nvSpPr>
        <p:spPr>
          <a:xfrm>
            <a:off x="5661025" y="3509963"/>
            <a:ext cx="1144588" cy="1222375"/>
          </a:xfrm>
          <a:custGeom>
            <a:avLst/>
            <a:gdLst>
              <a:gd name="connsiteX0" fmla="*/ 496253 w 1878330"/>
              <a:gd name="connsiteY0" fmla="*/ 2365058 h 2365057"/>
              <a:gd name="connsiteX1" fmla="*/ 0 w 1878330"/>
              <a:gd name="connsiteY1" fmla="*/ 2304098 h 2365057"/>
              <a:gd name="connsiteX2" fmla="*/ 1387793 w 1878330"/>
              <a:gd name="connsiteY2" fmla="*/ 0 h 2365057"/>
              <a:gd name="connsiteX3" fmla="*/ 1878330 w 1878330"/>
              <a:gd name="connsiteY3" fmla="*/ 60960 h 2365057"/>
            </a:gdLst>
            <a:ahLst/>
            <a:cxnLst>
              <a:cxn ang="0">
                <a:pos x="connsiteX0" y="connsiteY0"/>
              </a:cxn>
              <a:cxn ang="0">
                <a:pos x="connsiteX1" y="connsiteY1"/>
              </a:cxn>
              <a:cxn ang="0">
                <a:pos x="connsiteX2" y="connsiteY2"/>
              </a:cxn>
              <a:cxn ang="0">
                <a:pos x="connsiteX3" y="connsiteY3"/>
              </a:cxn>
            </a:cxnLst>
            <a:rect l="l" t="t" r="r" b="b"/>
            <a:pathLst>
              <a:path w="1878330" h="2365057">
                <a:moveTo>
                  <a:pt x="496253" y="2365058"/>
                </a:moveTo>
                <a:lnTo>
                  <a:pt x="0" y="2304098"/>
                </a:lnTo>
                <a:lnTo>
                  <a:pt x="1387793" y="0"/>
                </a:lnTo>
                <a:lnTo>
                  <a:pt x="1878330" y="60960"/>
                </a:lnTo>
                <a:close/>
              </a:path>
            </a:pathLst>
          </a:custGeom>
          <a:solidFill>
            <a:schemeClr val="accent3">
              <a:lumMod val="77000"/>
              <a:lumOff val="23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5" name="任意多边形: 形状 44"/>
          <p:cNvSpPr/>
          <p:nvPr>
            <p:custDataLst>
              <p:tags r:id="rId17"/>
            </p:custDataLst>
          </p:nvPr>
        </p:nvSpPr>
        <p:spPr>
          <a:xfrm>
            <a:off x="5386388" y="3482975"/>
            <a:ext cx="1001713" cy="1206500"/>
          </a:xfrm>
          <a:custGeom>
            <a:avLst/>
            <a:gdLst>
              <a:gd name="connsiteX0" fmla="*/ 261938 w 1643062"/>
              <a:gd name="connsiteY0" fmla="*/ 2336483 h 2336482"/>
              <a:gd name="connsiteX1" fmla="*/ 0 w 1643062"/>
              <a:gd name="connsiteY1" fmla="*/ 2304098 h 2336482"/>
              <a:gd name="connsiteX2" fmla="*/ 1388745 w 1643062"/>
              <a:gd name="connsiteY2" fmla="*/ 0 h 2336482"/>
              <a:gd name="connsiteX3" fmla="*/ 1643063 w 1643062"/>
              <a:gd name="connsiteY3" fmla="*/ 32385 h 2336482"/>
            </a:gdLst>
            <a:ahLst/>
            <a:cxnLst>
              <a:cxn ang="0">
                <a:pos x="connsiteX0" y="connsiteY0"/>
              </a:cxn>
              <a:cxn ang="0">
                <a:pos x="connsiteX1" y="connsiteY1"/>
              </a:cxn>
              <a:cxn ang="0">
                <a:pos x="connsiteX2" y="connsiteY2"/>
              </a:cxn>
              <a:cxn ang="0">
                <a:pos x="connsiteX3" y="connsiteY3"/>
              </a:cxn>
            </a:cxnLst>
            <a:rect l="l" t="t" r="r" b="b"/>
            <a:pathLst>
              <a:path w="1643062" h="2336482">
                <a:moveTo>
                  <a:pt x="261938" y="2336483"/>
                </a:moveTo>
                <a:lnTo>
                  <a:pt x="0" y="2304098"/>
                </a:lnTo>
                <a:lnTo>
                  <a:pt x="1388745" y="0"/>
                </a:lnTo>
                <a:lnTo>
                  <a:pt x="1643063" y="32385"/>
                </a:lnTo>
                <a:close/>
              </a:path>
            </a:pathLst>
          </a:custGeom>
          <a:solidFill>
            <a:schemeClr val="accent3">
              <a:lumMod val="77000"/>
              <a:lumOff val="23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6" name="矩形 45"/>
          <p:cNvSpPr/>
          <p:nvPr>
            <p:custDataLst>
              <p:tags r:id="rId18"/>
            </p:custDataLst>
          </p:nvPr>
        </p:nvSpPr>
        <p:spPr>
          <a:xfrm>
            <a:off x="5202238" y="2573338"/>
            <a:ext cx="1703388" cy="7858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分散和降低投资风险功能</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47" name="矩形 46"/>
          <p:cNvSpPr/>
          <p:nvPr>
            <p:custDataLst>
              <p:tags r:id="rId19"/>
            </p:custDataLst>
          </p:nvPr>
        </p:nvSpPr>
        <p:spPr>
          <a:xfrm>
            <a:off x="5202238" y="1916113"/>
            <a:ext cx="676275" cy="6000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3">
                    <a:lumMod val="85000"/>
                    <a:lumOff val="15000"/>
                  </a:schemeClr>
                </a:solidFill>
                <a:cs typeface="+mn-lt"/>
              </a:rPr>
              <a:t>03</a:t>
            </a:r>
            <a:endParaRPr lang="en-US" altLang="zh-CN" sz="2400" b="1" strike="noStrike" kern="0" noProof="1" dirty="0">
              <a:solidFill>
                <a:schemeClr val="accent3">
                  <a:lumMod val="85000"/>
                  <a:lumOff val="15000"/>
                </a:schemeClr>
              </a:solidFill>
              <a:cs typeface="+mn-lt"/>
            </a:endParaRPr>
          </a:p>
        </p:txBody>
      </p:sp>
      <p:sp>
        <p:nvSpPr>
          <p:cNvPr id="39956" name="平行四边形 47"/>
          <p:cNvSpPr/>
          <p:nvPr>
            <p:custDataLst>
              <p:tags r:id="rId20"/>
            </p:custDataLst>
          </p:nvPr>
        </p:nvSpPr>
        <p:spPr>
          <a:xfrm rot="5400000">
            <a:off x="3400425" y="4686300"/>
            <a:ext cx="1493838" cy="2085975"/>
          </a:xfrm>
          <a:prstGeom prst="parallelogram">
            <a:avLst>
              <a:gd name="adj" fmla="val 14167"/>
            </a:avLst>
          </a:prstGeom>
          <a:gradFill rotWithShape="1">
            <a:gsLst>
              <a:gs pos="0">
                <a:srgbClr val="FFFFFF">
                  <a:alpha val="0"/>
                </a:srgbClr>
              </a:gs>
              <a:gs pos="17999">
                <a:srgbClr val="FAECDB">
                  <a:alpha val="10799"/>
                </a:srgbClr>
              </a:gs>
              <a:gs pos="44000">
                <a:srgbClr val="FBEEDF">
                  <a:alpha val="26400"/>
                </a:srgbClr>
              </a:gs>
              <a:gs pos="100000">
                <a:srgbClr val="EBAC5F">
                  <a:alpha val="59999"/>
                </a:srgbClr>
              </a:gs>
              <a:gs pos="100000">
                <a:schemeClr val="accent2">
                  <a:alpha val="0"/>
                </a:scheme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39957" name="任意多边形: 形状 48"/>
          <p:cNvSpPr/>
          <p:nvPr>
            <p:custDataLst>
              <p:tags r:id="rId21"/>
            </p:custDataLst>
          </p:nvPr>
        </p:nvSpPr>
        <p:spPr>
          <a:xfrm>
            <a:off x="3105150" y="2563813"/>
            <a:ext cx="2085975" cy="2635250"/>
          </a:xfrm>
          <a:custGeom>
            <a:avLst/>
            <a:gdLst/>
            <a:ahLst/>
            <a:cxnLst>
              <a:cxn ang="0">
                <a:pos x="34259" y="1144356"/>
              </a:cxn>
              <a:cxn ang="0">
                <a:pos x="34259" y="0"/>
              </a:cxn>
              <a:cxn ang="0">
                <a:pos x="0" y="0"/>
              </a:cxn>
              <a:cxn ang="0">
                <a:pos x="0" y="1140903"/>
              </a:cxn>
              <a:cxn ang="0">
                <a:pos x="0" y="1215878"/>
              </a:cxn>
              <a:cxn ang="0">
                <a:pos x="0" y="2420412"/>
              </a:cxn>
              <a:cxn ang="0">
                <a:pos x="2085746" y="2634485"/>
              </a:cxn>
              <a:cxn ang="0">
                <a:pos x="2085746" y="1354977"/>
              </a:cxn>
            </a:cxnLst>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rgbClr val="F1C58F"/>
          </a:solidFill>
          <a:ln w="9525">
            <a:noFill/>
          </a:ln>
        </p:spPr>
        <p:txBody>
          <a:bodyPr/>
          <a:p>
            <a:endParaRPr lang="zh-CN" altLang="en-US"/>
          </a:p>
        </p:txBody>
      </p:sp>
      <p:sp>
        <p:nvSpPr>
          <p:cNvPr id="39958" name="任意多边形: 形状 49"/>
          <p:cNvSpPr/>
          <p:nvPr>
            <p:custDataLst>
              <p:tags r:id="rId22"/>
            </p:custDataLst>
          </p:nvPr>
        </p:nvSpPr>
        <p:spPr>
          <a:xfrm>
            <a:off x="3711575" y="3852863"/>
            <a:ext cx="1144588" cy="1223962"/>
          </a:xfrm>
          <a:custGeom>
            <a:avLst/>
            <a:gdLst/>
            <a:ahLst/>
            <a:cxnLst>
              <a:cxn ang="0">
                <a:pos x="302526" y="1223863"/>
              </a:cxn>
              <a:cxn ang="0">
                <a:pos x="0" y="1192318"/>
              </a:cxn>
              <a:cxn ang="0">
                <a:pos x="846028" y="0"/>
              </a:cxn>
              <a:cxn ang="0">
                <a:pos x="1145070" y="31545"/>
              </a:cxn>
            </a:cxnLst>
            <a:pathLst>
              <a:path w="1878330" h="2365057">
                <a:moveTo>
                  <a:pt x="496253" y="2365058"/>
                </a:moveTo>
                <a:lnTo>
                  <a:pt x="0" y="2304098"/>
                </a:lnTo>
                <a:lnTo>
                  <a:pt x="1387793" y="0"/>
                </a:lnTo>
                <a:lnTo>
                  <a:pt x="1878330" y="60960"/>
                </a:lnTo>
                <a:close/>
              </a:path>
            </a:pathLst>
          </a:custGeom>
          <a:solidFill>
            <a:srgbClr val="F3CC9C"/>
          </a:solidFill>
          <a:ln w="9525">
            <a:noFill/>
          </a:ln>
        </p:spPr>
        <p:txBody>
          <a:bodyPr/>
          <a:p>
            <a:endParaRPr lang="zh-CN" altLang="en-US"/>
          </a:p>
        </p:txBody>
      </p:sp>
      <p:sp>
        <p:nvSpPr>
          <p:cNvPr id="39959" name="任意多边形: 形状 50"/>
          <p:cNvSpPr/>
          <p:nvPr>
            <p:custDataLst>
              <p:tags r:id="rId23"/>
            </p:custDataLst>
          </p:nvPr>
        </p:nvSpPr>
        <p:spPr>
          <a:xfrm>
            <a:off x="3438525" y="3825875"/>
            <a:ext cx="1001713" cy="1208088"/>
          </a:xfrm>
          <a:custGeom>
            <a:avLst/>
            <a:gdLst/>
            <a:ahLst/>
            <a:cxnLst>
              <a:cxn ang="0">
                <a:pos x="159683" y="1208078"/>
              </a:cxn>
              <a:cxn ang="0">
                <a:pos x="0" y="1191333"/>
              </a:cxn>
              <a:cxn ang="0">
                <a:pos x="846608" y="0"/>
              </a:cxn>
              <a:cxn ang="0">
                <a:pos x="1001646" y="16744"/>
              </a:cxn>
            </a:cxnLst>
            <a:pathLst>
              <a:path w="1643062" h="2336482">
                <a:moveTo>
                  <a:pt x="261938" y="2336483"/>
                </a:moveTo>
                <a:lnTo>
                  <a:pt x="0" y="2304098"/>
                </a:lnTo>
                <a:lnTo>
                  <a:pt x="1388745" y="0"/>
                </a:lnTo>
                <a:lnTo>
                  <a:pt x="1643063" y="32385"/>
                </a:lnTo>
                <a:close/>
              </a:path>
            </a:pathLst>
          </a:custGeom>
          <a:solidFill>
            <a:srgbClr val="F3CC9C"/>
          </a:solidFill>
          <a:ln w="9525">
            <a:noFill/>
          </a:ln>
        </p:spPr>
        <p:txBody>
          <a:bodyPr/>
          <a:p>
            <a:endParaRPr lang="zh-CN" altLang="en-US"/>
          </a:p>
        </p:txBody>
      </p:sp>
      <p:sp>
        <p:nvSpPr>
          <p:cNvPr id="52" name="矩形 51"/>
          <p:cNvSpPr/>
          <p:nvPr>
            <p:custDataLst>
              <p:tags r:id="rId24"/>
            </p:custDataLst>
          </p:nvPr>
        </p:nvSpPr>
        <p:spPr>
          <a:xfrm>
            <a:off x="3254375" y="2914650"/>
            <a:ext cx="1703388" cy="787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明确产权关系,加强经营管理功能</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53" name="矩形 52"/>
          <p:cNvSpPr/>
          <p:nvPr>
            <p:custDataLst>
              <p:tags r:id="rId25"/>
            </p:custDataLst>
          </p:nvPr>
        </p:nvSpPr>
        <p:spPr>
          <a:xfrm>
            <a:off x="3254375" y="2265363"/>
            <a:ext cx="676275" cy="6000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2">
                    <a:lumMod val="70000"/>
                    <a:lumOff val="30000"/>
                  </a:schemeClr>
                </a:solidFill>
                <a:cs typeface="+mn-lt"/>
              </a:rPr>
              <a:t>02</a:t>
            </a:r>
            <a:endParaRPr lang="en-US" altLang="zh-CN" sz="2400" b="1" strike="noStrike" kern="0" noProof="1" dirty="0">
              <a:solidFill>
                <a:schemeClr val="accent2">
                  <a:lumMod val="70000"/>
                  <a:lumOff val="30000"/>
                </a:schemeClr>
              </a:solidFill>
              <a:cs typeface="+mn-lt"/>
            </a:endParaRPr>
          </a:p>
        </p:txBody>
      </p:sp>
      <p:sp>
        <p:nvSpPr>
          <p:cNvPr id="39962" name="平行四边形 54"/>
          <p:cNvSpPr/>
          <p:nvPr>
            <p:custDataLst>
              <p:tags r:id="rId26"/>
            </p:custDataLst>
          </p:nvPr>
        </p:nvSpPr>
        <p:spPr>
          <a:xfrm rot="5400000">
            <a:off x="1452563" y="5018088"/>
            <a:ext cx="1493837" cy="2085975"/>
          </a:xfrm>
          <a:prstGeom prst="parallelogram">
            <a:avLst>
              <a:gd name="adj" fmla="val 14167"/>
            </a:avLst>
          </a:prstGeom>
          <a:gradFill rotWithShape="1">
            <a:gsLst>
              <a:gs pos="0">
                <a:srgbClr val="FFFFFF">
                  <a:alpha val="0"/>
                </a:srgbClr>
              </a:gs>
              <a:gs pos="17999">
                <a:srgbClr val="FAECDB">
                  <a:alpha val="10799"/>
                </a:srgbClr>
              </a:gs>
              <a:gs pos="44000">
                <a:srgbClr val="F9E7D0">
                  <a:alpha val="26400"/>
                </a:srgbClr>
              </a:gs>
              <a:gs pos="100000">
                <a:srgbClr val="DA841C">
                  <a:alpha val="59999"/>
                </a:srgbClr>
              </a:gs>
              <a:gs pos="100000">
                <a:schemeClr val="accent1">
                  <a:alpha val="0"/>
                </a:scheme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39963" name="任意多边形: 形状 54"/>
          <p:cNvSpPr/>
          <p:nvPr>
            <p:custDataLst>
              <p:tags r:id="rId27"/>
            </p:custDataLst>
          </p:nvPr>
        </p:nvSpPr>
        <p:spPr>
          <a:xfrm>
            <a:off x="1155700" y="2897188"/>
            <a:ext cx="2084388" cy="2635250"/>
          </a:xfrm>
          <a:custGeom>
            <a:avLst/>
            <a:gdLst/>
            <a:ahLst/>
            <a:cxnLst>
              <a:cxn ang="0">
                <a:pos x="34259" y="1144356"/>
              </a:cxn>
              <a:cxn ang="0">
                <a:pos x="34259" y="0"/>
              </a:cxn>
              <a:cxn ang="0">
                <a:pos x="0" y="0"/>
              </a:cxn>
              <a:cxn ang="0">
                <a:pos x="0" y="1140903"/>
              </a:cxn>
              <a:cxn ang="0">
                <a:pos x="0" y="1215878"/>
              </a:cxn>
              <a:cxn ang="0">
                <a:pos x="0" y="2420412"/>
              </a:cxn>
              <a:cxn ang="0">
                <a:pos x="2085746" y="2634485"/>
              </a:cxn>
              <a:cxn ang="0">
                <a:pos x="2085746" y="1354977"/>
              </a:cxn>
            </a:cxnLst>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rgbClr val="EEBC7E"/>
          </a:solidFill>
          <a:ln w="9525">
            <a:noFill/>
          </a:ln>
        </p:spPr>
        <p:txBody>
          <a:bodyPr/>
          <a:p>
            <a:endParaRPr lang="zh-CN" altLang="en-US"/>
          </a:p>
        </p:txBody>
      </p:sp>
      <p:sp>
        <p:nvSpPr>
          <p:cNvPr id="39964" name="任意多边形: 形状 55"/>
          <p:cNvSpPr/>
          <p:nvPr>
            <p:custDataLst>
              <p:tags r:id="rId28"/>
            </p:custDataLst>
          </p:nvPr>
        </p:nvSpPr>
        <p:spPr>
          <a:xfrm>
            <a:off x="1762125" y="4186238"/>
            <a:ext cx="1144588" cy="1223962"/>
          </a:xfrm>
          <a:custGeom>
            <a:avLst/>
            <a:gdLst/>
            <a:ahLst/>
            <a:cxnLst>
              <a:cxn ang="0">
                <a:pos x="302526" y="1223863"/>
              </a:cxn>
              <a:cxn ang="0">
                <a:pos x="0" y="1192318"/>
              </a:cxn>
              <a:cxn ang="0">
                <a:pos x="846028" y="0"/>
              </a:cxn>
              <a:cxn ang="0">
                <a:pos x="1145070" y="31545"/>
              </a:cxn>
            </a:cxnLst>
            <a:pathLst>
              <a:path w="1878330" h="2365057">
                <a:moveTo>
                  <a:pt x="496253" y="2365058"/>
                </a:moveTo>
                <a:lnTo>
                  <a:pt x="0" y="2304098"/>
                </a:lnTo>
                <a:lnTo>
                  <a:pt x="1387793" y="0"/>
                </a:lnTo>
                <a:lnTo>
                  <a:pt x="1878330" y="60960"/>
                </a:lnTo>
                <a:close/>
              </a:path>
            </a:pathLst>
          </a:custGeom>
          <a:solidFill>
            <a:srgbClr val="F1C591"/>
          </a:solidFill>
          <a:ln w="9525">
            <a:noFill/>
          </a:ln>
        </p:spPr>
        <p:txBody>
          <a:bodyPr/>
          <a:p>
            <a:endParaRPr lang="zh-CN" altLang="en-US"/>
          </a:p>
        </p:txBody>
      </p:sp>
      <p:sp>
        <p:nvSpPr>
          <p:cNvPr id="39965" name="任意多边形: 形状 56"/>
          <p:cNvSpPr/>
          <p:nvPr>
            <p:custDataLst>
              <p:tags r:id="rId29"/>
            </p:custDataLst>
          </p:nvPr>
        </p:nvSpPr>
        <p:spPr>
          <a:xfrm>
            <a:off x="1487488" y="4159250"/>
            <a:ext cx="1001712" cy="1208088"/>
          </a:xfrm>
          <a:custGeom>
            <a:avLst/>
            <a:gdLst/>
            <a:ahLst/>
            <a:cxnLst>
              <a:cxn ang="0">
                <a:pos x="159683" y="1208078"/>
              </a:cxn>
              <a:cxn ang="0">
                <a:pos x="0" y="1191333"/>
              </a:cxn>
              <a:cxn ang="0">
                <a:pos x="846608" y="0"/>
              </a:cxn>
              <a:cxn ang="0">
                <a:pos x="1001646" y="16744"/>
              </a:cxn>
            </a:cxnLst>
            <a:pathLst>
              <a:path w="1643062" h="2336482">
                <a:moveTo>
                  <a:pt x="261938" y="2336483"/>
                </a:moveTo>
                <a:lnTo>
                  <a:pt x="0" y="2304098"/>
                </a:lnTo>
                <a:lnTo>
                  <a:pt x="1388745" y="0"/>
                </a:lnTo>
                <a:lnTo>
                  <a:pt x="1643063" y="32385"/>
                </a:lnTo>
                <a:close/>
              </a:path>
            </a:pathLst>
          </a:custGeom>
          <a:solidFill>
            <a:srgbClr val="F1C591"/>
          </a:solidFill>
          <a:ln w="9525">
            <a:noFill/>
          </a:ln>
        </p:spPr>
        <p:txBody>
          <a:bodyPr/>
          <a:p>
            <a:endParaRPr lang="zh-CN" altLang="en-US"/>
          </a:p>
        </p:txBody>
      </p:sp>
      <p:sp>
        <p:nvSpPr>
          <p:cNvPr id="59" name="矩形 58"/>
          <p:cNvSpPr/>
          <p:nvPr>
            <p:custDataLst>
              <p:tags r:id="rId30"/>
            </p:custDataLst>
          </p:nvPr>
        </p:nvSpPr>
        <p:spPr>
          <a:xfrm>
            <a:off x="1303338" y="3248025"/>
            <a:ext cx="1703388" cy="787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集中并利用社会资金功能</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60" name="矩形 59"/>
          <p:cNvSpPr/>
          <p:nvPr>
            <p:custDataLst>
              <p:tags r:id="rId31"/>
            </p:custDataLst>
          </p:nvPr>
        </p:nvSpPr>
        <p:spPr>
          <a:xfrm>
            <a:off x="1298575" y="2608263"/>
            <a:ext cx="677863" cy="6000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1">
                    <a:lumMod val="55000"/>
                    <a:lumOff val="45000"/>
                  </a:schemeClr>
                </a:solidFill>
                <a:cs typeface="+mn-lt"/>
              </a:rPr>
              <a:t>01</a:t>
            </a:r>
            <a:endParaRPr lang="en-US" altLang="zh-CN" sz="2400" b="1" strike="noStrike" kern="0" noProof="1" dirty="0">
              <a:solidFill>
                <a:schemeClr val="accent1">
                  <a:lumMod val="55000"/>
                  <a:lumOff val="45000"/>
                </a:schemeClr>
              </a:solidFill>
              <a:cs typeface="+mn-lt"/>
            </a:endParaRPr>
          </a:p>
        </p:txBody>
      </p:sp>
      <p:pic>
        <p:nvPicPr>
          <p:cNvPr id="74" name="图片 7" descr="32313538383938393b32313538373837383bbbd5d5c2"/>
          <p:cNvPicPr>
            <a:picLocks noChangeAspect="1"/>
          </p:cNvPicPr>
          <p:nvPr>
            <p:custDataLst>
              <p:tags r:id="rId32"/>
            </p:custDataLst>
          </p:nvPr>
        </p:nvPicPr>
        <p:blipFill>
          <a:blip r:embed="rId33">
            <a:extLst>
              <a:ext uri="{96DAC541-7B7A-43D3-8B79-37D633B846F1}">
                <asvg:svgBlip xmlns:asvg="http://schemas.microsoft.com/office/drawing/2016/SVG/main" r:embed="rId34"/>
              </a:ext>
            </a:extLst>
          </a:blip>
          <a:stretch>
            <a:fillRect/>
          </a:stretch>
        </p:blipFill>
        <p:spPr>
          <a:xfrm>
            <a:off x="9701530" y="3140714"/>
            <a:ext cx="682281" cy="682281"/>
          </a:xfrm>
          <a:prstGeom prst="rect">
            <a:avLst/>
          </a:prstGeom>
          <a:scene3d>
            <a:camera prst="isometricLeftDown">
              <a:rot lat="1800000" lon="600000" rev="0"/>
            </a:camera>
            <a:lightRig rig="threePt" dir="t"/>
          </a:scene3d>
        </p:spPr>
      </p:pic>
      <p:pic>
        <p:nvPicPr>
          <p:cNvPr id="73" name="图片 10" descr="32313538383938393b32313538373838313bd5feb8aeb4f3c2a5"/>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7727314" y="3437259"/>
            <a:ext cx="682282" cy="682281"/>
          </a:xfrm>
          <a:prstGeom prst="rect">
            <a:avLst/>
          </a:prstGeom>
          <a:scene3d>
            <a:camera prst="isometricLeftDown">
              <a:rot lat="1800000" lon="600000" rev="0"/>
            </a:camera>
            <a:lightRig rig="threePt" dir="t"/>
          </a:scene3d>
        </p:spPr>
      </p:pic>
      <p:pic>
        <p:nvPicPr>
          <p:cNvPr id="72" name="图片 4" descr="32313538383938393b32313538373837343bb9abd5c2"/>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5786755" y="3755394"/>
            <a:ext cx="682281" cy="682280"/>
          </a:xfrm>
          <a:prstGeom prst="rect">
            <a:avLst/>
          </a:prstGeom>
          <a:scene3d>
            <a:camera prst="isometricLeftDown">
              <a:rot lat="1800000" lon="600000" rev="0"/>
            </a:camera>
            <a:lightRig rig="threePt" dir="t"/>
          </a:scene3d>
        </p:spPr>
      </p:pic>
      <p:pic>
        <p:nvPicPr>
          <p:cNvPr id="71" name="图片 17" descr="32313538383938393b32313538373838383bd1ddcabe"/>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3805556" y="4135759"/>
            <a:ext cx="682281" cy="682281"/>
          </a:xfrm>
          <a:prstGeom prst="rect">
            <a:avLst/>
          </a:prstGeom>
          <a:scene3d>
            <a:camera prst="isometricLeftDown">
              <a:rot lat="1800000" lon="600000" rev="0"/>
            </a:camera>
            <a:lightRig rig="threePt" dir="t"/>
          </a:scene3d>
        </p:spPr>
      </p:pic>
      <p:pic>
        <p:nvPicPr>
          <p:cNvPr id="70" name="图片 2" descr="32313538383938393b32313538373837313bbbe1d2e9c5c4c9e3"/>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1823086" y="4477389"/>
            <a:ext cx="682280" cy="682281"/>
          </a:xfrm>
          <a:prstGeom prst="rect">
            <a:avLst/>
          </a:prstGeom>
          <a:scene3d>
            <a:camera prst="isometricLeftDown">
              <a:rot lat="1800000" lon="600000" rev="0"/>
            </a:camera>
            <a:lightRig rig="threePt" dir="t"/>
          </a:scene3d>
        </p:spPr>
      </p:pic>
    </p:spTree>
    <p:custDataLst>
      <p:tags r:id="rId4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145.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14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1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23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23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23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323.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32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328.xml><?xml version="1.0" encoding="utf-8"?>
<p:tagLst xmlns:p="http://schemas.openxmlformats.org/presentationml/2006/main">
  <p:tag name="KSO_WM_UNIT_TYPE" val="a"/>
  <p:tag name="KSO_WM_UNIT_INDEX" val="1"/>
  <p:tag name="KSO_WM_BEAUTIFY_FLAG" val="#wm#"/>
  <p:tag name="KSO_WM_TAG_VERSION" val="3.0"/>
  <p:tag name="KSO_WM_UNIT_ID" val="custom2023595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6"/>
  <p:tag name="KSO_WM_TEMPLATE_CATEGORY" val="custom"/>
  <p:tag name="KSO_WM_UNIT_ISCONTENTSTITLE" val="0"/>
  <p:tag name="KSO_WM_UNIT_VALUE" val="24"/>
  <p:tag name="KSO_WM_UNIT_PRESET_TEXT" val="单击此处&#10;添加文档标题"/>
  <p:tag name="KSO_WM_UNIT_TEXT_TYPE" val="1"/>
</p:tagLst>
</file>

<file path=ppt/tags/tag329.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6"/>
  <p:tag name="KSO_WM_TEMPLATE_CATEGORY" val="custom"/>
  <p:tag name="KSO_WM_SLIDE_INDEX" val="1"/>
  <p:tag name="KSO_WM_SLIDE_ID" val="custom20236796_1"/>
  <p:tag name="KSO_WM_TEMPLATE_MASTER_TYPE" val="0"/>
  <p:tag name="KSO_WM_SLIDE_LAYOUT" val="a_b_f"/>
  <p:tag name="KSO_WM_SLIDE_LAYOUT_CNT" val="1_1_1"/>
  <p:tag name="KSO_WM_SLIDE_THEME_ID" val="3332946"/>
  <p:tag name="KSO_WM_SLIDE_THEME_NAME" val="简约风书本教育教学"/>
</p:tagLst>
</file>

<file path=ppt/tags/tag3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UNIT_INDEX" val="1"/>
  <p:tag name="KSO_WM_UNIT_TYPE" val="f"/>
  <p:tag name="KSO_WM_UNIT_SUBTYPE" val="a"/>
  <p:tag name="KSO_WM_BEAUTIFY_FLAG" val="#wm#"/>
</p:tagLst>
</file>

<file path=ppt/tags/tag33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332.xml><?xml version="1.0" encoding="utf-8"?>
<p:tagLst xmlns:p="http://schemas.openxmlformats.org/presentationml/2006/main">
  <p:tag name="KSO_WM_UNIT_INDEX" val="1"/>
  <p:tag name="KSO_WM_UNIT_TYPE" val="f"/>
  <p:tag name="KSO_WM_UNIT_SUBTYPE" val="a"/>
  <p:tag name="KSO_WM_BEAUTIFY_FLAG" val="#wm#"/>
</p:tagLst>
</file>

<file path=ppt/tags/tag33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334.xml><?xml version="1.0" encoding="utf-8"?>
<p:tagLst xmlns:p="http://schemas.openxmlformats.org/presentationml/2006/main">
  <p:tag name="KSO_WM_UNIT_INDEX" val="1"/>
  <p:tag name="KSO_WM_UNIT_TYPE" val="f"/>
  <p:tag name="KSO_WM_UNIT_SUBTYPE" val="a"/>
  <p:tag name="KSO_WM_BEAUTIFY_FLAG" val="#wm#"/>
</p:tagLst>
</file>

<file path=ppt/tags/tag33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33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34.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347.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TYPE" val="1"/>
</p:tagLst>
</file>

<file path=ppt/tags/tag348.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Lst>
</file>

<file path=ppt/tags/tag349.xml><?xml version="1.0" encoding="utf-8"?>
<p:tagLst xmlns:p="http://schemas.openxmlformats.org/presentationml/2006/main">
  <p:tag name="KSO_WM_UNIT_INDEX" val="1"/>
  <p:tag name="KSO_WM_UNIT_TYPE" val="α"/>
  <p:tag name="KSO_WM_BEAUTIFY_FLAG" val="#wm#"/>
</p:tagLst>
</file>

<file path=ppt/tags/tag3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351.xml><?xml version="1.0" encoding="utf-8"?>
<p:tagLst xmlns:p="http://schemas.openxmlformats.org/presentationml/2006/main">
  <p:tag name="KSO_WM_BEAUTIFY_FLAG" val="#wm#"/>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636_2*n_h_i*1_1_2"/>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solid&quot;:{&quot;brightness&quot;:0.699999988079071,&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13"/>
  <p:tag name="KSO_WM_UNIT_TEXT_FILL_TYPE" val="1"/>
  <p:tag name="KSO_WM_UNIT_USESOURCEFORMAT_APPLY" val="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2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2_1"/>
  <p:tag name="KSO_WM_UNIT_VALUE" val="104"/>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1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1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3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3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36_2*n_h_h_i*1_2_1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1"/>
  <p:tag name="KSO_WM_UNIT_FILL_TYPE" val="1"/>
  <p:tag name="KSO_WM_UNIT_FILL_FORE_SCHEMECOLOR_INDEX" val="5"/>
  <p:tag name="KSO_WM_UNIT_FILL_FORE_SCHEMECOLOR_INDEX_BRIGHTNESS" val="0"/>
  <p:tag name="KSO_WM_UNIT_USESOURCEFORMAT_APPLY"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2*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2"/>
  <p:tag name="KSO_WM_UNIT_FILL_TYPE" val="1"/>
  <p:tag name="KSO_WM_UNIT_FILL_FORE_SCHEMECOLOR_INDEX" val="5"/>
  <p:tag name="KSO_WM_UNIT_FILL_FORE_SCHEMECOLOR_INDEX_BRIGHTNESS" val="0"/>
  <p:tag name="KSO_WM_UNIT_USESOURCEFORMAT_APPLY"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36_2*n_h_h_i*1_2_3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3"/>
  <p:tag name="KSO_WM_UNIT_FILL_TYPE" val="1"/>
  <p:tag name="KSO_WM_UNIT_FILL_FORE_SCHEMECOLOR_INDEX" val="5"/>
  <p:tag name="KSO_WM_UNIT_FILL_FORE_SCHEMECOLOR_INDEX_BRIGHTNESS" val="0"/>
  <p:tag name="KSO_WM_UNIT_USESOURCEFORMAT_APPLY" val="1"/>
</p:tagLst>
</file>

<file path=ppt/tags/tag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2*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41.57212598425197,&quot;top&quot;:104.11558337594579,&quot;width&quot;:853.814409448818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0"/>
  <p:tag name="KSO_WM_UNIT_TEXT_TYPE" val="1"/>
  <p:tag name="KSO_WM_UNIT_PRESET_TEXT" val="添加项标题"/>
  <p:tag name="KSO_WM_UNIT_LINE_FORE_SCHEMECOLOR_INDEX" val="5"/>
  <p:tag name="KSO_WM_UNIT_TEXT_FILL_FORE_SCHEMECOLOR_INDEX" val="1"/>
  <p:tag name="KSO_WM_UNIT_TEXT_FILL_TYPE" val="1"/>
  <p:tag name="KSO_WM_UNIT_LINE_FILL_TYPE" val="2"/>
  <p:tag name="KSO_WM_UNIT_USESOURCEFORMAT_APPLY" val="1"/>
</p:tagLst>
</file>

<file path=ppt/tags/tag359.xml><?xml version="1.0" encoding="utf-8"?>
<p:tagLst xmlns:p="http://schemas.openxmlformats.org/presentationml/2006/main">
  <p:tag name="KSO_WM_SLIDE_ID" val="diagram20231636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636"/>
  <p:tag name="KSO_WM_SLIDE_TYPE" val="text"/>
  <p:tag name="KSO_WM_SLIDE_SUBTYPE" val="diag"/>
  <p:tag name="KSO_WM_SLIDE_SIZE" val="850.394*351.675"/>
  <p:tag name="KSO_WM_SLIDE_POSITION" val="54.8031*136.966"/>
  <p:tag name="KSO_WM_SLIDE_LAYOUT" val="a_n"/>
  <p:tag name="KSO_WM_SLIDE_LAYOUT_CNT" val="1_1"/>
  <p:tag name="KSO_WM_SPECIAL_SOURCE" val="bdnull"/>
  <p:tag name="KSO_WM_DIAGRAM_GROUP_CODE" val="n1-1"/>
  <p:tag name="KSO_WM_SLIDE_DIAGTYPE" val="n"/>
</p:tagLst>
</file>

<file path=ppt/tags/tag36.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i*1_4_2"/>
  <p:tag name="KSO_WM_TEMPLATE_CATEGORY" val="diagram"/>
  <p:tag name="KSO_WM_TEMPLATE_INDEX" val="20231440"/>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type&quot;:0},&quot;glow&quot;:{&quot;colorType&quot;:0},&quot;line&quot;:{&quot;gradient&quot;:[{&quot;brightness&quot;:0,&quot;colorType&quot;:1,&quot;foreColorIndex&quot;:5,&quot;pos&quot;:0,&quot;transparency&quot;:0.8899999856948853},{&quot;brightness&quot;:0,&quot;colorType&quot;:1,&quot;foreColorIndex&quot;:5,&quot;pos&quot;:1,&quot;transparency&quot;:1}],&quot;type&quot;:2},&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i*1_3_2"/>
  <p:tag name="KSO_WM_TEMPLATE_CATEGORY" val="diagram"/>
  <p:tag name="KSO_WM_TEMPLATE_INDEX" val="20231440"/>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gradient&quot;:[{&quot;brightness&quot;:0.800000011920929,&quot;colorType&quot;:1,&quot;foreColorIndex&quot;:5,&quot;pos&quot;:1,&quot;transparency&quot;:0.8999999761581421},{&quot;brightness&quot;:0.800000011920929,&quot;colorType&quot;:1,&quot;foreColorIndex&quot;:5,&quot;pos&quot;:0,&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i*1_2_2"/>
  <p:tag name="KSO_WM_TEMPLATE_CATEGORY" val="diagram"/>
  <p:tag name="KSO_WM_TEMPLATE_INDEX" val="20231440"/>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type&quot;:0},&quot;glow&quot;:{&quot;colorType&quot;:0},&quot;line&quot;:{&quot;gradient&quot;:[{&quot;brightness&quot;:0,&quot;colorType&quot;:1,&quot;foreColorIndex&quot;:5,&quot;pos&quot;:0,&quot;transparency&quot;:0.8899999856948853},{&quot;brightness&quot;:0,&quot;colorType&quot;:1,&quot;foreColorIndex&quot;:5,&quot;pos&quot;:1,&quot;transparency&quot;:1}],&quot;type&quot;:2},&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i*1_1_1"/>
  <p:tag name="KSO_WM_TEMPLATE_CATEGORY" val="diagram"/>
  <p:tag name="KSO_WM_TEMPLATE_INDEX" val="20231440"/>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gradient&quot;:[{&quot;brightness&quot;:-0.25,&quot;colorType&quot;:1,&quot;foreColorIndex&quot;:5,&quot;pos&quot;:0.14000000059604645,&quot;transparency&quot;:0},{&quot;brightness&quot;:0.4000000059604645,&quot;colorType&quot;:1,&quot;foreColorIndex&quot;:5,&quot;pos&quot;:1,&quot;transparency&quot;:0},{&quot;brightness&quot;:0,&quot;colorType&quot;:1,&quot;foreColorIndex&quot;:5,&quot;pos&quot;:0.6100000143051147,&quot;transparency&quot;:0}],&quot;type&quot;:3},&quot;glow&quot;:{&quot;colorType&quot;:0},&quot;line&quot;:{&quot;type&quot;:0},&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i*1_2_1"/>
  <p:tag name="KSO_WM_TEMPLATE_CATEGORY" val="diagram"/>
  <p:tag name="KSO_WM_TEMPLATE_INDEX" val="20231440"/>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solid&quot;:{&quot;brightness&quot;:0,&quot;colorType&quot;:2,&quot;rgb&quot;:&quot;#ffffff&quot;,&quot;transparency&quot;:0},&quot;type&quot;:1},&quot;glow&quot;:{&quot;colorType&quot;:0},&quot;line&quot;:{&quot;gradient&quot;:[{&quot;brightness&quot;:0.4000000059604645,&quot;colorType&quot;:1,&quot;foreColorIndex&quot;:5,&quot;pos&quot;:0,&quot;transparency&quot;:0},{&quot;brightness&quot;:-0.25,&quot;colorType&quot;:1,&quot;foreColorIndex&quot;:5,&quot;pos&quot;:1,&quot;transparency&quot;:0}],&quot;type&quot;:2},&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x*1_2_1"/>
  <p:tag name="KSO_WM_TEMPLATE_CATEGORY" val="diagram"/>
  <p:tag name="KSO_WM_TEMPLATE_INDEX" val="20231440"/>
  <p:tag name="KSO_WM_UNIT_LAYERLEVEL" val="1_1_1"/>
  <p:tag name="KSO_WM_TAG_VERSION" val="3.0"/>
  <p:tag name="KSO_WM_BEAUTIFY_FLAG" val="#wm#"/>
  <p:tag name="KSO_WM_UNIT_VALUE" val="55*60"/>
  <p:tag name="KSO_WM_DIAGRAM_GROUP_CODE" val="l1-1"/>
  <p:tag name="KSO_WM_UNIT_TYPE" val="l_h_x"/>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glow&quot;:{},&quot;line&quot;:{},&quot;shadow&quot;:{},&quot;threeD&quot;:{}}}"/>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i*1_3_1"/>
  <p:tag name="KSO_WM_TEMPLATE_CATEGORY" val="diagram"/>
  <p:tag name="KSO_WM_TEMPLATE_INDEX" val="20231440"/>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gradient&quot;:[{&quot;brightness&quot;:-0.25,&quot;colorType&quot;:1,&quot;foreColorIndex&quot;:5,&quot;pos&quot;:0.14000000059604645,&quot;transparency&quot;:0},{&quot;brightness&quot;:0.4000000059604645,&quot;colorType&quot;:1,&quot;foreColorIndex&quot;:5,&quot;pos&quot;:1,&quot;transparency&quot;:0},{&quot;brightness&quot;:0,&quot;colorType&quot;:1,&quot;foreColorIndex&quot;:5,&quot;pos&quot;:0.6100000143051147,&quot;transparency&quot;:0}],&quot;type&quot;:3},&quot;glow&quot;:{&quot;colorType&quot;:0},&quot;line&quot;:{&quot;type&quot;:0},&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i*1_4_1"/>
  <p:tag name="KSO_WM_TEMPLATE_CATEGORY" val="diagram"/>
  <p:tag name="KSO_WM_TEMPLATE_INDEX" val="20231440"/>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solid&quot;:{&quot;brightness&quot;:0,&quot;colorType&quot;:2,&quot;rgb&quot;:&quot;#ffffff&quot;,&quot;transparency&quot;:0},&quot;type&quot;:1},&quot;glow&quot;:{&quot;colorType&quot;:0},&quot;line&quot;:{&quot;gradient&quot;:[{&quot;brightness&quot;:0.4000000059604645,&quot;colorType&quot;:1,&quot;foreColorIndex&quot;:5,&quot;pos&quot;:0,&quot;transparency&quot;:0},{&quot;brightness&quot;:-0.25,&quot;colorType&quot;:1,&quot;foreColorIndex&quot;:5,&quot;pos&quot;:1,&quot;transparency&quot;:0}],&quot;type&quot;:2},&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x*1_3_1"/>
  <p:tag name="KSO_WM_TEMPLATE_CATEGORY" val="diagram"/>
  <p:tag name="KSO_WM_TEMPLATE_INDEX" val="20231440"/>
  <p:tag name="KSO_WM_UNIT_LAYERLEVEL" val="1_1_1"/>
  <p:tag name="KSO_WM_TAG_VERSION" val="3.0"/>
  <p:tag name="KSO_WM_BEAUTIFY_FLAG" val="#wm#"/>
  <p:tag name="KSO_WM_UNIT_VALUE" val="60*62"/>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x*1_4_1"/>
  <p:tag name="KSO_WM_TEMPLATE_CATEGORY" val="diagram"/>
  <p:tag name="KSO_WM_TEMPLATE_INDEX" val="20231440"/>
  <p:tag name="KSO_WM_UNIT_LAYERLEVEL" val="1_1_1"/>
  <p:tag name="KSO_WM_TAG_VERSION" val="3.0"/>
  <p:tag name="KSO_WM_BEAUTIFY_FLAG" val="#wm#"/>
  <p:tag name="KSO_WM_UNIT_VALUE" val="60*60"/>
  <p:tag name="KSO_WM_DIAGRAM_GROUP_CODE" val="l1-1"/>
  <p:tag name="KSO_WM_UNIT_TYPE" val="l_h_x"/>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glow&quot;:{},&quot;line&quot;:{},&quot;shadow&quot;:{},&quot;threeD&quot;:{}}}"/>
</p:tagLst>
</file>

<file path=ppt/tags/tag3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h_x*1_1_1"/>
  <p:tag name="KSO_WM_TEMPLATE_CATEGORY" val="diagram"/>
  <p:tag name="KSO_WM_TEMPLATE_INDEX" val="20231440"/>
  <p:tag name="KSO_WM_UNIT_LAYERLEVEL" val="1_1_1"/>
  <p:tag name="KSO_WM_TAG_VERSION" val="3.0"/>
  <p:tag name="KSO_WM_BEAUTIFY_FLAG" val="#wm#"/>
  <p:tag name="KSO_WM_UNIT_VALUE" val="60*60"/>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i*1_2"/>
  <p:tag name="KSO_WM_TEMPLATE_CATEGORY" val="diagram"/>
  <p:tag name="KSO_WM_TEMPLATE_INDEX" val="20231440"/>
  <p:tag name="KSO_WM_UNIT_LAYERLEVEL" val="1_1"/>
  <p:tag name="KSO_WM_TAG_VERSION" val="3.0"/>
  <p:tag name="KSO_WM_BEAUTIFY_FLAG" val="#wm#"/>
  <p:tag name="KSO_WM_DIAGRAM_GROUP_CODE" val="l1-1"/>
  <p:tag name="KSO_WM_UNIT_TYPE" val="l_i"/>
  <p:tag name="KSO_WM_UNIT_INDEX" val="1_2"/>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gradient&quot;:[{&quot;brightness&quot;:0.800000011920929,&quot;colorType&quot;:1,&quot;foreColorIndex&quot;:5,&quot;pos&quot;:1,&quot;transparency&quot;:0.8999999761581421},{&quot;brightness&quot;:0.800000011920929,&quot;colorType&quot;:1,&quot;foreColorIndex&quot;:5,&quot;pos&quot;:0,&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3*l_i*1_1"/>
  <p:tag name="KSO_WM_TEMPLATE_CATEGORY" val="diagram"/>
  <p:tag name="KSO_WM_TEMPLATE_INDEX" val="20231440"/>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gradient&quot;:[{&quot;brightness&quot;:0.800000011920929,&quot;colorType&quot;:1,&quot;foreColorIndex&quot;:5,&quot;pos&quot;:1,&quot;transparency&quot;:0.8999999761581421},{&quot;brightness&quot;:0.800000011920929,&quot;colorType&quot;:1,&quot;foreColorIndex&quot;:5,&quot;pos&quot;:0,&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7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1440_3*l_h_a*1_1_1"/>
  <p:tag name="KSO_WM_TEMPLATE_CATEGORY" val="diagram"/>
  <p:tag name="KSO_WM_TEMPLATE_INDEX" val="2023144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TEXT_TYPE" val="1"/>
  <p:tag name="KSO_WM_UNIT_VALUE" val="12"/>
  <p:tag name="KSO_WM_UNIT_PRESET_TEXT" val="单击此处添加标题内容"/>
</p:tagLst>
</file>

<file path=ppt/tags/tag37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1440_3*l_h_a*1_3_1"/>
  <p:tag name="KSO_WM_TEMPLATE_CATEGORY" val="diagram"/>
  <p:tag name="KSO_WM_TEMPLATE_INDEX" val="2023144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TEXT_TYPE" val="1"/>
  <p:tag name="KSO_WM_UNIT_PRESET_TEXT" val="单击此处添加标题内容"/>
</p:tagLst>
</file>

<file path=ppt/tags/tag37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440_3*l_h_a*1_2_1"/>
  <p:tag name="KSO_WM_TEMPLATE_CATEGORY" val="diagram"/>
  <p:tag name="KSO_WM_TEMPLATE_INDEX" val="2023144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TEXT_FILL_FORE_SCHEMECOLOR_INDEX" val="1"/>
  <p:tag name="KSO_WM_UNIT_TEXT_FILL_TYPE" val="1"/>
  <p:tag name="KSO_WM_UNIT_TEXT_TYPE" val="1"/>
  <p:tag name="KSO_WM_UNIT_PRESET_TEXT" val="单击此处添加标题内容"/>
</p:tagLst>
</file>

<file path=ppt/tags/tag37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diagram20231440_3*l_h_a*1_4_1"/>
  <p:tag name="KSO_WM_TEMPLATE_CATEGORY" val="diagram"/>
  <p:tag name="KSO_WM_TEMPLATE_INDEX" val="2023144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9.1423645019531,&quot;width&quot;:847.162658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TEXT_FILL_FORE_SCHEMECOLOR_INDEX" val="1"/>
  <p:tag name="KSO_WM_UNIT_TEXT_FILL_TYPE" val="1"/>
  <p:tag name="KSO_WM_UNIT_TEXT_TYPE" val="1"/>
  <p:tag name="KSO_WM_UNIT_PRESET_TEXT" val="单击此处添加标题内容"/>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5*a*1"/>
  <p:tag name="KSO_WM_TEMPLATE_CATEGORY" val="diagram"/>
  <p:tag name="KSO_WM_TEMPLATE_INDEX" val="20231440"/>
  <p:tag name="KSO_WM_UNIT_LAYERLEVEL" val="1"/>
  <p:tag name="KSO_WM_TAG_VERSION" val="3.0"/>
  <p:tag name="KSO_WM_BEAUTIFY_FLAG" val="#wm#"/>
  <p:tag name="KSO_WM_UNIT_ISCONTENTSTITLE" val="0"/>
  <p:tag name="KSO_WM_UNIT_ISNUMDGMTITLE" val="0"/>
  <p:tag name="KSO_WM_UNIT_NOCLEAR" val="0"/>
  <p:tag name="KSO_WM_UNIT_VALUE" val="30"/>
  <p:tag name="KSO_WM_DIAGRAM_GROUP_CODE" val="l1-1"/>
  <p:tag name="KSO_WM_UNIT_TYPE" val="a"/>
  <p:tag name="KSO_WM_UNIT_INDEX" val="1"/>
  <p:tag name="KSO_WM_UNIT_TEXT_TYPE" val="1"/>
  <p:tag name="KSO_WM_UNIT_PRESET_TEXT" val="单击此处添加标题"/>
</p:tagLst>
</file>

<file path=ppt/tags/tag378.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37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4389_2*a*1"/>
  <p:tag name="KSO_WM_TEMPLATE_CATEGORY" val="diagram"/>
  <p:tag name="KSO_WM_TEMPLATE_INDEX" val="20234389"/>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4"/>
  <p:tag name="KSO_WM_TEMPLATE_CATEGORY" val="diagram"/>
  <p:tag name="KSO_WM_TEMPLATE_INDEX" val="20234389"/>
  <p:tag name="KSO_WM_UNIT_LAYERLEVEL" val="1_1_1"/>
  <p:tag name="KSO_WM_TAG_VERSION" val="3.0"/>
  <p:tag name="KSO_WM_DIAGRAM_GROUP_CODE" val="l1-1"/>
  <p:tag name="KSO_WM_UNIT_TYPE" val="l_h_i"/>
  <p:tag name="KSO_WM_UNIT_INDEX" val="1_5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5"/>
  <p:tag name="KSO_WM_TEMPLATE_CATEGORY" val="diagram"/>
  <p:tag name="KSO_WM_TEMPLATE_INDEX" val="20234389"/>
  <p:tag name="KSO_WM_UNIT_LAYERLEVEL" val="1_1_1"/>
  <p:tag name="KSO_WM_TAG_VERSION" val="3.0"/>
  <p:tag name="KSO_WM_DIAGRAM_GROUP_CODE" val="l1-1"/>
  <p:tag name="KSO_WM_UNIT_TYPE" val="l_h_i"/>
  <p:tag name="KSO_WM_UNIT_INDEX" val="1_5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15"/>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3"/>
  <p:tag name="KSO_WM_TEMPLATE_CATEGORY" val="diagram"/>
  <p:tag name="KSO_WM_TEMPLATE_INDEX" val="20234389"/>
  <p:tag name="KSO_WM_UNIT_LAYERLEVEL" val="1_1_1"/>
  <p:tag name="KSO_WM_TAG_VERSION" val="3.0"/>
  <p:tag name="KSO_WM_DIAGRAM_GROUP_CODE" val="l1-1"/>
  <p:tag name="KSO_WM_UNIT_TYPE" val="l_h_i"/>
  <p:tag name="KSO_WM_UNIT_INDEX" val="1_5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2"/>
  <p:tag name="KSO_WM_TEMPLATE_CATEGORY" val="diagram"/>
  <p:tag name="KSO_WM_TEMPLATE_INDEX" val="20234389"/>
  <p:tag name="KSO_WM_UNIT_LAYERLEVEL" val="1_1_1"/>
  <p:tag name="KSO_WM_TAG_VERSION" val="3.0"/>
  <p:tag name="KSO_WM_DIAGRAM_GROUP_CODE" val="l1-1"/>
  <p:tag name="KSO_WM_UNIT_TYPE" val="l_h_i"/>
  <p:tag name="KSO_WM_UNIT_INDEX" val="1_5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5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5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
  <p:tag name="KSO_WM_UNIT_TEXT_FILL_FORE_SCHEMECOLOR_INDEX" val="1"/>
  <p:tag name="KSO_WM_UNIT_TEXT_FILL_TYPE"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4"/>
  <p:tag name="KSO_WM_TEMPLATE_CATEGORY" val="diagram"/>
  <p:tag name="KSO_WM_TEMPLATE_INDEX" val="20234389"/>
  <p:tag name="KSO_WM_UNIT_LAYERLEVEL" val="1_1_1"/>
  <p:tag name="KSO_WM_TAG_VERSION" val="3.0"/>
  <p:tag name="KSO_WM_DIAGRAM_GROUP_CODE" val="l1-1"/>
  <p:tag name="KSO_WM_UNIT_TYPE" val="l_h_i"/>
  <p:tag name="KSO_WM_UNIT_INDEX" val="1_4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5"/>
  <p:tag name="KSO_WM_TEMPLATE_CATEGORY" val="diagram"/>
  <p:tag name="KSO_WM_TEMPLATE_INDEX" val="20234389"/>
  <p:tag name="KSO_WM_UNIT_LAYERLEVEL" val="1_1_1"/>
  <p:tag name="KSO_WM_TAG_VERSION" val="3.0"/>
  <p:tag name="KSO_WM_DIAGRAM_GROUP_CODE" val="l1-1"/>
  <p:tag name="KSO_WM_UNIT_TYPE" val="l_h_i"/>
  <p:tag name="KSO_WM_UNIT_INDEX" val="1_4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3"/>
  <p:tag name="KSO_WM_TEMPLATE_CATEGORY" val="diagram"/>
  <p:tag name="KSO_WM_TEMPLATE_INDEX" val="20234389"/>
  <p:tag name="KSO_WM_UNIT_LAYERLEVEL" val="1_1_1"/>
  <p:tag name="KSO_WM_TAG_VERSION" val="3.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2"/>
  <p:tag name="KSO_WM_TEMPLATE_CATEGORY" val="diagram"/>
  <p:tag name="KSO_WM_TEMPLATE_INDEX" val="20234389"/>
  <p:tag name="KSO_WM_UNIT_LAYERLEVEL" val="1_1_1"/>
  <p:tag name="KSO_WM_TAG_VERSION" val="3.0"/>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4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4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
  <p:tag name="KSO_WM_UNIT_TEXT_FILL_FORE_SCHEMECOLOR_INDEX" val="1"/>
  <p:tag name="KSO_WM_UNIT_TEXT_FILL_TYPE"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4"/>
  <p:tag name="KSO_WM_TEMPLATE_CATEGORY" val="diagram"/>
  <p:tag name="KSO_WM_TEMPLATE_INDEX" val="20234389"/>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5"/>
  <p:tag name="KSO_WM_TEMPLATE_CATEGORY" val="diagram"/>
  <p:tag name="KSO_WM_TEMPLATE_INDEX" val="20234389"/>
  <p:tag name="KSO_WM_UNIT_LAYERLEVEL" val="1_1_1"/>
  <p:tag name="KSO_WM_TAG_VERSION" val="3.0"/>
  <p:tag name="KSO_WM_DIAGRAM_GROUP_CODE" val="l1-1"/>
  <p:tag name="KSO_WM_UNIT_TYPE" val="l_h_i"/>
  <p:tag name="KSO_WM_UNIT_INDEX" val="1_3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15"/>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3"/>
  <p:tag name="KSO_WM_TEMPLATE_CATEGORY" val="diagram"/>
  <p:tag name="KSO_WM_TEMPLATE_INDEX" val="20234389"/>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23000000417232513,&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23"/>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2"/>
  <p:tag name="KSO_WM_TEMPLATE_CATEGORY" val="diagram"/>
  <p:tag name="KSO_WM_TEMPLATE_INDEX" val="20234389"/>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23000000417232513,&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23"/>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3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内容"/>
  <p:tag name="KSO_WM_UNIT_TEXT_FILL_FORE_SCHEMECOLOR_INDEX" val="1"/>
  <p:tag name="KSO_WM_UNIT_TEXT_FILL_TYPE"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4"/>
  <p:tag name="KSO_WM_TEMPLATE_CATEGORY" val="diagram"/>
  <p:tag name="KSO_WM_TEMPLATE_INDEX" val="20234389"/>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5"/>
  <p:tag name="KSO_WM_TEMPLATE_CATEGORY" val="diagram"/>
  <p:tag name="KSO_WM_TEMPLATE_INDEX" val="20234389"/>
  <p:tag name="KSO_WM_UNIT_LAYERLEVEL" val="1_1_1"/>
  <p:tag name="KSO_WM_TAG_VERSION" val="3.0"/>
  <p:tag name="KSO_WM_DIAGRAM_GROUP_CODE" val="l1-1"/>
  <p:tag name="KSO_WM_UNIT_TYPE" val="l_h_i"/>
  <p:tag name="KSO_WM_UNIT_INDEX" val="1_2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3000000119209289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3"/>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3"/>
  <p:tag name="KSO_WM_TEMPLATE_CATEGORY" val="diagram"/>
  <p:tag name="KSO_WM_TEMPLATE_INDEX" val="20234389"/>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379999995231628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38"/>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2"/>
  <p:tag name="KSO_WM_TEMPLATE_CATEGORY" val="diagram"/>
  <p:tag name="KSO_WM_TEMPLATE_INDEX" val="20234389"/>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379999995231628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38"/>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2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
  <p:tag name="KSO_WM_UNIT_TEXT_FILL_FORE_SCHEMECOLOR_INDEX" val="1"/>
  <p:tag name="KSO_WM_UNIT_TEXT_FILL_TYPE"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000000119209289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4"/>
  <p:tag name="KSO_WM_TEMPLATE_CATEGORY" val="diagram"/>
  <p:tag name="KSO_WM_TEMPLATE_INDEX" val="20234389"/>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5"/>
  <p:tag name="KSO_WM_TEMPLATE_CATEGORY" val="diagram"/>
  <p:tag name="KSO_WM_TEMPLATE_INDEX" val="20234389"/>
  <p:tag name="KSO_WM_UNIT_LAYERLEVEL" val="1_1_1"/>
  <p:tag name="KSO_WM_TAG_VERSION" val="3.0"/>
  <p:tag name="KSO_WM_DIAGRAM_GROUP_CODE" val="l1-1"/>
  <p:tag name="KSO_WM_UNIT_TYPE" val="l_h_i"/>
  <p:tag name="KSO_WM_UNIT_INDEX" val="1_1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4499999880790710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45"/>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3"/>
  <p:tag name="KSO_WM_TEMPLATE_CATEGORY" val="diagram"/>
  <p:tag name="KSO_WM_TEMPLATE_INDEX" val="20234389"/>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52999997138977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3"/>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2"/>
  <p:tag name="KSO_WM_TEMPLATE_CATEGORY" val="diagram"/>
  <p:tag name="KSO_WM_TEMPLATE_INDEX" val="20234389"/>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52999997138977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3"/>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1_1"/>
  <p:tag name="KSO_WM_TEMPLATE_CATEGORY" val="diagram"/>
  <p:tag name="KSO_WM_TEMPLATE_INDEX" val="20234389"/>
  <p:tag name="KSO_WM_UNIT_LAYERLEVEL" val="1_1_1"/>
  <p:tag name="KSO_WM_TAG_VERSION" val="3.0"/>
  <p:tag name="KSO_WM_UNIT_SUBTYPE" val="a"/>
  <p:tag name="KSO_WM_UNIT_NOCLEAR" val="0"/>
  <p:tag name="KSO_WM_UNIT_VALUE" val="16"/>
  <p:tag name="KSO_WM_DIAGRAM_GROUP_CODE" val="l1-1"/>
  <p:tag name="KSO_WM_UNIT_TYPE" val="l_h_f"/>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内容"/>
  <p:tag name="KSO_WM_UNIT_TEXT_FILL_FORE_SCHEMECOLOR_INDEX" val="1"/>
  <p:tag name="KSO_WM_UNIT_TEXT_FILL_TYP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4499999880790710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4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5_1"/>
  <p:tag name="KSO_WM_TEMPLATE_CATEGORY" val="diagram"/>
  <p:tag name="KSO_WM_TEMPLATE_INDEX" val="20234389"/>
  <p:tag name="KSO_WM_UNIT_LAYERLEVEL" val="1_1_1"/>
  <p:tag name="KSO_WM_TAG_VERSION" val="3.0"/>
  <p:tag name="KSO_WM_UNIT_VALUE" val="189*163"/>
  <p:tag name="KSO_WM_DIAGRAM_GROUP_CODE" val="l1-1"/>
  <p:tag name="KSO_WM_UNIT_TYPE" val="l_h_x"/>
  <p:tag name="KSO_WM_UNIT_INDEX" val="1_5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4_1"/>
  <p:tag name="KSO_WM_TEMPLATE_CATEGORY" val="diagram"/>
  <p:tag name="KSO_WM_TEMPLATE_INDEX" val="20234389"/>
  <p:tag name="KSO_WM_UNIT_LAYERLEVEL" val="1_1_1"/>
  <p:tag name="KSO_WM_TAG_VERSION" val="3.0"/>
  <p:tag name="KSO_WM_UNIT_VALUE" val="189*177"/>
  <p:tag name="KSO_WM_DIAGRAM_GROUP_CODE" val="l1-1"/>
  <p:tag name="KSO_WM_UNIT_TYPE" val="l_h_x"/>
  <p:tag name="KSO_WM_UNIT_INDEX" val="1_4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3_1"/>
  <p:tag name="KSO_WM_TEMPLATE_CATEGORY" val="diagram"/>
  <p:tag name="KSO_WM_TEMPLATE_INDEX" val="20234389"/>
  <p:tag name="KSO_WM_UNIT_LAYERLEVEL" val="1_1_1"/>
  <p:tag name="KSO_WM_TAG_VERSION" val="3.0"/>
  <p:tag name="KSO_WM_UNIT_VALUE" val="189*172"/>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2_1"/>
  <p:tag name="KSO_WM_TEMPLATE_CATEGORY" val="diagram"/>
  <p:tag name="KSO_WM_TEMPLATE_INDEX" val="20234389"/>
  <p:tag name="KSO_WM_UNIT_LAYERLEVEL" val="1_1_1"/>
  <p:tag name="KSO_WM_TAG_VERSION" val="3.0"/>
  <p:tag name="KSO_WM_UNIT_VALUE" val="189*190"/>
  <p:tag name="KSO_WM_DIAGRAM_GROUP_CODE" val="l1-1"/>
  <p:tag name="KSO_WM_UNIT_TYPE" val="l_h_x"/>
  <p:tag name="KSO_WM_UNIT_INDEX" val="1_2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1_1"/>
  <p:tag name="KSO_WM_TEMPLATE_CATEGORY" val="diagram"/>
  <p:tag name="KSO_WM_TEMPLATE_INDEX" val="20234389"/>
  <p:tag name="KSO_WM_UNIT_LAYERLEVEL" val="1_1_1"/>
  <p:tag name="KSO_WM_TAG_VERSION" val="3.0"/>
  <p:tag name="KSO_WM_UNIT_VALUE" val="189*208"/>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15.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416.xml><?xml version="1.0" encoding="utf-8"?>
<p:tagLst xmlns:p="http://schemas.openxmlformats.org/presentationml/2006/main">
  <p:tag name="KSO_WM_UNIT_INDEX" val="2"/>
  <p:tag name="KSO_WM_UNIT_TYPE" val="f"/>
  <p:tag name="KSO_WM_UNIT_SUBTYPE" val="a"/>
  <p:tag name="KSO_WM_BEAUTIFY_FLAG" val="#wm#"/>
</p:tagLst>
</file>

<file path=ppt/tags/tag417.xml><?xml version="1.0" encoding="utf-8"?>
<p:tagLst xmlns:p="http://schemas.openxmlformats.org/presentationml/2006/main">
  <p:tag name="KSO_WM_UNIT_INDEX" val="4"/>
  <p:tag name="KSO_WM_UNIT_TYPE" val="f"/>
  <p:tag name="KSO_WM_UNIT_SUBTYPE" val="a"/>
  <p:tag name="KSO_WM_BEAUTIFY_FLAG" val="#wm#"/>
</p:tagLst>
</file>

<file path=ppt/tags/tag418.xml><?xml version="1.0" encoding="utf-8"?>
<p:tagLst xmlns:p="http://schemas.openxmlformats.org/presentationml/2006/main">
  <p:tag name="KSO_WM_UNIT_INDEX" val="3"/>
  <p:tag name="KSO_WM_UNIT_TYPE" val="f"/>
  <p:tag name="KSO_WM_UNIT_SUBTYPE" val="a"/>
  <p:tag name="KSO_WM_BEAUTIFY_FLAG" val="#wm#"/>
</p:tagLst>
</file>

<file path=ppt/tags/tag419.xml><?xml version="1.0" encoding="utf-8"?>
<p:tagLst xmlns:p="http://schemas.openxmlformats.org/presentationml/2006/main">
  <p:tag name="KSO_WM_UNIT_INDEX" val="1"/>
  <p:tag name="KSO_WM_UNIT_TYPE" val="a"/>
  <p:tag name="KSO_WM_BEAUTIFY_FLAG" val="#wm#"/>
</p:tagLst>
</file>

<file path=ppt/tags/tag4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21.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UNIT_VALUE" val="30"/>
  <p:tag name="KSO_WM_TEMPLATE_INDEX" val="20230191"/>
  <p:tag name="KSO_WM_UNIT_ID" val="custom20230191_1*a*1"/>
  <p:tag name="KSO_WM_UNIT_PRESET_TEXT" val="单击此处添加标题"/>
  <p:tag name="KSO_WM_UNIT_TEXT_FILL_FORE_SCHEMECOLOR_INDEX" val="15"/>
  <p:tag name="KSO_WM_UNIT_TEXT_FILL_TYPE" val="1"/>
  <p:tag name="KSO_WM_UNIT_USESOURCEFORMAT_APPLY" val="1"/>
</p:tagLst>
</file>

<file path=ppt/tags/tag42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0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658_2*l_h_f*1_1_1"/>
  <p:tag name="KSO_WM_TEMPLATE_CATEGORY" val="diagram"/>
  <p:tag name="KSO_WM_TEMPLATE_INDEX" val="20233658"/>
  <p:tag name="KSO_WM_UNIT_LAYERLEVEL" val="1_1_1"/>
  <p:tag name="KSO_WM_TAG_VERSION" val="3.0"/>
  <p:tag name="KSO_WM_DIAGRAM_MAX_ITEMCNT" val="3"/>
  <p:tag name="KSO_WM_DIAGRAM_MIN_ITEMCNT" val="1"/>
  <p:tag name="KSO_WM_DIAGRAM_VIRTUALLY_FRAME" val="{&quot;height&quot;:356.11614990234375,&quot;left&quot;:43.86732283464567,&quot;top&quot;:123.10349985197772,&quot;width&quot;:413.9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简明地阐述您观点根据需要可酌情增减文字，以便观者准确理解您传达的思想。单击添加文本具体内容，简明扼要地阐述您观点根据需要酌情增减文字，以便观者准确理解。&#10;&#10;"/>
  <p:tag name="KSO_WM_UNIT_TEXT_FILL_FORE_SCHEMECOLOR_INDEX" val="1"/>
  <p:tag name="KSO_WM_UNIT_TEXT_FILL_TYPE" val="1"/>
  <p:tag name="KSO_WM_UNIT_USESOURCEFORMAT_APPLY" val="1"/>
</p:tagLst>
</file>

<file path=ppt/tags/tag42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3658_2*l_h_i*1_1_1"/>
  <p:tag name="KSO_WM_TEMPLATE_CATEGORY" val="diagram"/>
  <p:tag name="KSO_WM_TEMPLATE_INDEX" val="20233658"/>
  <p:tag name="KSO_WM_UNIT_LAYERLEVEL" val="1_1_1"/>
  <p:tag name="KSO_WM_TAG_VERSION" val="3.0"/>
  <p:tag name="KSO_WM_DIAGRAM_MAX_ITEMCNT" val="3"/>
  <p:tag name="KSO_WM_DIAGRAM_MIN_ITEMCNT" val="1"/>
  <p:tag name="KSO_WM_DIAGRAM_VIRTUALLY_FRAME" val="{&quot;height&quot;:356.11614990234375,&quot;left&quot;:43.86732283464567,&quot;top&quot;:123.10349985197772,&quot;width&quot;:413.982677165354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USESOURCEFORMAT_APPLY" val="1"/>
</p:tagLst>
</file>

<file path=ppt/tags/tag42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658_2*l_h_f*1_2_1"/>
  <p:tag name="KSO_WM_TEMPLATE_CATEGORY" val="diagram"/>
  <p:tag name="KSO_WM_TEMPLATE_INDEX" val="20233658"/>
  <p:tag name="KSO_WM_UNIT_LAYERLEVEL" val="1_1_1"/>
  <p:tag name="KSO_WM_TAG_VERSION" val="3.0"/>
  <p:tag name="KSO_WM_UNIT_VALUE" val="100"/>
  <p:tag name="KSO_WM_DIAGRAM_MAX_ITEMCNT" val="3"/>
  <p:tag name="KSO_WM_DIAGRAM_MIN_ITEMCNT" val="1"/>
  <p:tag name="KSO_WM_DIAGRAM_VIRTUALLY_FRAME" val="{&quot;height&quot;:356.11614990234375,&quot;left&quot;:43.86732283464567,&quot;top&quot;:123.10349985197772,&quot;width&quot;:413.9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具体内容，简明地阐述您观点根据需要可酌情增减文字，以便观者准确理解您传达的思想。单击添加文本具体内容，简明扼要地阐述您观点根据需要酌情增减文字，以便观者准确理解。"/>
  <p:tag name="KSO_WM_UNIT_TEXT_FILL_FORE_SCHEMECOLOR_INDEX" val="1"/>
  <p:tag name="KSO_WM_UNIT_TEXT_FILL_TYPE" val="1"/>
  <p:tag name="KSO_WM_UNIT_USESOURCEFORMAT_APPLY" val="1"/>
</p:tagLst>
</file>

<file path=ppt/tags/tag425.xml><?xml version="1.0" encoding="utf-8"?>
<p:tagLst xmlns:p="http://schemas.openxmlformats.org/presentationml/2006/main">
  <p:tag name="KSO_WM_TEMPLATE_MASTER_TYPE" val="0"/>
  <p:tag name="KSO_WM_TEMPLATE_COLOR_TYPE" val="0"/>
  <p:tag name="KSO_WM_SLIDE_TYPE" val="text"/>
  <p:tag name="KSO_WM_SLIDE_SUBTYPE" val="picTxt"/>
  <p:tag name="KSO_WM_SLIDE_SIZE" val="381.641*348.251"/>
  <p:tag name="KSO_WM_SLIDE_POSITION" val="59.9846*130.933"/>
  <p:tag name="KSO_WM_BEAUTIFY_FLAG" val="#wm#"/>
  <p:tag name="KSO_WM_TEMPLATE_CATEGORY" val="custom"/>
  <p:tag name="KSO_WM_SLIDE_LAYOUT" val="a_α_l"/>
  <p:tag name="KSO_WM_SLIDE_LAYOUT_CNT" val="1_1_1"/>
  <p:tag name="KSO_WM_DIAGRAM_GROUP_CODE" val="l1-1"/>
  <p:tag name="KSO_WM_SLIDE_DIAGTYPE" val="l"/>
  <p:tag name="KSO_WM_TEMPLATE_INDEX" val="20230191"/>
  <p:tag name="KSO_WM_TEMPLATE_SUBCATEGORY" val="0"/>
  <p:tag name="KSO_WM_SLIDE_INDEX" val="1"/>
  <p:tag name="KSO_WM_TAG_VERSION" val="3.0"/>
  <p:tag name="KSO_WM_SLIDE_ID" val="custom20230191_1"/>
  <p:tag name="KSO_WM_SLIDE_ITEM_CNT" val="3"/>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483_1*i*1"/>
  <p:tag name="KSO_WM_TEMPLATE_CATEGORY" val="custom"/>
  <p:tag name="KSO_WM_TEMPLATE_INDEX" val="20234483"/>
  <p:tag name="KSO_WM_UNIT_LAYERLEVEL" val="1"/>
  <p:tag name="KSO_WM_TAG_VERSION" val="3.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483_1*i*2"/>
  <p:tag name="KSO_WM_TEMPLATE_CATEGORY" val="custom"/>
  <p:tag name="KSO_WM_TEMPLATE_INDEX" val="20234483"/>
  <p:tag name="KSO_WM_UNIT_LAYERLEVEL" val="1"/>
  <p:tag name="KSO_WM_TAG_VERSION" val="3.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483_1*i*3"/>
  <p:tag name="KSO_WM_TEMPLATE_CATEGORY" val="custom"/>
  <p:tag name="KSO_WM_TEMPLATE_INDEX" val="20234483"/>
  <p:tag name="KSO_WM_UNIT_LAYERLEVEL" val="1"/>
  <p:tag name="KSO_WM_TAG_VERSION" val="3.0"/>
  <p:tag name="KSO_WM_BEAUTIFY_FLAG" val="#wm#"/>
</p:tagLst>
</file>

<file path=ppt/tags/tag4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483_1*a*1"/>
  <p:tag name="KSO_WM_TEMPLATE_CATEGORY" val="custom"/>
  <p:tag name="KSO_WM_TEMPLATE_INDEX" val="20234483"/>
  <p:tag name="KSO_WM_UNIT_LAYERLEVEL" val="1"/>
  <p:tag name="KSO_WM_TAG_VERSION" val="3.0"/>
  <p:tag name="KSO_WM_BEAUTIFY_FLAG" val="#wm#"/>
  <p:tag name="KSO_WM_UNIT_VALUE" val="29"/>
  <p:tag name="KSO_WM_UNIT_PRESET_TEXT" val="单击此处添加标题"/>
</p:tagLst>
</file>

<file path=ppt/tags/tag4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483_1*i*4"/>
  <p:tag name="KSO_WM_TEMPLATE_CATEGORY" val="custom"/>
  <p:tag name="KSO_WM_TEMPLATE_INDEX" val="20234483"/>
  <p:tag name="KSO_WM_UNIT_LAYERLEVEL" val="1"/>
  <p:tag name="KSO_WM_TAG_VERSION" val="3.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483_1*i*5"/>
  <p:tag name="KSO_WM_TEMPLATE_CATEGORY" val="custom"/>
  <p:tag name="KSO_WM_TEMPLATE_INDEX" val="20234483"/>
  <p:tag name="KSO_WM_UNIT_LAYERLEVEL" val="1"/>
  <p:tag name="KSO_WM_TAG_VERSION" val="3.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483_1*i*6"/>
  <p:tag name="KSO_WM_TEMPLATE_CATEGORY" val="custom"/>
  <p:tag name="KSO_WM_TEMPLATE_INDEX" val="20234483"/>
  <p:tag name="KSO_WM_UNIT_LAYERLEVEL" val="1"/>
  <p:tag name="KSO_WM_TAG_VERSION" val="3.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483_1*i*7"/>
  <p:tag name="KSO_WM_TEMPLATE_CATEGORY" val="custom"/>
  <p:tag name="KSO_WM_TEMPLATE_INDEX" val="20234483"/>
  <p:tag name="KSO_WM_UNIT_LAYERLEVEL" val="1"/>
  <p:tag name="KSO_WM_TAG_VERSION" val="3.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483_1*i*8"/>
  <p:tag name="KSO_WM_TEMPLATE_CATEGORY" val="custom"/>
  <p:tag name="KSO_WM_TEMPLATE_INDEX" val="20234483"/>
  <p:tag name="KSO_WM_UNIT_LAYERLEVEL" val="1"/>
  <p:tag name="KSO_WM_TAG_VERSION" val="3.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483_1*i*9"/>
  <p:tag name="KSO_WM_TEMPLATE_CATEGORY" val="custom"/>
  <p:tag name="KSO_WM_TEMPLATE_INDEX" val="20234483"/>
  <p:tag name="KSO_WM_UNIT_LAYERLEVEL" val="1"/>
  <p:tag name="KSO_WM_TAG_VERSION" val="3.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483_1*i*10"/>
  <p:tag name="KSO_WM_TEMPLATE_CATEGORY" val="custom"/>
  <p:tag name="KSO_WM_TEMPLATE_INDEX" val="20234483"/>
  <p:tag name="KSO_WM_UNIT_LAYERLEVEL" val="1"/>
  <p:tag name="KSO_WM_TAG_VERSION" val="3.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483_1*i*11"/>
  <p:tag name="KSO_WM_TEMPLATE_CATEGORY" val="custom"/>
  <p:tag name="KSO_WM_TEMPLATE_INDEX" val="20234483"/>
  <p:tag name="KSO_WM_UNIT_LAYERLEVEL" val="1"/>
  <p:tag name="KSO_WM_TAG_VERSION" val="3.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483_1*i*12"/>
  <p:tag name="KSO_WM_TEMPLATE_CATEGORY" val="custom"/>
  <p:tag name="KSO_WM_TEMPLATE_INDEX" val="20234483"/>
  <p:tag name="KSO_WM_UNIT_LAYERLEVEL" val="1"/>
  <p:tag name="KSO_WM_TAG_VERSION" val="3.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483_1*i*13"/>
  <p:tag name="KSO_WM_TEMPLATE_CATEGORY" val="custom"/>
  <p:tag name="KSO_WM_TEMPLATE_INDEX" val="20234483"/>
  <p:tag name="KSO_WM_UNIT_LAYERLEVEL" val="1"/>
  <p:tag name="KSO_WM_TAG_VERSION" val="3.0"/>
  <p:tag name="KSO_WM_BEAUTIFY_FLAG" val="#wm#"/>
</p:tagLst>
</file>

<file path=ppt/tags/tag44.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483_1*i*14"/>
  <p:tag name="KSO_WM_TEMPLATE_CATEGORY" val="custom"/>
  <p:tag name="KSO_WM_TEMPLATE_INDEX" val="20234483"/>
  <p:tag name="KSO_WM_UNIT_LAYERLEVEL" val="1"/>
  <p:tag name="KSO_WM_TAG_VERSION" val="3.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483_1*i*15"/>
  <p:tag name="KSO_WM_TEMPLATE_CATEGORY" val="custom"/>
  <p:tag name="KSO_WM_TEMPLATE_INDEX" val="20234483"/>
  <p:tag name="KSO_WM_UNIT_LAYERLEVEL" val="1"/>
  <p:tag name="KSO_WM_TAG_VERSION" val="3.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483_1*i*16"/>
  <p:tag name="KSO_WM_TEMPLATE_CATEGORY" val="custom"/>
  <p:tag name="KSO_WM_TEMPLATE_INDEX" val="20234483"/>
  <p:tag name="KSO_WM_UNIT_LAYERLEVEL" val="1"/>
  <p:tag name="KSO_WM_TAG_VERSION" val="3.0"/>
  <p:tag name="KSO_WM_BEAUTIFY_FLAG" val="#wm#"/>
</p:tagLst>
</file>

<file path=ppt/tags/tag443.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Lst>
</file>

<file path=ppt/tags/tag44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167_2*a*1"/>
  <p:tag name="KSO_WM_TEMPLATE_CATEGORY" val="diagram"/>
  <p:tag name="KSO_WM_TEMPLATE_INDEX" val="20233167"/>
  <p:tag name="KSO_WM_UNIT_LAYERLEVEL" val="1"/>
  <p:tag name="KSO_WM_TAG_VERSION" val="3.0"/>
  <p:tag name="KSO_WM_BEAUTIFY_FLAG" val="#wm#"/>
  <p:tag name="KSO_WM_DIAGRAM_GROUP_CODE" val="n1-1"/>
  <p:tag name="KSO_WM_UNIT_TEXT_TYPE" val="1"/>
  <p:tag name="KSO_WM_UNIT_PRESET_TEXT" val="单击此处添加标题"/>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67_2*n_h_i*1_1_3"/>
  <p:tag name="KSO_WM_TEMPLATE_CATEGORY" val="diagram"/>
  <p:tag name="KSO_WM_TEMPLATE_INDEX" val="20233167"/>
  <p:tag name="KSO_WM_UNIT_LAYERLEVEL" val="1_1_1"/>
  <p:tag name="KSO_WM_TAG_VERSION" val="3.0"/>
  <p:tag name="KSO_WM_UNIT_ISCONTENTSTITLE" val="0"/>
  <p:tag name="KSO_WM_UNIT_ISNUMDGMTITLE" val="0"/>
  <p:tag name="KSO_WM_UNIT_NOCLEAR" val="0"/>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67_2*n_h_h_i*1_2_3_2"/>
  <p:tag name="KSO_WM_TEMPLATE_CATEGORY" val="diagram"/>
  <p:tag name="KSO_WM_TEMPLATE_INDEX" val="20233167"/>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800000011920929,&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UNIT_LINE_FORE_SCHEMECOLOR_INDEX" val="16"/>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67_2*n_h_h_i*1_2_2_2"/>
  <p:tag name="KSO_WM_TEMPLATE_CATEGORY" val="diagram"/>
  <p:tag name="KSO_WM_TEMPLATE_INDEX" val="20233167"/>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4000000059604645,&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4"/>
  <p:tag name="KSO_WM_UNIT_LINE_FORE_SCHEMECOLOR_INDEX" val="16"/>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67_2*n_h_h_i*1_2_1_2"/>
  <p:tag name="KSO_WM_TEMPLATE_CATEGORY" val="diagram"/>
  <p:tag name="KSO_WM_TEMPLATE_INDEX" val="20233167"/>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16"/>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67_2*n_h_a*1_1_2"/>
  <p:tag name="KSO_WM_TEMPLATE_CATEGORY" val="diagram"/>
  <p:tag name="KSO_WM_TEMPLATE_INDEX" val="20233167"/>
  <p:tag name="KSO_WM_UNIT_LAYERLEVEL" val="1_1_1"/>
  <p:tag name="KSO_WM_TAG_VERSION" val="3.0"/>
  <p:tag name="KSO_WM_DIAGRAM_GROUP_CODE" val="n1-1"/>
  <p:tag name="KSO_WM_UNIT_TYPE" val="n_h_a"/>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quot;colorType&quot;:1,&quot;foreColorIndex&quot;:5,&quot;transparency&quot;:0.620000004768371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2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DIAGRAM_VERSION" val="3"/>
  <p:tag name="KSO_WM_DIAGRAM_COLOR_TRICK" val="1"/>
  <p:tag name="KSO_WM_DIAGRAM_COLOR_TEXT_CAN_REMOVE" val="n"/>
  <p:tag name="KSO_WM_UNIT_VALUE" val="88*8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3167_2*n_h_h_x*1_2_1_1"/>
  <p:tag name="KSO_WM_TEMPLATE_CATEGORY" val="diagram"/>
  <p:tag name="KSO_WM_TEMPLATE_INDEX" val="20233167"/>
  <p:tag name="KSO_WM_UNIT_LAYERLEVEL" val="1_1_1_1"/>
  <p:tag name="KSO_WM_TAG_VERSION" val="3.0"/>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51.xml><?xml version="1.0" encoding="utf-8"?>
<p:tagLst xmlns:p="http://schemas.openxmlformats.org/presentationml/2006/main">
  <p:tag name="KSO_WM_DIAGRAM_VERSION" val="3"/>
  <p:tag name="KSO_WM_DIAGRAM_COLOR_TRICK" val="1"/>
  <p:tag name="KSO_WM_DIAGRAM_COLOR_TEXT_CAN_REMOVE" val="n"/>
  <p:tag name="KSO_WM_UNIT_VALUE" val="88*8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167_2*n_h_h_x*1_2_2_1"/>
  <p:tag name="KSO_WM_TEMPLATE_CATEGORY" val="diagram"/>
  <p:tag name="KSO_WM_TEMPLATE_INDEX" val="20233167"/>
  <p:tag name="KSO_WM_UNIT_LAYERLEVEL" val="1_1_1_1"/>
  <p:tag name="KSO_WM_TAG_VERSION" val="3.0"/>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52.xml><?xml version="1.0" encoding="utf-8"?>
<p:tagLst xmlns:p="http://schemas.openxmlformats.org/presentationml/2006/main">
  <p:tag name="KSO_WM_DIAGRAM_VERSION" val="3"/>
  <p:tag name="KSO_WM_DIAGRAM_COLOR_TRICK" val="1"/>
  <p:tag name="KSO_WM_DIAGRAM_COLOR_TEXT_CAN_REMOVE" val="n"/>
  <p:tag name="KSO_WM_UNIT_VALUE" val="88*7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167_2*n_h_h_x*1_2_3_1"/>
  <p:tag name="KSO_WM_TEMPLATE_CATEGORY" val="diagram"/>
  <p:tag name="KSO_WM_TEMPLATE_INDEX" val="20233167"/>
  <p:tag name="KSO_WM_UNIT_LAYERLEVEL" val="1_1_1_1"/>
  <p:tag name="KSO_WM_TAG_VERSION" val="3.0"/>
  <p:tag name="KSO_WM_DIAGRAM_MAX_ITEMCNT" val="4"/>
  <p:tag name="KSO_WM_DIAGRAM_MIN_ITEMCNT" val="2"/>
  <p:tag name="KSO_WM_DIAGRAM_VIRTUALLY_FRAME" val="{&quot;height&quot;:360.3999938964844,&quot;width&quot;:866.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4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167_2*n_h_h_f*1_2_3_1"/>
  <p:tag name="KSO_WM_TEMPLATE_CATEGORY" val="diagram"/>
  <p:tag name="KSO_WM_TEMPLATE_INDEX" val="20233167"/>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TEXT_TYPE"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Lst>
</file>

<file path=ppt/tags/tag4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167_2*n_h_h_f*1_2_1_1"/>
  <p:tag name="KSO_WM_TEMPLATE_CATEGORY" val="diagram"/>
  <p:tag name="KSO_WM_TEMPLATE_INDEX" val="20233167"/>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TEXT_TYPE"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Lst>
</file>

<file path=ppt/tags/tag4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167_2*n_h_h_f*1_2_2_1"/>
  <p:tag name="KSO_WM_TEMPLATE_CATEGORY" val="diagram"/>
  <p:tag name="KSO_WM_TEMPLATE_INDEX" val="20233167"/>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0.3999938964844,&quot;width&quot;:866.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TEXT_TYPE"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1_1"/>
  <p:tag name="KSO_WM_UNIT_ID" val="diagram20233167_2*n_h_h_i*1_2_1_1"/>
  <p:tag name="KSO_WM_TEMPLATE_CATEGORY" val="diagram"/>
  <p:tag name="KSO_WM_TEMPLATE_INDEX" val="20233167"/>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4"/>
  <p:tag name="KSO_WM_DIAGRAM_MIN_ITEMCNT" val="2"/>
  <p:tag name="KSO_WM_DIAGRAM_VIRTUALLY_FRAME" val="{&quot;height&quot;:360.3999938964844,&quot;width&quot;:866.9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2_1"/>
  <p:tag name="KSO_WM_UNIT_ID" val="diagram20233167_2*n_h_h_i*1_2_2_1"/>
  <p:tag name="KSO_WM_TEMPLATE_CATEGORY" val="diagram"/>
  <p:tag name="KSO_WM_TEMPLATE_INDEX" val="20233167"/>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4"/>
  <p:tag name="KSO_WM_DIAGRAM_MIN_ITEMCNT" val="2"/>
  <p:tag name="KSO_WM_DIAGRAM_VIRTUALLY_FRAME" val="{&quot;height&quot;:360.3999938964844,&quot;width&quot;:866.9000244140625}"/>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3_1"/>
  <p:tag name="KSO_WM_UNIT_ID" val="diagram20233167_2*n_h_h_i*1_2_3_1"/>
  <p:tag name="KSO_WM_TEMPLATE_CATEGORY" val="diagram"/>
  <p:tag name="KSO_WM_TEMPLATE_INDEX" val="20233167"/>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4"/>
  <p:tag name="KSO_WM_DIAGRAM_MIN_ITEMCNT" val="2"/>
  <p:tag name="KSO_WM_DIAGRAM_VIRTUALLY_FRAME" val="{&quot;height&quot;:360.3999938964844,&quot;width&quot;:866.9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459.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n1-1"/>
  <p:tag name="KSO_WM_SLIDE_DIAGTYPE" val="n"/>
</p:tagLst>
</file>

<file path=ppt/tags/tag46.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5151_11*a*1"/>
  <p:tag name="KSO_WM_TEMPLATE_CATEGORY" val="diagram"/>
  <p:tag name="KSO_WM_TEMPLATE_INDEX" val="20235151"/>
  <p:tag name="KSO_WM_UNIT_LAYERLEVEL" val="1"/>
  <p:tag name="KSO_WM_TAG_VERSION" val="3.0"/>
  <p:tag name="KSO_WM_BEAUTIFY_FLAG" val="#wm#"/>
  <p:tag name="KSO_WM_UNIT_TEXT_TYPE" val="1"/>
  <p:tag name="KSO_WM_UNIT_PRESET_TEXT" val="单击此处添加文档标题内容"/>
</p:tagLst>
</file>

<file path=ppt/tags/tag461.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6*l_h_f*1_3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462.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6*l_h_i*1_3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463.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5151_6*l_h_f*1_5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VALUE" val="75"/>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464.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5151_6*l_h_i*1_5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465.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35151_6*l_h_f*1_7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466.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1"/>
  <p:tag name="KSO_WM_UNIT_ID" val="diagram20235151_6*l_h_i*1_7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467.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6*l_h_f*1_2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468.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6*l_h_i*1_2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469.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6*l_h_f*1_4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4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0.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6*l_h_i*1_4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471.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5151_6*l_h_f*1_6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472.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235151_6*l_h_i*1_6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473.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6*l_h_f*1_1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5"/>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474.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6*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475.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476.xml><?xml version="1.0" encoding="utf-8"?>
<p:tagLst xmlns:p="http://schemas.openxmlformats.org/presentationml/2006/main">
  <p:tag name="KSO_WM_BEAUTIFY_FLAG" val="#wm#"/>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636_2*n_h_i*1_1_2"/>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solid&quot;:{&quot;brightness&quot;:0.699999988079071,&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13"/>
  <p:tag name="KSO_WM_UNIT_TEXT_FILL_TYPE" val="1"/>
  <p:tag name="KSO_WM_UNIT_USESOURCEFORMAT_APPLY"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2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2_1"/>
  <p:tag name="KSO_WM_UNIT_VALUE" val="104"/>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1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1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3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3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4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36_2*n_h_h_i*1_2_1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1"/>
  <p:tag name="KSO_WM_UNIT_FILL_TYPE" val="1"/>
  <p:tag name="KSO_WM_UNIT_FILL_FORE_SCHEMECOLOR_INDEX" val="5"/>
  <p:tag name="KSO_WM_UNIT_FILL_FORE_SCHEMECOLOR_INDEX_BRIGHTNESS" val="0"/>
  <p:tag name="KSO_WM_UNIT_USESOURCEFORMAT_APPLY"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2*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2"/>
  <p:tag name="KSO_WM_UNIT_FILL_TYPE" val="1"/>
  <p:tag name="KSO_WM_UNIT_FILL_FORE_SCHEMECOLOR_INDEX" val="5"/>
  <p:tag name="KSO_WM_UNIT_FILL_FORE_SCHEMECOLOR_INDEX_BRIGHTNESS" val="0"/>
  <p:tag name="KSO_WM_UNIT_USESOURCEFORMAT_APPLY" val="1"/>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36_2*n_h_h_i*1_2_3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3"/>
  <p:tag name="KSO_WM_UNIT_FILL_TYPE" val="1"/>
  <p:tag name="KSO_WM_UNIT_FILL_FORE_SCHEMECOLOR_INDEX" val="5"/>
  <p:tag name="KSO_WM_UNIT_FILL_FORE_SCHEMECOLOR_INDEX_BRIGHTNESS" val="0"/>
  <p:tag name="KSO_WM_UNIT_USESOURCEFORMAT_APPLY" val="1"/>
</p:tagLst>
</file>

<file path=ppt/tags/tag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2*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78.614409448818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0"/>
  <p:tag name="KSO_WM_UNIT_TEXT_TYPE" val="1"/>
  <p:tag name="KSO_WM_UNIT_PRESET_TEXT" val="添加项标题"/>
  <p:tag name="KSO_WM_UNIT_LINE_FORE_SCHEMECOLOR_INDEX" val="5"/>
  <p:tag name="KSO_WM_UNIT_TEXT_FILL_FORE_SCHEMECOLOR_INDEX" val="1"/>
  <p:tag name="KSO_WM_UNIT_TEXT_FILL_TYPE" val="1"/>
  <p:tag name="KSO_WM_UNIT_LINE_FILL_TYPE" val="2"/>
  <p:tag name="KSO_WM_UNIT_USESOURCEFORMAT_APPLY" val="1"/>
</p:tagLst>
</file>

<file path=ppt/tags/tag484.xml><?xml version="1.0" encoding="utf-8"?>
<p:tagLst xmlns:p="http://schemas.openxmlformats.org/presentationml/2006/main">
  <p:tag name="KSO_WM_SLIDE_ID" val="diagram20231636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636"/>
  <p:tag name="KSO_WM_SLIDE_TYPE" val="text"/>
  <p:tag name="KSO_WM_SLIDE_SUBTYPE" val="diag"/>
  <p:tag name="KSO_WM_SLIDE_SIZE" val="850.394*351.675"/>
  <p:tag name="KSO_WM_SLIDE_POSITION" val="54.8031*136.966"/>
  <p:tag name="KSO_WM_SLIDE_LAYOUT" val="a_n"/>
  <p:tag name="KSO_WM_SLIDE_LAYOUT_CNT" val="1_1"/>
  <p:tag name="KSO_WM_SPECIAL_SOURCE" val="bdnull"/>
  <p:tag name="KSO_WM_DIAGRAM_GROUP_CODE" val="n1-1"/>
  <p:tag name="KSO_WM_SLIDE_DIAGTYPE" val="n"/>
</p:tagLst>
</file>

<file path=ppt/tags/tag485.xml><?xml version="1.0" encoding="utf-8"?>
<p:tagLst xmlns:p="http://schemas.openxmlformats.org/presentationml/2006/main">
  <p:tag name="KSO_WM_BEAUTIFY_FLAG" val="#wm#"/>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636_2*n_h_i*1_1_2"/>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solid&quot;:{&quot;brightness&quot;:0.699999988079071,&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13"/>
  <p:tag name="KSO_WM_UNIT_TEXT_FILL_TYPE" val="1"/>
  <p:tag name="KSO_WM_UNIT_USESOURCEFORMAT_APPLY" val="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2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2_1"/>
  <p:tag name="KSO_WM_UNIT_VALUE" val="104"/>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1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1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3_1"/>
  <p:tag name="KSO_WM_TEMPLATE_CATEGORY" val="diagram"/>
  <p:tag name="KSO_WM_TEMPLATE_INDEX" val="20231636"/>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3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36_2*n_h_h_i*1_2_1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1"/>
  <p:tag name="KSO_WM_UNIT_FILL_TYPE" val="1"/>
  <p:tag name="KSO_WM_UNIT_FILL_FORE_SCHEMECOLOR_INDEX" val="5"/>
  <p:tag name="KSO_WM_UNIT_FILL_FORE_SCHEMECOLOR_INDEX_BRIGHTNESS" val="0"/>
  <p:tag name="KSO_WM_UNIT_USESOURCEFORMAT_APPLY" val="1"/>
</p:tagLst>
</file>

<file path=ppt/tags/tag4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2*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2"/>
  <p:tag name="KSO_WM_UNIT_FILL_TYPE" val="1"/>
  <p:tag name="KSO_WM_UNIT_FILL_FORE_SCHEMECOLOR_INDEX" val="5"/>
  <p:tag name="KSO_WM_UNIT_FILL_FORE_SCHEMECOLOR_INDEX_BRIGHTNESS" val="0"/>
  <p:tag name="KSO_WM_UNIT_USESOURCEFORMAT_APPLY"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36_2*n_h_h_i*1_2_3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3"/>
  <p:tag name="KSO_WM_UNIT_FILL_TYPE" val="1"/>
  <p:tag name="KSO_WM_UNIT_FILL_FORE_SCHEMECOLOR_INDEX" val="5"/>
  <p:tag name="KSO_WM_UNIT_FILL_FORE_SCHEMECOLOR_INDEX_BRIGHTNESS" val="0"/>
  <p:tag name="KSO_WM_UNIT_USESOURCEFORMAT_APPLY" val="1"/>
</p:tagLst>
</file>

<file path=ppt/tags/tag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2*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0"/>
  <p:tag name="KSO_WM_UNIT_TEXT_TYPE" val="1"/>
  <p:tag name="KSO_WM_UNIT_PRESET_TEXT" val="添加项标题"/>
  <p:tag name="KSO_WM_UNIT_LINE_FORE_SCHEMECOLOR_INDEX" val="5"/>
  <p:tag name="KSO_WM_UNIT_TEXT_FILL_FORE_SCHEMECOLOR_INDEX" val="1"/>
  <p:tag name="KSO_WM_UNIT_TEXT_FILL_TYPE" val="1"/>
  <p:tag name="KSO_WM_UNIT_LINE_FILL_TYPE" val="2"/>
  <p:tag name="KSO_WM_UNIT_USESOURCEFORMAT_APPLY" val="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3_1"/>
  <p:tag name="KSO_WM_TEMPLATE_CATEGORY" val="diagram"/>
  <p:tag name="KSO_WM_TEMPLATE_INDEX" val="20231636"/>
  <p:tag name="KSO_WM_UNIT_LAYERLEVEL" val="1_1_1_1"/>
  <p:tag name="KSO_WM_TAG_VERSION" val="3.0"/>
  <p:tag name="KSO_WM_UNIT_SUBTYPE" val="a"/>
  <p:tag name="KSO_WM_UNIT_NOCLEAR" val="0"/>
  <p:tag name="KSO_WM_DIAGRAM_GROUP_CODE" val="n1-1"/>
  <p:tag name="KSO_WM_UNIT_TYPE" val="n_h_h_f"/>
  <p:tag name="KSO_WM_UNIT_INDEX" val="1_2_3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TEXT_LAYER_COUNT"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UNIT_LINE_FORE_SCHEMECOLOR_INDEX" val="5"/>
  <p:tag name="KSO_WM_UNIT_USESOURCEFORMAT_APPLY" val="1"/>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36_2*n_h_h_i*1_2_3_1"/>
  <p:tag name="KSO_WM_TEMPLATE_CATEGORY" val="diagram"/>
  <p:tag name="KSO_WM_TEMPLATE_INDEX" val="20231636"/>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36.372125984251966,&quot;top&quot;:94.31558337594579,&quot;width&quot;:888.57787401574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3"/>
  <p:tag name="KSO_WM_UNIT_FILL_TYPE" val="1"/>
  <p:tag name="KSO_WM_UNIT_FILL_FORE_SCHEMECOLOR_INDEX" val="5"/>
  <p:tag name="KSO_WM_UNIT_FILL_FORE_SCHEMECOLOR_INDEX_BRIGHTNESS" val="0"/>
  <p:tag name="KSO_WM_UNIT_USESOURCEFORMAT_APPLY" val="1"/>
</p:tagLst>
</file>

<file path=ppt/tags/tag495.xml><?xml version="1.0" encoding="utf-8"?>
<p:tagLst xmlns:p="http://schemas.openxmlformats.org/presentationml/2006/main">
  <p:tag name="KSO_WM_SLIDE_ID" val="diagram20231636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636"/>
  <p:tag name="KSO_WM_SLIDE_TYPE" val="text"/>
  <p:tag name="KSO_WM_SLIDE_SUBTYPE" val="diag"/>
  <p:tag name="KSO_WM_SLIDE_SIZE" val="850.394*351.675"/>
  <p:tag name="KSO_WM_SLIDE_POSITION" val="54.8031*136.966"/>
  <p:tag name="KSO_WM_SLIDE_LAYOUT" val="a_n"/>
  <p:tag name="KSO_WM_SLIDE_LAYOUT_CNT" val="1_1"/>
  <p:tag name="KSO_WM_SPECIAL_SOURCE" val="bdnull"/>
  <p:tag name="KSO_WM_DIAGRAM_GROUP_CODE" val="n1-1"/>
  <p:tag name="KSO_WM_SLIDE_DIAGTYPE" val="n"/>
</p:tagLst>
</file>

<file path=ppt/tags/tag496.xml><?xml version="1.0" encoding="utf-8"?>
<p:tagLst xmlns:p="http://schemas.openxmlformats.org/presentationml/2006/main">
  <p:tag name="KSO_WM_UNIT_INDEX" val="1"/>
  <p:tag name="KSO_WM_UNIT_TYPE" val="j"/>
  <p:tag name="KSO_WM_BEAUTIFY_FLAG" val="#wm#"/>
</p:tagLst>
</file>

<file path=ppt/tags/tag49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9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5151_11*a*1"/>
  <p:tag name="KSO_WM_TEMPLATE_CATEGORY" val="diagram"/>
  <p:tag name="KSO_WM_TEMPLATE_INDEX" val="20235151"/>
  <p:tag name="KSO_WM_UNIT_LAYERLEVEL" val="1"/>
  <p:tag name="KSO_WM_TAG_VERSION" val="3.0"/>
  <p:tag name="KSO_WM_BEAUTIFY_FLAG" val="#wm#"/>
  <p:tag name="KSO_WM_UNIT_TEXT_TYPE" val="1"/>
  <p:tag name="KSO_WM_UNIT_PRESET_TEXT" val="单击此处添加文档标题内容"/>
</p:tagLst>
</file>

<file path=ppt/tags/tag499.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6*l_h_f*1_3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0.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6*l_h_i*1_3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501.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5151_6*l_h_f*1_5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VALUE" val="75"/>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502.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5151_6*l_h_i*1_5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503.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35151_6*l_h_f*1_7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504.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1"/>
  <p:tag name="KSO_WM_UNIT_ID" val="diagram20235151_6*l_h_i*1_7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505.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6*l_h_f*1_2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506.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6*l_h_i*1_2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507.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6*l_h_f*1_4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508.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6*l_h_i*1_4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509.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5151_6*l_h_f*1_6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5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0.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235151_6*l_h_i*1_6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511.xml><?xml version="1.0" encoding="utf-8"?>
<p:tagLst xmlns:p="http://schemas.openxmlformats.org/presentationml/2006/main">
  <p:tag name="KSO_WM_DIAGRAM_VIRTUALLY_FRAME" val="{&quot;height&quot;:372.1499938964844,&quot;width&quot;:850.450012207031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6*l_h_f*1_1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5"/>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Lst>
</file>

<file path=ppt/tags/tag512.xml><?xml version="1.0" encoding="utf-8"?>
<p:tagLst xmlns:p="http://schemas.openxmlformats.org/presentationml/2006/main">
  <p:tag name="KSO_WM_DIAGRAM_VIRTUALLY_FRAME" val="{&quot;height&quot;:372.1499938964844,&quot;width&quot;:850.4500122070312}"/>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6*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Lst>
</file>

<file path=ppt/tags/tag513.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514.xml><?xml version="1.0" encoding="utf-8"?>
<p:tagLst xmlns:p="http://schemas.openxmlformats.org/presentationml/2006/main">
  <p:tag name="KSO_WM_UNIT_INDEX" val="2"/>
  <p:tag name="KSO_WM_UNIT_TYPE" val="f"/>
  <p:tag name="KSO_WM_UNIT_SUBTYPE" val="a"/>
  <p:tag name="KSO_WM_BEAUTIFY_FLAG" val="#wm#"/>
</p:tagLst>
</file>

<file path=ppt/tags/tag51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516.xml><?xml version="1.0" encoding="utf-8"?>
<p:tagLst xmlns:p="http://schemas.openxmlformats.org/presentationml/2006/main">
  <p:tag name="KSO_WM_UNIT_INDEX" val="1"/>
  <p:tag name="KSO_WM_UNIT_TYPE" val="f"/>
  <p:tag name="KSO_WM_UNIT_SUBTYPE" val="a"/>
  <p:tag name="KSO_WM_BEAUTIFY_FLAG" val="#wm#"/>
</p:tagLst>
</file>

<file path=ppt/tags/tag51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5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3"/>
</p:tagLst>
</file>

<file path=ppt/tags/tag5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3"/>
</p:tagLst>
</file>

<file path=ppt/tags/tag5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23"/>
  <p:tag name="KSO_WM_TEMPLATE_CATEGORY" val="custom"/>
  <p:tag name="KSO_WM_TEMPLATE_MASTER_TYPE" val="0"/>
</p:tagLst>
</file>

<file path=ppt/tags/tag6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0000000000000511-2">
      <a:dk1>
        <a:srgbClr val="333333"/>
      </a:dk1>
      <a:lt1>
        <a:srgbClr val="FFFFFF"/>
      </a:lt1>
      <a:dk2>
        <a:srgbClr val="282828"/>
      </a:dk2>
      <a:lt2>
        <a:srgbClr val="F8F4FE"/>
      </a:lt2>
      <a:accent1>
        <a:srgbClr val="A073F3"/>
      </a:accent1>
      <a:accent2>
        <a:srgbClr val="8182EB"/>
      </a:accent2>
      <a:accent3>
        <a:srgbClr val="3DB18F"/>
      </a:accent3>
      <a:accent4>
        <a:srgbClr val="F15F70"/>
      </a:accent4>
      <a:accent5>
        <a:srgbClr val="ECBD76"/>
      </a:accent5>
      <a:accent6>
        <a:srgbClr val="DDA06F"/>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1544</Words>
  <Application>WPS 演示</Application>
  <PresentationFormat>宽屏</PresentationFormat>
  <Paragraphs>184</Paragraphs>
  <Slides>20</Slides>
  <Notes>4</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20</vt:i4>
      </vt:variant>
    </vt:vector>
  </HeadingPairs>
  <TitlesOfParts>
    <vt:vector size="41" baseType="lpstr">
      <vt:lpstr>Arial</vt:lpstr>
      <vt:lpstr>宋体</vt:lpstr>
      <vt:lpstr>Wingdings</vt:lpstr>
      <vt:lpstr>微软雅黑</vt:lpstr>
      <vt:lpstr>Wingdings</vt:lpstr>
      <vt:lpstr>Times New Roman</vt:lpstr>
      <vt:lpstr>Century Schoolbook</vt:lpstr>
      <vt:lpstr>华文楷体</vt:lpstr>
      <vt:lpstr>Wingdings 2</vt:lpstr>
      <vt:lpstr>Wingdings</vt:lpstr>
      <vt:lpstr>江城圆体 400W</vt:lpstr>
      <vt:lpstr>汉仪书宋二简</vt:lpstr>
      <vt:lpstr>汉仪润圆-65简</vt:lpstr>
      <vt:lpstr>Calibri</vt:lpstr>
      <vt:lpstr>Arial Unicode MS</vt:lpstr>
      <vt:lpstr>WPS</vt:lpstr>
      <vt:lpstr>凸显</vt:lpstr>
      <vt:lpstr>Office 主题​​</vt:lpstr>
      <vt:lpstr>简约风书本教育教学</vt:lpstr>
      <vt:lpstr>1_简约风书本教育教学</vt:lpstr>
      <vt:lpstr>2_简约风书本教育教学</vt:lpstr>
      <vt:lpstr>投资学</vt:lpstr>
      <vt:lpstr>PowerPoint 演示文稿</vt:lpstr>
      <vt:lpstr>PowerPoint 演示文稿</vt:lpstr>
      <vt:lpstr>PowerPoint 演示文稿</vt:lpstr>
      <vt:lpstr>第五章证券投资基金理论与实务</vt:lpstr>
      <vt:lpstr>PowerPoint 演示文稿</vt:lpstr>
      <vt:lpstr>PowerPoint 演示文稿</vt:lpstr>
      <vt:lpstr>证券投资基金的特点</vt:lpstr>
      <vt:lpstr>证券投资基金的功能</vt:lpstr>
      <vt:lpstr>证券投资基金的发展沿革</vt:lpstr>
      <vt:lpstr>证券投资基金种类</vt:lpstr>
      <vt:lpstr>2，公司型基金</vt:lpstr>
      <vt:lpstr>证券投资基金种类</vt:lpstr>
      <vt:lpstr>开放式基金与封闭式基金的区别</vt:lpstr>
      <vt:lpstr>PowerPoint 演示文稿</vt:lpstr>
      <vt:lpstr>PowerPoint 演示文稿</vt:lpstr>
      <vt:lpstr>PowerPoint 演示文稿</vt:lpstr>
      <vt:lpstr>证券投资的其他种类</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86151</dc:creator>
  <cp:lastModifiedBy>Grace</cp:lastModifiedBy>
  <cp:revision>157</cp:revision>
  <dcterms:created xsi:type="dcterms:W3CDTF">2019-06-19T02:08:00Z</dcterms:created>
  <dcterms:modified xsi:type="dcterms:W3CDTF">2025-03-24T13:47:10Z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821BDD0DF9BC4FEEAAD002F6D93AAD83_12</vt:lpwstr>
  </property>
</Properties>
</file>