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11.svg" ContentType="image/svg+xml"/>
  <Override PartName="/ppt/media/image13.svg" ContentType="image/svg+xml"/>
  <Override PartName="/ppt/media/image15.svg" ContentType="image/svg+xml"/>
  <Override PartName="/ppt/media/image17.svg" ContentType="image/svg+xml"/>
  <Override PartName="/ppt/media/image19.svg" ContentType="image/svg+xml"/>
  <Override PartName="/ppt/media/image4.svg" ContentType="image/svg+xml"/>
  <Override PartName="/ppt/media/image6.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Lst>
  <p:notesMasterIdLst>
    <p:notesMasterId r:id="rId9"/>
  </p:notesMasterIdLst>
  <p:sldIdLst>
    <p:sldId id="257" r:id="rId7"/>
    <p:sldId id="273" r:id="rId8"/>
    <p:sldId id="275" r:id="rId10"/>
    <p:sldId id="276" r:id="rId11"/>
    <p:sldId id="280" r:id="rId12"/>
    <p:sldId id="262" r:id="rId13"/>
    <p:sldId id="281" r:id="rId14"/>
    <p:sldId id="272" r:id="rId15"/>
    <p:sldId id="282" r:id="rId16"/>
    <p:sldId id="274" r:id="rId17"/>
    <p:sldId id="267" r:id="rId18"/>
    <p:sldId id="268" r:id="rId19"/>
    <p:sldId id="269" r:id="rId20"/>
    <p:sldId id="279" r:id="rId21"/>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9pPr>
  </p:defaultTextStyle>
  <p:extLst>
    <p:ext uri="{EFAFB233-063F-42B5-8137-9DF3F51BA10A}">
      <p15:sldGuideLst xmlns:p15="http://schemas.microsoft.com/office/powerpoint/2012/main">
        <p15:guide id="1" orient="horz" pos="215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作" lastIdx="0" clrIdx="1"/>
  <p:cmAuthor id="2" name="WPS" initials="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778"/>
    <p:restoredTop sz="94660"/>
  </p:normalViewPr>
  <p:slideViewPr>
    <p:cSldViewPr snapToGrid="0" showGuides="1">
      <p:cViewPr varScale="1">
        <p:scale>
          <a:sx n="99" d="100"/>
          <a:sy n="99" d="100"/>
        </p:scale>
        <p:origin x="84" y="582"/>
      </p:cViewPr>
      <p:guideLst>
        <p:guide orient="horz" pos="2157"/>
        <p:guide pos="3840"/>
      </p:guideLst>
    </p:cSldViewPr>
  </p:slideViewPr>
  <p:notesTextViewPr>
    <p:cViewPr>
      <p:scale>
        <a:sx n="3" d="2"/>
        <a:sy n="3" d="2"/>
      </p:scale>
      <p:origin x="0" y="0"/>
    </p:cViewPr>
  </p:notesText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2.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auto"/>
            <a:fld id="{D2A48B96-639E-45A3-A0BA-2464DFDB1FAA}" type="datetimeFigureOut">
              <a:rPr lang="zh-CN" altLang="en-US" strike="noStrike" noProof="1" smtClean="0">
                <a:latin typeface="+mn-lt"/>
                <a:ea typeface="+mn-ea"/>
                <a:cs typeface="+mn-cs"/>
              </a:rPr>
            </a:fld>
            <a:endParaRPr lang="zh-CN" altLang="en-US" strike="noStrike" noProof="1"/>
          </a:p>
        </p:txBody>
      </p:sp>
      <p:sp>
        <p:nvSpPr>
          <p:cNvPr id="29700"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29701"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auto"/>
            <a:fld id="{A6837353-30EB-4A48-80EB-173D804AEFBD}"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幻灯片图像占位符 1"/>
          <p:cNvSpPr>
            <a:spLocks noGrp="1" noRot="1" noChangeAspect="1"/>
          </p:cNvSpPr>
          <p:nvPr>
            <p:ph type="sldImg"/>
          </p:nvPr>
        </p:nvSpPr>
        <p:spPr/>
      </p:sp>
      <p:sp>
        <p:nvSpPr>
          <p:cNvPr id="32770" name="备注占位符 2"/>
          <p:cNvSpPr>
            <a:spLocks noGrp="1"/>
          </p:cNvSpPr>
          <p:nvPr>
            <p:ph type="body"/>
          </p:nvPr>
        </p:nvSpPr>
        <p:spPr/>
        <p:txBody>
          <a:bodyPr lIns="91440" tIns="45720" rIns="91440" bIns="45720" anchor="t" anchorCtr="0"/>
          <a:p>
            <a:pPr lvl="0"/>
            <a:endParaRPr lang="zh-CN" altLang="en-US" dirty="0"/>
          </a:p>
        </p:txBody>
      </p:sp>
      <p:sp>
        <p:nvSpPr>
          <p:cNvPr id="327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幻灯片图像占位符 1"/>
          <p:cNvSpPr>
            <a:spLocks noGrp="1" noRot="1" noChangeAspect="1"/>
          </p:cNvSpPr>
          <p:nvPr>
            <p:ph type="sldImg"/>
          </p:nvPr>
        </p:nvSpPr>
        <p:spPr/>
      </p:sp>
      <p:sp>
        <p:nvSpPr>
          <p:cNvPr id="34818" name="文本占位符 2"/>
          <p:cNvSpPr>
            <a:spLocks noGrp="1"/>
          </p:cNvSpPr>
          <p:nvPr>
            <p:ph type="body"/>
          </p:nvPr>
        </p:nvSpPr>
        <p:spPr/>
        <p:txBody>
          <a:bodyPr lIns="91440" tIns="45720" rIns="91440" bIns="45720" anchor="t" anchorCtr="0"/>
          <a:p>
            <a:pPr lvl="0"/>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幻灯片图像占位符 1"/>
          <p:cNvSpPr>
            <a:spLocks noGrp="1" noRot="1" noChangeAspect="1"/>
          </p:cNvSpPr>
          <p:nvPr>
            <p:ph type="sldImg"/>
          </p:nvPr>
        </p:nvSpPr>
        <p:spPr/>
      </p:sp>
      <p:sp>
        <p:nvSpPr>
          <p:cNvPr id="36866" name="备注占位符 2"/>
          <p:cNvSpPr>
            <a:spLocks noGrp="1"/>
          </p:cNvSpPr>
          <p:nvPr>
            <p:ph type="body"/>
          </p:nvPr>
        </p:nvSpPr>
        <p:spPr/>
        <p:txBody>
          <a:bodyPr lIns="91440" tIns="45720" rIns="91440" bIns="45720" anchor="t" anchorCtr="0"/>
          <a:p>
            <a:pPr lvl="0"/>
            <a:endParaRPr lang="zh-CN" altLang="en-US" dirty="0"/>
          </a:p>
        </p:txBody>
      </p:sp>
      <p:sp>
        <p:nvSpPr>
          <p:cNvPr id="3686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a:ln>
            <a:miter lim="800000"/>
          </a:ln>
        </p:spPr>
      </p:sp>
      <p:sp>
        <p:nvSpPr>
          <p:cNvPr id="5123" name="文本占位符 2"/>
          <p:cNvSpPr>
            <a:spLocks noGrp="1"/>
          </p:cNvSpPr>
          <p:nvPr>
            <p:ph type="body"/>
          </p:nvPr>
        </p:nvSpPr>
        <p:spPr/>
        <p:txBody>
          <a:bodyPr wrap="square" lIns="91440" tIns="45720" rIns="91440" bIns="45720" anchor="t"/>
          <a:lstStyle/>
          <a:p>
            <a:pPr lvl="0" eaLnBrk="1" hangingPunct="1"/>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幻灯片图像占位符 1"/>
          <p:cNvSpPr>
            <a:spLocks noGrp="1" noRot="1" noChangeAspect="1" noTextEdit="1"/>
          </p:cNvSpPr>
          <p:nvPr>
            <p:ph type="sldImg"/>
          </p:nvPr>
        </p:nvSpPr>
        <p:spPr>
          <a:ln>
            <a:miter/>
          </a:ln>
        </p:spPr>
      </p:sp>
      <p:sp>
        <p:nvSpPr>
          <p:cNvPr id="41986" name="文本占位符 2"/>
          <p:cNvSpPr>
            <a:spLocks noGrp="1"/>
          </p:cNvSpPr>
          <p:nvPr>
            <p:ph type="body"/>
          </p:nvPr>
        </p:nvSpPr>
        <p:spPr/>
        <p:txBody>
          <a:bodyPr wrap="square" lIns="91440" tIns="45720" rIns="91440" bIns="45720" anchor="t" anchorCtr="0"/>
          <a:p>
            <a:pPr lvl="0"/>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幻灯片图像占位符 1"/>
          <p:cNvSpPr>
            <a:spLocks noGrp="1" noRot="1" noChangeAspect="1"/>
          </p:cNvSpPr>
          <p:nvPr>
            <p:ph type="sldImg"/>
          </p:nvPr>
        </p:nvSpPr>
        <p:spPr/>
      </p:sp>
      <p:sp>
        <p:nvSpPr>
          <p:cNvPr id="49154" name="文本占位符 2"/>
          <p:cNvSpPr>
            <a:spLocks noGrp="1"/>
          </p:cNvSpPr>
          <p:nvPr>
            <p:ph type="body"/>
          </p:nvPr>
        </p:nvSpPr>
        <p:spPr/>
        <p:txBody>
          <a:bodyPr lIns="91440" tIns="45720" rIns="91440" bIns="45720" anchor="t" anchorCtr="0"/>
          <a:p>
            <a:pPr lvl="0"/>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3" Type="http://schemas.openxmlformats.org/officeDocument/2006/relationships/tags" Target="../tags/tag17.xml"/><Relationship Id="rId12" Type="http://schemas.openxmlformats.org/officeDocument/2006/relationships/tags" Target="../tags/tag16.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0" Type="http://schemas.openxmlformats.org/officeDocument/2006/relationships/tags" Target="../tags/tag26.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4" Type="http://schemas.openxmlformats.org/officeDocument/2006/relationships/tags" Target="../tags/tag39.xml"/><Relationship Id="rId13" Type="http://schemas.openxmlformats.org/officeDocument/2006/relationships/tags" Target="../tags/tag38.xml"/><Relationship Id="rId12" Type="http://schemas.openxmlformats.org/officeDocument/2006/relationships/tags" Target="../tags/tag37.xml"/><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3" Type="http://schemas.openxmlformats.org/officeDocument/2006/relationships/tags" Target="../tags/tag51.xml"/><Relationship Id="rId12" Type="http://schemas.openxmlformats.org/officeDocument/2006/relationships/tags" Target="../tags/tag50.xml"/><Relationship Id="rId11" Type="http://schemas.openxmlformats.org/officeDocument/2006/relationships/tags" Target="../tags/tag49.xml"/><Relationship Id="rId10" Type="http://schemas.openxmlformats.org/officeDocument/2006/relationships/tags" Target="../tags/tag48.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6" Type="http://schemas.openxmlformats.org/officeDocument/2006/relationships/tags" Target="../tags/tag85.xml"/><Relationship Id="rId25" Type="http://schemas.openxmlformats.org/officeDocument/2006/relationships/tags" Target="../tags/tag84.xml"/><Relationship Id="rId24" Type="http://schemas.openxmlformats.org/officeDocument/2006/relationships/tags" Target="../tags/tag83.xml"/><Relationship Id="rId23" Type="http://schemas.openxmlformats.org/officeDocument/2006/relationships/tags" Target="../tags/tag82.xml"/><Relationship Id="rId22" Type="http://schemas.openxmlformats.org/officeDocument/2006/relationships/tags" Target="../tags/tag81.xml"/><Relationship Id="rId21" Type="http://schemas.openxmlformats.org/officeDocument/2006/relationships/tags" Target="../tags/tag80.xml"/><Relationship Id="rId20" Type="http://schemas.openxmlformats.org/officeDocument/2006/relationships/tags" Target="../tags/tag79.xml"/><Relationship Id="rId2" Type="http://schemas.openxmlformats.org/officeDocument/2006/relationships/tags" Target="../tags/tag61.xml"/><Relationship Id="rId19" Type="http://schemas.openxmlformats.org/officeDocument/2006/relationships/tags" Target="../tags/tag78.xml"/><Relationship Id="rId18" Type="http://schemas.openxmlformats.org/officeDocument/2006/relationships/tags" Target="../tags/tag77.xml"/><Relationship Id="rId17" Type="http://schemas.openxmlformats.org/officeDocument/2006/relationships/tags" Target="../tags/tag76.xml"/><Relationship Id="rId16" Type="http://schemas.openxmlformats.org/officeDocument/2006/relationships/tags" Target="../tags/tag75.xml"/><Relationship Id="rId15" Type="http://schemas.openxmlformats.org/officeDocument/2006/relationships/tags" Target="../tags/tag74.xml"/><Relationship Id="rId14" Type="http://schemas.openxmlformats.org/officeDocument/2006/relationships/tags" Target="../tags/tag73.xml"/><Relationship Id="rId13" Type="http://schemas.openxmlformats.org/officeDocument/2006/relationships/tags" Target="../tags/tag72.xml"/><Relationship Id="rId12" Type="http://schemas.openxmlformats.org/officeDocument/2006/relationships/tags" Target="../tags/tag71.xml"/><Relationship Id="rId11" Type="http://schemas.openxmlformats.org/officeDocument/2006/relationships/tags" Target="../tags/tag70.xml"/><Relationship Id="rId10" Type="http://schemas.openxmlformats.org/officeDocument/2006/relationships/tags" Target="../tags/tag69.xml"/><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8" Type="http://schemas.openxmlformats.org/officeDocument/2006/relationships/tags" Target="../tags/tag117.xml"/><Relationship Id="rId27" Type="http://schemas.openxmlformats.org/officeDocument/2006/relationships/tags" Target="../tags/tag116.xml"/><Relationship Id="rId26" Type="http://schemas.openxmlformats.org/officeDocument/2006/relationships/tags" Target="../tags/tag115.xml"/><Relationship Id="rId25" Type="http://schemas.openxmlformats.org/officeDocument/2006/relationships/tags" Target="../tags/tag114.xml"/><Relationship Id="rId24" Type="http://schemas.openxmlformats.org/officeDocument/2006/relationships/tags" Target="../tags/tag113.xml"/><Relationship Id="rId23" Type="http://schemas.openxmlformats.org/officeDocument/2006/relationships/tags" Target="../tags/tag112.xml"/><Relationship Id="rId22" Type="http://schemas.openxmlformats.org/officeDocument/2006/relationships/tags" Target="../tags/tag111.xml"/><Relationship Id="rId21" Type="http://schemas.openxmlformats.org/officeDocument/2006/relationships/tags" Target="../tags/tag110.xml"/><Relationship Id="rId20" Type="http://schemas.openxmlformats.org/officeDocument/2006/relationships/tags" Target="../tags/tag109.xml"/><Relationship Id="rId2" Type="http://schemas.openxmlformats.org/officeDocument/2006/relationships/tags" Target="../tags/tag91.xml"/><Relationship Id="rId19" Type="http://schemas.openxmlformats.org/officeDocument/2006/relationships/tags" Target="../tags/tag108.xml"/><Relationship Id="rId18" Type="http://schemas.openxmlformats.org/officeDocument/2006/relationships/tags" Target="../tags/tag107.xml"/><Relationship Id="rId17" Type="http://schemas.openxmlformats.org/officeDocument/2006/relationships/tags" Target="../tags/tag106.xml"/><Relationship Id="rId16" Type="http://schemas.openxmlformats.org/officeDocument/2006/relationships/tags" Target="../tags/tag105.xml"/><Relationship Id="rId15" Type="http://schemas.openxmlformats.org/officeDocument/2006/relationships/tags" Target="../tags/tag104.xml"/><Relationship Id="rId14" Type="http://schemas.openxmlformats.org/officeDocument/2006/relationships/tags" Target="../tags/tag103.xml"/><Relationship Id="rId13" Type="http://schemas.openxmlformats.org/officeDocument/2006/relationships/tags" Target="../tags/tag102.xml"/><Relationship Id="rId12" Type="http://schemas.openxmlformats.org/officeDocument/2006/relationships/tags" Target="../tags/tag101.xml"/><Relationship Id="rId11" Type="http://schemas.openxmlformats.org/officeDocument/2006/relationships/tags" Target="../tags/tag100.xml"/><Relationship Id="rId10" Type="http://schemas.openxmlformats.org/officeDocument/2006/relationships/tags" Target="../tags/tag99.xml"/><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125.xml"/><Relationship Id="rId8" Type="http://schemas.openxmlformats.org/officeDocument/2006/relationships/tags" Target="../tags/tag124.xml"/><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tags" Target="../tags/tag119.xml"/><Relationship Id="rId26" Type="http://schemas.openxmlformats.org/officeDocument/2006/relationships/tags" Target="../tags/tag142.xml"/><Relationship Id="rId25" Type="http://schemas.openxmlformats.org/officeDocument/2006/relationships/tags" Target="../tags/tag141.xml"/><Relationship Id="rId24" Type="http://schemas.openxmlformats.org/officeDocument/2006/relationships/tags" Target="../tags/tag140.xml"/><Relationship Id="rId23" Type="http://schemas.openxmlformats.org/officeDocument/2006/relationships/tags" Target="../tags/tag139.xml"/><Relationship Id="rId22" Type="http://schemas.openxmlformats.org/officeDocument/2006/relationships/tags" Target="../tags/tag138.xml"/><Relationship Id="rId21" Type="http://schemas.openxmlformats.org/officeDocument/2006/relationships/tags" Target="../tags/tag137.xml"/><Relationship Id="rId20" Type="http://schemas.openxmlformats.org/officeDocument/2006/relationships/tags" Target="../tags/tag136.xml"/><Relationship Id="rId2" Type="http://schemas.openxmlformats.org/officeDocument/2006/relationships/tags" Target="../tags/tag118.xml"/><Relationship Id="rId19" Type="http://schemas.openxmlformats.org/officeDocument/2006/relationships/tags" Target="../tags/tag135.xml"/><Relationship Id="rId18" Type="http://schemas.openxmlformats.org/officeDocument/2006/relationships/tags" Target="../tags/tag134.xml"/><Relationship Id="rId17" Type="http://schemas.openxmlformats.org/officeDocument/2006/relationships/tags" Target="../tags/tag133.xml"/><Relationship Id="rId16" Type="http://schemas.openxmlformats.org/officeDocument/2006/relationships/tags" Target="../tags/tag132.xml"/><Relationship Id="rId15" Type="http://schemas.openxmlformats.org/officeDocument/2006/relationships/tags" Target="../tags/tag131.xml"/><Relationship Id="rId14" Type="http://schemas.openxmlformats.org/officeDocument/2006/relationships/tags" Target="../tags/tag130.xml"/><Relationship Id="rId13" Type="http://schemas.openxmlformats.org/officeDocument/2006/relationships/tags" Target="../tags/tag129.xml"/><Relationship Id="rId12" Type="http://schemas.openxmlformats.org/officeDocument/2006/relationships/tags" Target="../tags/tag128.xml"/><Relationship Id="rId11" Type="http://schemas.openxmlformats.org/officeDocument/2006/relationships/tags" Target="../tags/tag127.xml"/><Relationship Id="rId10" Type="http://schemas.openxmlformats.org/officeDocument/2006/relationships/tags" Target="../tags/tag126.xml"/><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157.xml"/><Relationship Id="rId8" Type="http://schemas.openxmlformats.org/officeDocument/2006/relationships/tags" Target="../tags/tag156.xml"/><Relationship Id="rId7" Type="http://schemas.openxmlformats.org/officeDocument/2006/relationships/tags" Target="../tags/tag155.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tags" Target="../tags/tag152.xml"/><Relationship Id="rId3" Type="http://schemas.openxmlformats.org/officeDocument/2006/relationships/tags" Target="../tags/tag151.xml"/><Relationship Id="rId26" Type="http://schemas.openxmlformats.org/officeDocument/2006/relationships/tags" Target="../tags/tag174.xml"/><Relationship Id="rId25" Type="http://schemas.openxmlformats.org/officeDocument/2006/relationships/tags" Target="../tags/tag173.xml"/><Relationship Id="rId24" Type="http://schemas.openxmlformats.org/officeDocument/2006/relationships/tags" Target="../tags/tag172.xml"/><Relationship Id="rId23" Type="http://schemas.openxmlformats.org/officeDocument/2006/relationships/tags" Target="../tags/tag171.xml"/><Relationship Id="rId22" Type="http://schemas.openxmlformats.org/officeDocument/2006/relationships/tags" Target="../tags/tag170.xml"/><Relationship Id="rId21" Type="http://schemas.openxmlformats.org/officeDocument/2006/relationships/tags" Target="../tags/tag169.xml"/><Relationship Id="rId20" Type="http://schemas.openxmlformats.org/officeDocument/2006/relationships/tags" Target="../tags/tag168.xml"/><Relationship Id="rId2" Type="http://schemas.openxmlformats.org/officeDocument/2006/relationships/tags" Target="../tags/tag150.xml"/><Relationship Id="rId19" Type="http://schemas.openxmlformats.org/officeDocument/2006/relationships/tags" Target="../tags/tag167.xml"/><Relationship Id="rId18" Type="http://schemas.openxmlformats.org/officeDocument/2006/relationships/tags" Target="../tags/tag166.xml"/><Relationship Id="rId17" Type="http://schemas.openxmlformats.org/officeDocument/2006/relationships/tags" Target="../tags/tag165.xml"/><Relationship Id="rId16" Type="http://schemas.openxmlformats.org/officeDocument/2006/relationships/tags" Target="../tags/tag164.xml"/><Relationship Id="rId15" Type="http://schemas.openxmlformats.org/officeDocument/2006/relationships/tags" Target="../tags/tag163.xml"/><Relationship Id="rId14" Type="http://schemas.openxmlformats.org/officeDocument/2006/relationships/tags" Target="../tags/tag162.xml"/><Relationship Id="rId13" Type="http://schemas.openxmlformats.org/officeDocument/2006/relationships/tags" Target="../tags/tag161.xml"/><Relationship Id="rId12" Type="http://schemas.openxmlformats.org/officeDocument/2006/relationships/tags" Target="../tags/tag160.xml"/><Relationship Id="rId11" Type="http://schemas.openxmlformats.org/officeDocument/2006/relationships/tags" Target="../tags/tag159.xml"/><Relationship Id="rId10" Type="http://schemas.openxmlformats.org/officeDocument/2006/relationships/tags" Target="../tags/tag158.xml"/><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6" Type="http://schemas.openxmlformats.org/officeDocument/2006/relationships/tags" Target="../tags/tag179.xml"/><Relationship Id="rId5" Type="http://schemas.openxmlformats.org/officeDocument/2006/relationships/tags" Target="../tags/tag178.xml"/><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187.xml"/><Relationship Id="rId8" Type="http://schemas.openxmlformats.org/officeDocument/2006/relationships/tags" Target="../tags/tag186.xml"/><Relationship Id="rId7" Type="http://schemas.openxmlformats.org/officeDocument/2006/relationships/tags" Target="../tags/tag185.xml"/><Relationship Id="rId6" Type="http://schemas.openxmlformats.org/officeDocument/2006/relationships/tags" Target="../tags/tag184.xml"/><Relationship Id="rId5" Type="http://schemas.openxmlformats.org/officeDocument/2006/relationships/tags" Target="../tags/tag183.xml"/><Relationship Id="rId4" Type="http://schemas.openxmlformats.org/officeDocument/2006/relationships/tags" Target="../tags/tag182.xml"/><Relationship Id="rId3" Type="http://schemas.openxmlformats.org/officeDocument/2006/relationships/tags" Target="../tags/tag181.xml"/><Relationship Id="rId28" Type="http://schemas.openxmlformats.org/officeDocument/2006/relationships/tags" Target="../tags/tag206.xml"/><Relationship Id="rId27" Type="http://schemas.openxmlformats.org/officeDocument/2006/relationships/tags" Target="../tags/tag205.xml"/><Relationship Id="rId26" Type="http://schemas.openxmlformats.org/officeDocument/2006/relationships/tags" Target="../tags/tag204.xml"/><Relationship Id="rId25" Type="http://schemas.openxmlformats.org/officeDocument/2006/relationships/tags" Target="../tags/tag203.xml"/><Relationship Id="rId24" Type="http://schemas.openxmlformats.org/officeDocument/2006/relationships/tags" Target="../tags/tag202.xml"/><Relationship Id="rId23" Type="http://schemas.openxmlformats.org/officeDocument/2006/relationships/tags" Target="../tags/tag201.xml"/><Relationship Id="rId22" Type="http://schemas.openxmlformats.org/officeDocument/2006/relationships/tags" Target="../tags/tag200.xml"/><Relationship Id="rId21" Type="http://schemas.openxmlformats.org/officeDocument/2006/relationships/tags" Target="../tags/tag199.xml"/><Relationship Id="rId20" Type="http://schemas.openxmlformats.org/officeDocument/2006/relationships/tags" Target="../tags/tag198.xml"/><Relationship Id="rId2" Type="http://schemas.openxmlformats.org/officeDocument/2006/relationships/tags" Target="../tags/tag180.xml"/><Relationship Id="rId19" Type="http://schemas.openxmlformats.org/officeDocument/2006/relationships/tags" Target="../tags/tag197.xml"/><Relationship Id="rId18" Type="http://schemas.openxmlformats.org/officeDocument/2006/relationships/tags" Target="../tags/tag196.xml"/><Relationship Id="rId17" Type="http://schemas.openxmlformats.org/officeDocument/2006/relationships/tags" Target="../tags/tag195.xml"/><Relationship Id="rId16" Type="http://schemas.openxmlformats.org/officeDocument/2006/relationships/tags" Target="../tags/tag194.xml"/><Relationship Id="rId15" Type="http://schemas.openxmlformats.org/officeDocument/2006/relationships/tags" Target="../tags/tag193.xml"/><Relationship Id="rId14" Type="http://schemas.openxmlformats.org/officeDocument/2006/relationships/tags" Target="../tags/tag192.xml"/><Relationship Id="rId13" Type="http://schemas.openxmlformats.org/officeDocument/2006/relationships/tags" Target="../tags/tag191.xml"/><Relationship Id="rId12" Type="http://schemas.openxmlformats.org/officeDocument/2006/relationships/tags" Target="../tags/tag190.xml"/><Relationship Id="rId11" Type="http://schemas.openxmlformats.org/officeDocument/2006/relationships/tags" Target="../tags/tag189.xml"/><Relationship Id="rId10" Type="http://schemas.openxmlformats.org/officeDocument/2006/relationships/tags" Target="../tags/tag188.xml"/><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9" Type="http://schemas.openxmlformats.org/officeDocument/2006/relationships/tags" Target="../tags/tag214.xml"/><Relationship Id="rId8" Type="http://schemas.openxmlformats.org/officeDocument/2006/relationships/tags" Target="../tags/tag213.xml"/><Relationship Id="rId7" Type="http://schemas.openxmlformats.org/officeDocument/2006/relationships/tags" Target="../tags/tag212.xml"/><Relationship Id="rId6" Type="http://schemas.openxmlformats.org/officeDocument/2006/relationships/tags" Target="../tags/tag211.xml"/><Relationship Id="rId5" Type="http://schemas.openxmlformats.org/officeDocument/2006/relationships/tags" Target="../tags/tag210.xml"/><Relationship Id="rId4" Type="http://schemas.openxmlformats.org/officeDocument/2006/relationships/tags" Target="../tags/tag209.xml"/><Relationship Id="rId3" Type="http://schemas.openxmlformats.org/officeDocument/2006/relationships/tags" Target="../tags/tag208.xml"/><Relationship Id="rId26" Type="http://schemas.openxmlformats.org/officeDocument/2006/relationships/tags" Target="../tags/tag231.xml"/><Relationship Id="rId25" Type="http://schemas.openxmlformats.org/officeDocument/2006/relationships/tags" Target="../tags/tag230.xml"/><Relationship Id="rId24" Type="http://schemas.openxmlformats.org/officeDocument/2006/relationships/tags" Target="../tags/tag229.xml"/><Relationship Id="rId23" Type="http://schemas.openxmlformats.org/officeDocument/2006/relationships/tags" Target="../tags/tag228.xml"/><Relationship Id="rId22" Type="http://schemas.openxmlformats.org/officeDocument/2006/relationships/tags" Target="../tags/tag227.xml"/><Relationship Id="rId21" Type="http://schemas.openxmlformats.org/officeDocument/2006/relationships/tags" Target="../tags/tag226.xml"/><Relationship Id="rId20" Type="http://schemas.openxmlformats.org/officeDocument/2006/relationships/tags" Target="../tags/tag225.xml"/><Relationship Id="rId2" Type="http://schemas.openxmlformats.org/officeDocument/2006/relationships/tags" Target="../tags/tag207.xml"/><Relationship Id="rId19" Type="http://schemas.openxmlformats.org/officeDocument/2006/relationships/tags" Target="../tags/tag224.xml"/><Relationship Id="rId18" Type="http://schemas.openxmlformats.org/officeDocument/2006/relationships/tags" Target="../tags/tag223.xml"/><Relationship Id="rId17" Type="http://schemas.openxmlformats.org/officeDocument/2006/relationships/tags" Target="../tags/tag222.xml"/><Relationship Id="rId16" Type="http://schemas.openxmlformats.org/officeDocument/2006/relationships/tags" Target="../tags/tag221.xml"/><Relationship Id="rId15" Type="http://schemas.openxmlformats.org/officeDocument/2006/relationships/tags" Target="../tags/tag220.xml"/><Relationship Id="rId14" Type="http://schemas.openxmlformats.org/officeDocument/2006/relationships/tags" Target="../tags/tag219.xml"/><Relationship Id="rId13" Type="http://schemas.openxmlformats.org/officeDocument/2006/relationships/tags" Target="../tags/tag218.xml"/><Relationship Id="rId12" Type="http://schemas.openxmlformats.org/officeDocument/2006/relationships/tags" Target="../tags/tag217.xml"/><Relationship Id="rId11" Type="http://schemas.openxmlformats.org/officeDocument/2006/relationships/tags" Target="../tags/tag216.xml"/><Relationship Id="rId10" Type="http://schemas.openxmlformats.org/officeDocument/2006/relationships/tags" Target="../tags/tag215.xml"/><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98800" y="1543050"/>
            <a:ext cx="9799200" cy="1927800"/>
          </a:xfrm>
        </p:spPr>
        <p:txBody>
          <a:bodyPr lIns="90000" tIns="46800" rIns="90000" bIns="46800" anchor="b" anchorCtr="0">
            <a:normAutofit/>
          </a:bodyPr>
          <a:lstStyle>
            <a:lvl1pPr algn="ctr">
              <a:defRPr sz="6000"/>
            </a:lvl1pPr>
          </a:lstStyle>
          <a:p>
            <a:pPr fontAlgn="auto"/>
            <a:r>
              <a:rPr lang="zh-CN" altLang="en-US" strike="noStrike" noProof="1" dirty="0"/>
              <a:t>单击此处编辑母版标题样式</a:t>
            </a:r>
            <a:endParaRPr lang="zh-CN" altLang="en-US" strike="noStrike" noProof="1" dirty="0"/>
          </a:p>
        </p:txBody>
      </p:sp>
      <p:sp>
        <p:nvSpPr>
          <p:cNvPr id="3" name="副标题 2"/>
          <p:cNvSpPr>
            <a:spLocks noGrp="1"/>
          </p:cNvSpPr>
          <p:nvPr>
            <p:ph type="subTitle" idx="1"/>
          </p:nvPr>
        </p:nvSpPr>
        <p:spPr>
          <a:xfrm>
            <a:off x="1198800" y="3527550"/>
            <a:ext cx="9799200" cy="11043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dirty="0"/>
              <a:t>单击此处编辑母版副标题样式</a:t>
            </a:r>
            <a:endParaRPr lang="zh-CN" altLang="en-US" strike="noStrike" noProof="1" dirty="0"/>
          </a:p>
        </p:txBody>
      </p:sp>
      <p:sp>
        <p:nvSpPr>
          <p:cNvPr id="4" name="日期占位符 3"/>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dirty="0"/>
          </a:p>
        </p:txBody>
      </p:sp>
      <p:sp>
        <p:nvSpPr>
          <p:cNvPr id="6" name="灯片编号占位符 5"/>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08400" y="1437750"/>
            <a:ext cx="10972800" cy="4112100"/>
          </a:xfrm>
        </p:spPr>
        <p:txBody>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2" name="日期占位符 1"/>
          <p:cNvSpPr>
            <a:spLocks noGrp="1"/>
          </p:cNvSpPr>
          <p:nvPr>
            <p:ph type="dt" sz="half" idx="14"/>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5"/>
          </p:nvPr>
        </p:nvSpPr>
        <p:spPr/>
        <p:txBody>
          <a:bodyPr/>
          <a:p>
            <a:pPr fontAlgn="auto"/>
            <a:endParaRPr lang="zh-CN" altLang="en-US" strike="noStrike" noProof="1" dirty="0"/>
          </a:p>
        </p:txBody>
      </p:sp>
      <p:sp>
        <p:nvSpPr>
          <p:cNvPr id="4" name="灯片编号占位符 3"/>
          <p:cNvSpPr>
            <a:spLocks noGrp="1"/>
          </p:cNvSpPr>
          <p:nvPr>
            <p:ph type="sldNum" sz="quarter" idx="16"/>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198800" y="2720250"/>
            <a:ext cx="9799200" cy="764100"/>
          </a:xfrm>
        </p:spPr>
        <p:txBody>
          <a:bodyPr vert="horz" lIns="90000" tIns="46800" rIns="90000" bIns="46800" rtlCol="0" anchor="t" anchorCtr="0">
            <a:normAutofit/>
          </a:bodyPr>
          <a:lstStyle>
            <a:lvl1pPr algn="ctr">
              <a:defRPr sz="6000"/>
            </a:lvl1pPr>
          </a:lstStyle>
          <a:p>
            <a:pPr lvl="0" fontAlgn="auto"/>
            <a:r>
              <a:rPr lang="zh-CN" altLang="en-US" strike="noStrike" noProof="1" smtClean="0"/>
              <a:t>单击此处编辑标题</a:t>
            </a:r>
            <a:endParaRPr lang="zh-CN" altLang="en-US" strike="noStrike" noProof="1"/>
          </a:p>
        </p:txBody>
      </p:sp>
      <p:sp>
        <p:nvSpPr>
          <p:cNvPr id="7" name="文本占位符 6"/>
          <p:cNvSpPr>
            <a:spLocks noGrp="1"/>
          </p:cNvSpPr>
          <p:nvPr>
            <p:ph type="body" sz="quarter" idx="13"/>
          </p:nvPr>
        </p:nvSpPr>
        <p:spPr>
          <a:xfrm>
            <a:off x="1198800" y="3527550"/>
            <a:ext cx="9799200" cy="353700"/>
          </a:xfrm>
        </p:spPr>
        <p:txBody>
          <a:bodyPr lIns="90000" tIns="46800" rIns="90000" bIns="46800">
            <a:normAutofit/>
          </a:bodyPr>
          <a:lstStyle>
            <a:lvl1pPr algn="ctr">
              <a:lnSpc>
                <a:spcPct val="110000"/>
              </a:lnSpc>
              <a:buNone/>
              <a:defRPr sz="2400" spc="200"/>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4"/>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5"/>
          </p:nvPr>
        </p:nvSpPr>
        <p:spPr/>
        <p:txBody>
          <a:bodyPr/>
          <a:p>
            <a:pPr fontAlgn="auto"/>
            <a:endParaRPr lang="zh-CN" altLang="en-US" strike="noStrike" noProof="1" dirty="0"/>
          </a:p>
        </p:txBody>
      </p:sp>
      <p:sp>
        <p:nvSpPr>
          <p:cNvPr id="5" name="灯片编号占位符 4"/>
          <p:cNvSpPr>
            <a:spLocks noGrp="1"/>
          </p:cNvSpPr>
          <p:nvPr>
            <p:ph type="sldNum" sz="quarter" idx="16"/>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13" name="矩形 12"/>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5" name="矩形 14"/>
          <p:cNvSpPr/>
          <p:nvPr/>
        </p:nvSpPr>
        <p:spPr bwMode="auto">
          <a:xfrm>
            <a:off x="368300"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p:nvPr/>
        </p:nvSpPr>
        <p:spPr bwMode="auto">
          <a:xfrm>
            <a:off x="1320800"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8" name="矩形 17"/>
          <p:cNvSpPr/>
          <p:nvPr/>
        </p:nvSpPr>
        <p:spPr bwMode="auto">
          <a:xfrm>
            <a:off x="1521883" y="0"/>
            <a:ext cx="30691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9" name="直接连接符 18"/>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20" name="直接连接符 19"/>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21" name="直接连接符 20"/>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24" name="直接连接符 23"/>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25" name="直接连接符 2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26" name="直接连接符 25"/>
          <p:cNvSpPr>
            <a:spLocks noChangeShapeType="1"/>
          </p:cNvSpPr>
          <p:nvPr/>
        </p:nvSpPr>
        <p:spPr bwMode="auto">
          <a:xfrm>
            <a:off x="1215178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27" name="矩形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28" name="椭圆 27"/>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29" name="椭圆 28"/>
          <p:cNvSpPr/>
          <p:nvPr/>
        </p:nvSpPr>
        <p:spPr bwMode="auto">
          <a:xfrm>
            <a:off x="1746250" y="4867275"/>
            <a:ext cx="85513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30" name="椭圆 29"/>
          <p:cNvSpPr/>
          <p:nvPr/>
        </p:nvSpPr>
        <p:spPr bwMode="auto">
          <a:xfrm>
            <a:off x="1454150" y="5500688"/>
            <a:ext cx="184150"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31" name="椭圆 30"/>
          <p:cNvSpPr/>
          <p:nvPr/>
        </p:nvSpPr>
        <p:spPr bwMode="auto">
          <a:xfrm>
            <a:off x="2218267" y="5788025"/>
            <a:ext cx="366183"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32" name="椭圆 31"/>
          <p:cNvSpPr/>
          <p:nvPr/>
        </p:nvSpPr>
        <p:spPr>
          <a:xfrm>
            <a:off x="2540000" y="4495800"/>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8" name="标题 7"/>
          <p:cNvSpPr>
            <a:spLocks noGrp="1"/>
          </p:cNvSpPr>
          <p:nvPr>
            <p:ph type="ctrTitle"/>
          </p:nvPr>
        </p:nvSpPr>
        <p:spPr>
          <a:xfrm>
            <a:off x="3048000" y="3124200"/>
            <a:ext cx="8229600" cy="1894362"/>
          </a:xfrm>
        </p:spPr>
        <p:txBody>
          <a:bodyPr/>
          <a:lstStyle>
            <a:lvl1pPr>
              <a:defRPr b="1"/>
            </a:lvl1pPr>
          </a:lstStyle>
          <a:p>
            <a:pPr fontAlgn="base"/>
            <a:r>
              <a:rPr lang="zh-CN" altLang="en-US" strike="noStrike" noProof="1"/>
              <a:t>单击此处编辑母版标题样式</a:t>
            </a:r>
            <a:endParaRPr lang="en-US" strike="noStrike" noProof="1"/>
          </a:p>
        </p:txBody>
      </p:sp>
      <p:sp>
        <p:nvSpPr>
          <p:cNvPr id="9" name="副标题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fontAlgn="base"/>
            <a:r>
              <a:rPr lang="zh-CN" altLang="en-US" strike="noStrike" noProof="1"/>
              <a:t>单击此处编辑母版副标题样式</a:t>
            </a:r>
            <a:endParaRPr lang="en-US" strike="noStrike" noProof="1"/>
          </a:p>
        </p:txBody>
      </p:sp>
      <p:sp>
        <p:nvSpPr>
          <p:cNvPr id="33" name="日期占位符 27"/>
          <p:cNvSpPr>
            <a:spLocks noGrp="1"/>
          </p:cNvSpPr>
          <p:nvPr>
            <p:ph type="dt" sz="half" idx="2"/>
          </p:nvPr>
        </p:nvSpPr>
        <p:spPr bwMode="auto">
          <a:xfrm rot="5400000">
            <a:off x="10352617" y="1174750"/>
            <a:ext cx="3048000" cy="381000"/>
          </a:xfrm>
          <a:prstGeom prst="rect">
            <a:avLst/>
          </a:prstGeom>
        </p:spPr>
        <p:txBody>
          <a:bodyPr vert="horz" anchor="ctr" anchorCtr="0"/>
          <a:lstStyle>
            <a:lvl1pPr>
              <a:defRPr>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34" name="页脚占位符 16"/>
          <p:cNvSpPr>
            <a:spLocks noGrp="1"/>
          </p:cNvSpPr>
          <p:nvPr>
            <p:ph type="ftr" sz="quarter" idx="3"/>
          </p:nvPr>
        </p:nvSpPr>
        <p:spPr bwMode="auto">
          <a:xfrm rot="5400000">
            <a:off x="9436100" y="4181475"/>
            <a:ext cx="4876800" cy="384175"/>
          </a:xfrm>
          <a:prstGeom prst="rect">
            <a:avLst/>
          </a:prstGeom>
        </p:spPr>
        <p:txBody>
          <a:bodyPr vert="horz" anchor="ctr" anchorCtr="0"/>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35" name="灯片编号占位符 28"/>
          <p:cNvSpPr>
            <a:spLocks noGrp="1"/>
          </p:cNvSpPr>
          <p:nvPr>
            <p:ph type="sldNum" sz="quarter" idx="4"/>
          </p:nvPr>
        </p:nvSpPr>
        <p:spPr bwMode="auto">
          <a:xfrm>
            <a:off x="1767417" y="4929188"/>
            <a:ext cx="812800" cy="517525"/>
          </a:xfrm>
          <a:prstGeom prst="rect">
            <a:avLst/>
          </a:prstGeom>
        </p:spPr>
        <p:txBody>
          <a:bodyPr vert="horz" wrap="square" lIns="91440" tIns="45720" rIns="91440" bIns="45720" numCol="1" anchor="ctr" anchorCtr="0" compatLnSpc="1"/>
          <a:p>
            <a:pPr algn="ctr" eaLnBrk="1" fontAlgn="auto" hangingPunct="1">
              <a:buNone/>
            </a:pPr>
            <a:fld id="{9A0DB2DC-4C9A-4742-B13C-FB6460FD3503}" type="slidenum">
              <a:rPr lang="en-US" altLang="zh-CN" strike="noStrike" noProof="1" dirty="0">
                <a:latin typeface="+mn-lt"/>
                <a:ea typeface="+mn-ea"/>
                <a:cs typeface="+mn-cs"/>
              </a:rPr>
            </a:fld>
            <a:endParaRPr lang="en-US" altLang="zh-CN" strike="noStrike" noProof="1" dirty="0"/>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8" name="内容占位符 7"/>
          <p:cNvSpPr>
            <a:spLocks noGrp="1"/>
          </p:cNvSpPr>
          <p:nvPr>
            <p:ph sz="quarter" idx="1"/>
          </p:nvPr>
        </p:nvSpPr>
        <p:spPr>
          <a:xfrm>
            <a:off x="609600" y="1600200"/>
            <a:ext cx="9956800" cy="487375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13" name="日期占位符 6"/>
          <p:cNvSpPr>
            <a:spLocks noGrp="1"/>
          </p:cNvSpPr>
          <p:nvPr>
            <p:ph type="dt" sz="half" idx="2"/>
          </p:nvPr>
        </p:nvSpPr>
        <p:spPr>
          <a:xfrm rot="5400000">
            <a:off x="10118725" y="1081881"/>
            <a:ext cx="2681817" cy="384175"/>
          </a:xfrm>
          <a:prstGeom prst="rect">
            <a:avLst/>
          </a:prstGeom>
        </p:spPr>
        <p:txBody>
          <a:bodyPr vert="horz" rtlCol="0" anchor="ctr" anchorCtr="0"/>
          <a:lstStyle>
            <a:lvl1pPr>
              <a:defRPr>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15" name="灯片编号占位符 8"/>
          <p:cNvSpPr>
            <a:spLocks noGrp="1"/>
          </p:cNvSpPr>
          <p:nvPr>
            <p:ph type="sldNum" sz="quarter" idx="4"/>
          </p:nvPr>
        </p:nvSpPr>
        <p:spPr>
          <a:xfrm>
            <a:off x="10839450" y="5734050"/>
            <a:ext cx="812800" cy="520700"/>
          </a:xfrm>
          <a:prstGeom prst="rect">
            <a:avLst/>
          </a:prstGeom>
        </p:spPr>
        <p:txBody>
          <a:bodyPr vert="horz" wrap="square" lIns="91440" tIns="45720" rIns="91440" bIns="45720" numCol="1" anchor="ctr" anchorCtr="0" compatLnSpc="1"/>
          <a:p>
            <a:pPr algn="ctr" eaLnBrk="1" fontAlgn="auto" hangingPunct="1">
              <a:buNone/>
            </a:pPr>
            <a:fld id="{9A0DB2DC-4C9A-4742-B13C-FB6460FD3503}" type="slidenum">
              <a:rPr lang="en-US" altLang="zh-CN" strike="noStrike" noProof="1" dirty="0">
                <a:latin typeface="+mn-lt"/>
                <a:ea typeface="+mn-ea"/>
                <a:cs typeface="+mn-cs"/>
              </a:rPr>
            </a:fld>
            <a:endParaRPr lang="en-US" altLang="zh-CN" strike="noStrike" noProof="1" dirty="0"/>
          </a:p>
        </p:txBody>
      </p:sp>
      <p:sp>
        <p:nvSpPr>
          <p:cNvPr id="17" name="页脚占位符 9"/>
          <p:cNvSpPr>
            <a:spLocks noGrp="1"/>
          </p:cNvSpPr>
          <p:nvPr>
            <p:ph type="ftr" sz="quarter" idx="3"/>
          </p:nvPr>
        </p:nvSpPr>
        <p:spPr>
          <a:xfrm rot="5400000">
            <a:off x="9319683" y="3736975"/>
            <a:ext cx="4267200" cy="365125"/>
          </a:xfrm>
          <a:prstGeom prst="rect">
            <a:avLst/>
          </a:prstGeom>
        </p:spPr>
        <p:txBody>
          <a:bodyPr vert="horz" rtlCol="0" anchor="ctr" anchorCtr="0"/>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solidFill>
          <a:schemeClr val="bg2"/>
        </a:solidFill>
        <a:effectLst/>
      </p:bgPr>
    </p:bg>
    <p:spTree>
      <p:nvGrpSpPr>
        <p:cNvPr id="1" name=""/>
        <p:cNvGrpSpPr/>
        <p:nvPr/>
      </p:nvGrpSpPr>
      <p:grpSpPr>
        <a:xfrm>
          <a:off x="0" y="0"/>
          <a:ext cx="0" cy="0"/>
          <a:chOff x="0" y="0"/>
          <a:chExt cx="0" cy="0"/>
        </a:xfrm>
      </p:grpSpPr>
      <p:sp>
        <p:nvSpPr>
          <p:cNvPr id="13" name="矩形 12"/>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5" name="矩形 14"/>
          <p:cNvSpPr/>
          <p:nvPr/>
        </p:nvSpPr>
        <p:spPr bwMode="auto">
          <a:xfrm>
            <a:off x="368300"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p:nvPr/>
        </p:nvSpPr>
        <p:spPr bwMode="auto">
          <a:xfrm>
            <a:off x="1320800"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8" name="矩形 17"/>
          <p:cNvSpPr/>
          <p:nvPr/>
        </p:nvSpPr>
        <p:spPr bwMode="auto">
          <a:xfrm>
            <a:off x="1521883" y="0"/>
            <a:ext cx="30691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9" name="直接连接符 18"/>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20" name="直接连接符 19"/>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21" name="直接连接符 20"/>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24" name="直接连接符 23"/>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25" name="直接连接符 2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26" name="矩形 25"/>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27" name="椭圆 26"/>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28" name="椭圆 27"/>
          <p:cNvSpPr/>
          <p:nvPr/>
        </p:nvSpPr>
        <p:spPr bwMode="auto">
          <a:xfrm>
            <a:off x="1765300" y="4867275"/>
            <a:ext cx="8572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29" name="椭圆 28"/>
          <p:cNvSpPr/>
          <p:nvPr/>
        </p:nvSpPr>
        <p:spPr bwMode="auto">
          <a:xfrm>
            <a:off x="1454150" y="5500688"/>
            <a:ext cx="184150"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30" name="椭圆 29"/>
          <p:cNvSpPr/>
          <p:nvPr/>
        </p:nvSpPr>
        <p:spPr bwMode="auto">
          <a:xfrm>
            <a:off x="2218267" y="5791200"/>
            <a:ext cx="366183"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31" name="椭圆 30"/>
          <p:cNvSpPr/>
          <p:nvPr/>
        </p:nvSpPr>
        <p:spPr bwMode="auto">
          <a:xfrm>
            <a:off x="2506133" y="4479925"/>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32" name="直接连接符 31"/>
          <p:cNvSpPr>
            <a:spLocks noChangeShapeType="1"/>
          </p:cNvSpPr>
          <p:nvPr/>
        </p:nvSpPr>
        <p:spPr bwMode="auto">
          <a:xfrm>
            <a:off x="12130617"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2" name="标题 1"/>
          <p:cNvSpPr>
            <a:spLocks noGrp="1"/>
          </p:cNvSpPr>
          <p:nvPr>
            <p:ph type="title"/>
          </p:nvPr>
        </p:nvSpPr>
        <p:spPr>
          <a:xfrm>
            <a:off x="3048000" y="2895600"/>
            <a:ext cx="8229600" cy="2053590"/>
          </a:xfrm>
        </p:spPr>
        <p:txBody>
          <a:bodyPr/>
          <a:lstStyle>
            <a:lvl1pPr algn="l">
              <a:buNone/>
              <a:defRPr sz="3000" b="1" cap="small" baseline="0"/>
            </a:lvl1pPr>
          </a:lstStyle>
          <a:p>
            <a:pPr fontAlgn="base"/>
            <a:r>
              <a:rPr lang="zh-CN" altLang="en-US" strike="noStrike" noProof="1"/>
              <a:t>单击此处编辑母版标题样式</a:t>
            </a:r>
            <a:endParaRPr lang="en-US" strike="noStrike" noProof="1"/>
          </a:p>
        </p:txBody>
      </p:sp>
      <p:sp>
        <p:nvSpPr>
          <p:cNvPr id="3" name="文本占位符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fontAlgn="base"/>
            <a:r>
              <a:rPr lang="zh-CN" altLang="en-US" strike="noStrike" noProof="1"/>
              <a:t>单击此处编辑母版文本样式</a:t>
            </a:r>
            <a:endParaRPr lang="zh-CN" altLang="en-US" strike="noStrike" noProof="1"/>
          </a:p>
        </p:txBody>
      </p:sp>
      <p:sp>
        <p:nvSpPr>
          <p:cNvPr id="33" name="日期占位符 3"/>
          <p:cNvSpPr>
            <a:spLocks noGrp="1"/>
          </p:cNvSpPr>
          <p:nvPr>
            <p:ph type="dt" sz="half" idx="2"/>
          </p:nvPr>
        </p:nvSpPr>
        <p:spPr bwMode="auto">
          <a:xfrm rot="5400000">
            <a:off x="10350500" y="1169988"/>
            <a:ext cx="3048000" cy="381000"/>
          </a:xfrm>
          <a:prstGeom prst="rect">
            <a:avLst/>
          </a:prstGeom>
        </p:spPr>
        <p:txBody>
          <a:bodyPr vert="horz" anchor="ctr" anchorCtr="0"/>
          <a:lstStyle>
            <a:lvl1pPr>
              <a:defRPr>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34" name="页脚占位符 4"/>
          <p:cNvSpPr>
            <a:spLocks noGrp="1"/>
          </p:cNvSpPr>
          <p:nvPr>
            <p:ph type="ftr" sz="quarter" idx="3"/>
          </p:nvPr>
        </p:nvSpPr>
        <p:spPr bwMode="auto">
          <a:xfrm rot="5400000">
            <a:off x="9436100" y="4178300"/>
            <a:ext cx="4876800" cy="384175"/>
          </a:xfrm>
          <a:prstGeom prst="rect">
            <a:avLst/>
          </a:prstGeom>
        </p:spPr>
        <p:txBody>
          <a:bodyPr vert="horz" anchor="ctr" anchorCtr="0"/>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35" name="灯片编号占位符 5"/>
          <p:cNvSpPr>
            <a:spLocks noGrp="1"/>
          </p:cNvSpPr>
          <p:nvPr>
            <p:ph type="sldNum" sz="quarter" idx="4"/>
          </p:nvPr>
        </p:nvSpPr>
        <p:spPr bwMode="auto">
          <a:xfrm>
            <a:off x="1786467" y="4929188"/>
            <a:ext cx="812800" cy="517525"/>
          </a:xfrm>
          <a:prstGeom prst="rect">
            <a:avLst/>
          </a:prstGeom>
        </p:spPr>
        <p:txBody>
          <a:bodyPr vert="horz" wrap="square" lIns="91440" tIns="45720" rIns="91440" bIns="45720" numCol="1" anchor="ctr" anchorCtr="0" compatLnSpc="1"/>
          <a:p>
            <a:pPr algn="ctr" eaLnBrk="1" fontAlgn="auto" hangingPunct="1">
              <a:buNone/>
            </a:pPr>
            <a:fld id="{9A0DB2DC-4C9A-4742-B13C-FB6460FD3503}" type="slidenum">
              <a:rPr lang="en-US" altLang="zh-CN" strike="noStrike" noProof="1" dirty="0">
                <a:latin typeface="+mn-lt"/>
                <a:ea typeface="+mn-ea"/>
                <a:cs typeface="+mn-cs"/>
              </a:rPr>
            </a:fld>
            <a:endParaRPr lang="en-US" altLang="zh-CN" strike="noStrike" noProof="1"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9" name="内容占位符 8"/>
          <p:cNvSpPr>
            <a:spLocks noGrp="1"/>
          </p:cNvSpPr>
          <p:nvPr>
            <p:ph sz="quarter" idx="1"/>
          </p:nvPr>
        </p:nvSpPr>
        <p:spPr>
          <a:xfrm>
            <a:off x="609600" y="1600200"/>
            <a:ext cx="4876800" cy="4572000"/>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11" name="内容占位符 10"/>
          <p:cNvSpPr>
            <a:spLocks noGrp="1"/>
          </p:cNvSpPr>
          <p:nvPr>
            <p:ph sz="quarter" idx="2"/>
          </p:nvPr>
        </p:nvSpPr>
        <p:spPr>
          <a:xfrm>
            <a:off x="5693664" y="1600200"/>
            <a:ext cx="4876800" cy="4572000"/>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3" name="日期占位符 2"/>
          <p:cNvSpPr>
            <a:spLocks noGrp="1"/>
          </p:cNvSpPr>
          <p:nvPr>
            <p:ph type="dt" sz="half" idx="10"/>
          </p:nvPr>
        </p:nvSpPr>
        <p:spPr>
          <a:xfrm rot="5400000">
            <a:off x="10118725" y="1081881"/>
            <a:ext cx="2681817" cy="384175"/>
          </a:xfrm>
          <a:prstGeom prst="rect">
            <a:avLst/>
          </a:prstGeom>
        </p:spPr>
        <p:txBody>
          <a:bodyPr vert="horz" anchor="ctr" anchorCtr="0"/>
          <a:lstStyle>
            <a:lvl1pPr>
              <a:defRPr>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4" name="页脚占位符 3"/>
          <p:cNvSpPr>
            <a:spLocks noGrp="1"/>
          </p:cNvSpPr>
          <p:nvPr>
            <p:ph type="ftr" sz="quarter" idx="11"/>
          </p:nvPr>
        </p:nvSpPr>
        <p:spPr>
          <a:xfrm rot="5400000">
            <a:off x="9319683" y="3736975"/>
            <a:ext cx="4267200" cy="365125"/>
          </a:xfrm>
          <a:prstGeom prst="rect">
            <a:avLst/>
          </a:prstGeom>
        </p:spPr>
        <p:txBody>
          <a:bodyPr vert="horz" anchor="ctr" anchorCtr="0"/>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5" name="灯片编号占位符 4"/>
          <p:cNvSpPr>
            <a:spLocks noGrp="1"/>
          </p:cNvSpPr>
          <p:nvPr>
            <p:ph type="sldNum" sz="quarter" idx="12"/>
          </p:nvPr>
        </p:nvSpPr>
        <p:spPr>
          <a:xfrm>
            <a:off x="10839450" y="5734050"/>
            <a:ext cx="812800" cy="520700"/>
          </a:xfrm>
          <a:prstGeom prst="rect">
            <a:avLst/>
          </a:prstGeom>
        </p:spPr>
        <p:txBody>
          <a:bodyPr vert="horz" wrap="square" lIns="91440" tIns="45720" rIns="91440" bIns="45720" numCol="1" anchor="ctr" anchorCtr="0" compatLnSpc="1"/>
          <a:lstStyle>
            <a:lvl1pPr>
              <a:defRPr>
                <a:latin typeface="+mn-lt"/>
              </a:defRPr>
            </a:lvl1pPr>
          </a:lstStyle>
          <a:p>
            <a:pPr lvl="0" eaLnBrk="1" fontAlgn="auto" hangingPunct="1">
              <a:buNone/>
            </a:pPr>
            <a:fld id="{9A0DB2DC-4C9A-4742-B13C-FB6460FD3503}" type="slidenum">
              <a:rPr lang="en-US" altLang="zh-CN" strike="noStrike" noProof="1" dirty="0">
                <a:latin typeface="+mn-lt"/>
                <a:ea typeface="+mn-ea"/>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10058400" cy="1143000"/>
          </a:xfrm>
        </p:spPr>
        <p:txBody>
          <a:bodyPr/>
          <a:lstStyle>
            <a:lvl1pPr>
              <a:defRPr/>
            </a:lvl1pPr>
          </a:lstStyle>
          <a:p>
            <a:pPr fontAlgn="base"/>
            <a:r>
              <a:rPr lang="zh-CN" altLang="en-US" strike="noStrike" noProof="1"/>
              <a:t>单击此处编辑母版标题样式</a:t>
            </a:r>
            <a:endParaRPr lang="en-US" strike="noStrike" noProof="1"/>
          </a:p>
        </p:txBody>
      </p:sp>
      <p:sp>
        <p:nvSpPr>
          <p:cNvPr id="11" name="内容占位符 10"/>
          <p:cNvSpPr>
            <a:spLocks noGrp="1"/>
          </p:cNvSpPr>
          <p:nvPr>
            <p:ph sz="quarter" idx="2"/>
          </p:nvPr>
        </p:nvSpPr>
        <p:spPr>
          <a:xfrm>
            <a:off x="609600" y="2362200"/>
            <a:ext cx="4876800" cy="3886200"/>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13" name="内容占位符 12"/>
          <p:cNvSpPr>
            <a:spLocks noGrp="1"/>
          </p:cNvSpPr>
          <p:nvPr>
            <p:ph sz="quarter" idx="4"/>
          </p:nvPr>
        </p:nvSpPr>
        <p:spPr>
          <a:xfrm>
            <a:off x="5829300" y="2362200"/>
            <a:ext cx="4876800" cy="3886200"/>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12" name="文本占位符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fontAlgn="base"/>
            <a:r>
              <a:rPr lang="zh-CN" altLang="en-US" strike="noStrike" noProof="1"/>
              <a:t>单击此处编辑母版文本样式</a:t>
            </a:r>
            <a:endParaRPr lang="zh-CN" altLang="en-US" strike="noStrike" noProof="1"/>
          </a:p>
        </p:txBody>
      </p:sp>
      <p:sp>
        <p:nvSpPr>
          <p:cNvPr id="14" name="文本占位符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fontAlgn="base"/>
            <a:r>
              <a:rPr lang="zh-CN" altLang="en-US" strike="noStrike" noProof="1"/>
              <a:t>单击此处编辑母版文本样式</a:t>
            </a:r>
            <a:endParaRPr lang="zh-CN" altLang="en-US" strike="noStrike" noProof="1"/>
          </a:p>
        </p:txBody>
      </p:sp>
      <p:sp>
        <p:nvSpPr>
          <p:cNvPr id="3" name="日期占位符 2"/>
          <p:cNvSpPr>
            <a:spLocks noGrp="1"/>
          </p:cNvSpPr>
          <p:nvPr>
            <p:ph type="dt" sz="half" idx="10"/>
          </p:nvPr>
        </p:nvSpPr>
        <p:spPr>
          <a:xfrm rot="5400000">
            <a:off x="10118725" y="1081881"/>
            <a:ext cx="2681817" cy="384175"/>
          </a:xfrm>
          <a:prstGeom prst="rect">
            <a:avLst/>
          </a:prstGeom>
        </p:spPr>
        <p:txBody>
          <a:bodyPr vert="horz" anchor="ctr" anchorCtr="0"/>
          <a:lstStyle>
            <a:lvl1pPr>
              <a:defRPr>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4" name="页脚占位符 3"/>
          <p:cNvSpPr>
            <a:spLocks noGrp="1"/>
          </p:cNvSpPr>
          <p:nvPr>
            <p:ph type="ftr" sz="quarter" idx="11"/>
          </p:nvPr>
        </p:nvSpPr>
        <p:spPr>
          <a:xfrm rot="5400000">
            <a:off x="9319683" y="3736975"/>
            <a:ext cx="4267200" cy="365125"/>
          </a:xfrm>
          <a:prstGeom prst="rect">
            <a:avLst/>
          </a:prstGeom>
        </p:spPr>
        <p:txBody>
          <a:bodyPr vert="horz" anchor="ctr" anchorCtr="0"/>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5" name="灯片编号占位符 4"/>
          <p:cNvSpPr>
            <a:spLocks noGrp="1"/>
          </p:cNvSpPr>
          <p:nvPr>
            <p:ph type="sldNum" sz="quarter" idx="12"/>
          </p:nvPr>
        </p:nvSpPr>
        <p:spPr>
          <a:xfrm>
            <a:off x="10839450" y="5734050"/>
            <a:ext cx="812800" cy="520700"/>
          </a:xfrm>
          <a:prstGeom prst="rect">
            <a:avLst/>
          </a:prstGeom>
        </p:spPr>
        <p:txBody>
          <a:bodyPr vert="horz" wrap="square" lIns="91440" tIns="45720" rIns="91440" bIns="45720" numCol="1" anchor="ctr" anchorCtr="0" compatLnSpc="1"/>
          <a:lstStyle>
            <a:lvl1pPr>
              <a:defRPr>
                <a:latin typeface="+mn-lt"/>
              </a:defRPr>
            </a:lvl1pPr>
          </a:lstStyle>
          <a:p>
            <a:pPr lvl="0" eaLnBrk="1" fontAlgn="auto" hangingPunct="1">
              <a:buNone/>
            </a:pPr>
            <a:fld id="{9A0DB2DC-4C9A-4742-B13C-FB6460FD3503}" type="slidenum">
              <a:rPr lang="en-US" altLang="zh-CN" strike="noStrike" noProof="1" dirty="0">
                <a:latin typeface="+mn-lt"/>
                <a:ea typeface="+mn-ea"/>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13" name="日期占位符 5"/>
          <p:cNvSpPr>
            <a:spLocks noGrp="1"/>
          </p:cNvSpPr>
          <p:nvPr>
            <p:ph type="dt" sz="half" idx="2"/>
          </p:nvPr>
        </p:nvSpPr>
        <p:spPr>
          <a:xfrm rot="5400000">
            <a:off x="10118725" y="1081881"/>
            <a:ext cx="2681817" cy="384175"/>
          </a:xfrm>
          <a:prstGeom prst="rect">
            <a:avLst/>
          </a:prstGeom>
        </p:spPr>
        <p:txBody>
          <a:bodyPr vert="horz" rtlCol="0" anchor="ctr" anchorCtr="0"/>
          <a:lstStyle>
            <a:lvl1pPr>
              <a:defRPr>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15" name="灯片编号占位符 6"/>
          <p:cNvSpPr>
            <a:spLocks noGrp="1"/>
          </p:cNvSpPr>
          <p:nvPr>
            <p:ph type="sldNum" sz="quarter" idx="4"/>
          </p:nvPr>
        </p:nvSpPr>
        <p:spPr>
          <a:xfrm>
            <a:off x="10839450" y="5734050"/>
            <a:ext cx="812800" cy="520700"/>
          </a:xfrm>
          <a:prstGeom prst="rect">
            <a:avLst/>
          </a:prstGeom>
        </p:spPr>
        <p:txBody>
          <a:bodyPr vert="horz" wrap="square" lIns="91440" tIns="45720" rIns="91440" bIns="45720" numCol="1" anchor="ctr" anchorCtr="0" compatLnSpc="1"/>
          <a:p>
            <a:pPr algn="ctr" eaLnBrk="1" fontAlgn="auto" hangingPunct="1">
              <a:buNone/>
            </a:pPr>
            <a:fld id="{9A0DB2DC-4C9A-4742-B13C-FB6460FD3503}" type="slidenum">
              <a:rPr lang="en-US" altLang="zh-CN" strike="noStrike" noProof="1" dirty="0">
                <a:latin typeface="+mn-lt"/>
                <a:ea typeface="+mn-ea"/>
                <a:cs typeface="+mn-cs"/>
              </a:rPr>
            </a:fld>
            <a:endParaRPr lang="en-US" altLang="zh-CN" strike="noStrike" noProof="1" dirty="0"/>
          </a:p>
        </p:txBody>
      </p:sp>
      <p:sp>
        <p:nvSpPr>
          <p:cNvPr id="17" name="页脚占位符 7"/>
          <p:cNvSpPr>
            <a:spLocks noGrp="1"/>
          </p:cNvSpPr>
          <p:nvPr>
            <p:ph type="ftr" sz="quarter" idx="3"/>
          </p:nvPr>
        </p:nvSpPr>
        <p:spPr>
          <a:xfrm rot="5400000">
            <a:off x="9319683" y="3736975"/>
            <a:ext cx="4267200" cy="365125"/>
          </a:xfrm>
          <a:prstGeom prst="rect">
            <a:avLst/>
          </a:prstGeom>
        </p:spPr>
        <p:txBody>
          <a:bodyPr vert="horz" rtlCol="0" anchor="ctr" anchorCtr="0"/>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rot="5400000">
            <a:off x="10118725" y="1081881"/>
            <a:ext cx="2681817" cy="384175"/>
          </a:xfrm>
          <a:prstGeom prst="rect">
            <a:avLst/>
          </a:prstGeom>
        </p:spPr>
        <p:txBody>
          <a:bodyPr vert="horz" anchor="ctr" anchorCtr="0"/>
          <a:lstStyle>
            <a:lvl1pPr>
              <a:defRPr>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3" name="页脚占位符 2"/>
          <p:cNvSpPr>
            <a:spLocks noGrp="1"/>
          </p:cNvSpPr>
          <p:nvPr>
            <p:ph type="ftr" sz="quarter" idx="11"/>
          </p:nvPr>
        </p:nvSpPr>
        <p:spPr>
          <a:xfrm rot="5400000">
            <a:off x="9319683" y="3736975"/>
            <a:ext cx="4267200" cy="365125"/>
          </a:xfrm>
          <a:prstGeom prst="rect">
            <a:avLst/>
          </a:prstGeom>
        </p:spPr>
        <p:txBody>
          <a:bodyPr vert="horz" anchor="ctr" anchorCtr="0"/>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4" name="灯片编号占位符 3"/>
          <p:cNvSpPr>
            <a:spLocks noGrp="1"/>
          </p:cNvSpPr>
          <p:nvPr>
            <p:ph type="sldNum" sz="quarter" idx="12"/>
          </p:nvPr>
        </p:nvSpPr>
        <p:spPr>
          <a:xfrm>
            <a:off x="10839450" y="5734050"/>
            <a:ext cx="812800" cy="520700"/>
          </a:xfrm>
          <a:prstGeom prst="rect">
            <a:avLst/>
          </a:prstGeom>
        </p:spPr>
        <p:txBody>
          <a:bodyPr vert="horz" wrap="square" lIns="91440" tIns="45720" rIns="91440" bIns="45720" numCol="1" anchor="ctr" anchorCtr="0" compatLnSpc="1"/>
          <a:lstStyle>
            <a:lvl1pPr>
              <a:defRPr>
                <a:latin typeface="+mn-lt"/>
              </a:defRPr>
            </a:lvl1pPr>
          </a:lstStyle>
          <a:p>
            <a:pPr lvl="0" eaLnBrk="1" fontAlgn="auto" hangingPunct="1">
              <a:buNone/>
            </a:pPr>
            <a:fld id="{9A0DB2DC-4C9A-4742-B13C-FB6460FD3503}" type="slidenum">
              <a:rPr lang="en-US" altLang="zh-CN" strike="noStrike" noProof="1" dirty="0">
                <a:latin typeface="+mn-lt"/>
                <a:ea typeface="+mn-ea"/>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Pr>
        <a:solidFill>
          <a:schemeClr val="bg1"/>
        </a:solidFill>
        <a:effectLst/>
      </p:bgPr>
    </p:bg>
    <p:spTree>
      <p:nvGrpSpPr>
        <p:cNvPr id="1" name=""/>
        <p:cNvGrpSpPr/>
        <p:nvPr/>
      </p:nvGrpSpPr>
      <p:grpSpPr>
        <a:xfrm>
          <a:off x="0" y="0"/>
          <a:ext cx="0" cy="0"/>
          <a:chOff x="0" y="0"/>
          <a:chExt cx="0" cy="0"/>
        </a:xfrm>
      </p:grpSpPr>
      <p:sp>
        <p:nvSpPr>
          <p:cNvPr id="13" name="直接连接符 12"/>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tx1"/>
              </a:solidFill>
              <a:effectLst/>
              <a:uLnTx/>
              <a:uFillTx/>
              <a:cs typeface="+mn-cs"/>
            </a:endParaRPr>
          </a:p>
        </p:txBody>
      </p:sp>
      <p:sp>
        <p:nvSpPr>
          <p:cNvPr id="15" name="直接连接符 14"/>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tx1"/>
              </a:solidFill>
              <a:effectLst/>
              <a:uLnTx/>
              <a:uFillTx/>
              <a:cs typeface="+mn-cs"/>
            </a:endParaRPr>
          </a:p>
        </p:txBody>
      </p:sp>
      <p:sp>
        <p:nvSpPr>
          <p:cNvPr id="13316" name="直接连接符 16"/>
          <p:cNvSpPr/>
          <p:nvPr/>
        </p:nvSpPr>
        <p:spPr>
          <a:xfrm>
            <a:off x="8257117" y="0"/>
            <a:ext cx="0" cy="6858000"/>
          </a:xfrm>
          <a:prstGeom prst="line">
            <a:avLst/>
          </a:prstGeom>
          <a:ln w="12700" cap="flat" cmpd="sng">
            <a:solidFill>
              <a:schemeClr val="accent1"/>
            </a:solidFill>
            <a:prstDash val="solid"/>
            <a:round/>
            <a:headEnd type="none" w="med" len="med"/>
            <a:tailEnd type="none" w="med" len="med"/>
          </a:ln>
        </p:spPr>
      </p:sp>
      <p:sp>
        <p:nvSpPr>
          <p:cNvPr id="13317" name="直接连接符 17"/>
          <p:cNvSpPr/>
          <p:nvPr/>
        </p:nvSpPr>
        <p:spPr>
          <a:xfrm>
            <a:off x="11988800" y="0"/>
            <a:ext cx="0" cy="6858000"/>
          </a:xfrm>
          <a:prstGeom prst="line">
            <a:avLst/>
          </a:prstGeom>
          <a:ln w="19050" cap="flat" cmpd="sng">
            <a:solidFill>
              <a:schemeClr val="accent1"/>
            </a:solidFill>
            <a:prstDash val="solid"/>
            <a:round/>
            <a:headEnd type="none" w="med" len="med"/>
            <a:tailEnd type="none" w="med" len="med"/>
          </a:ln>
        </p:spPr>
      </p:sp>
      <p:sp>
        <p:nvSpPr>
          <p:cNvPr id="19" name="矩形 18"/>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3319" name="直接连接符 19"/>
          <p:cNvSpPr/>
          <p:nvPr/>
        </p:nvSpPr>
        <p:spPr>
          <a:xfrm>
            <a:off x="11887200" y="0"/>
            <a:ext cx="0" cy="6858000"/>
          </a:xfrm>
          <a:prstGeom prst="line">
            <a:avLst/>
          </a:prstGeom>
          <a:ln w="9525" cap="flat" cmpd="sng">
            <a:solidFill>
              <a:schemeClr val="accent1"/>
            </a:solidFill>
            <a:prstDash val="solid"/>
            <a:round/>
            <a:headEnd type="none" w="med" len="med"/>
            <a:tailEnd type="none" w="med" len="med"/>
          </a:ln>
        </p:spPr>
      </p:sp>
      <p:sp>
        <p:nvSpPr>
          <p:cNvPr id="21" name="椭圆 20"/>
          <p:cNvSpPr/>
          <p:nvPr/>
        </p:nvSpPr>
        <p:spPr>
          <a:xfrm>
            <a:off x="10875433" y="5715000"/>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rot="5400000">
            <a:off x="4495800" y="3200400"/>
            <a:ext cx="8412480" cy="457200"/>
          </a:xfrm>
        </p:spPr>
        <p:txBody>
          <a:bodyPr/>
          <a:lstStyle>
            <a:lvl1pPr algn="l">
              <a:buNone/>
              <a:defRPr sz="2000" b="1" cap="small" baseline="0"/>
            </a:lvl1pPr>
          </a:lstStyle>
          <a:p>
            <a:pPr fontAlgn="base"/>
            <a:r>
              <a:rPr lang="zh-CN" altLang="en-US" strike="noStrike" noProof="1"/>
              <a:t>单击此处编辑母版标题样式</a:t>
            </a:r>
            <a:endParaRPr lang="en-US" strike="noStrike" noProof="1"/>
          </a:p>
        </p:txBody>
      </p:sp>
      <p:sp>
        <p:nvSpPr>
          <p:cNvPr id="3" name="文本占位符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fontAlgn="base"/>
            <a:r>
              <a:rPr lang="zh-CN" altLang="en-US" strike="noStrike" noProof="1"/>
              <a:t>单击此处编辑母版文本样式</a:t>
            </a:r>
            <a:endParaRPr lang="zh-CN" altLang="en-US" strike="noStrike" noProof="1"/>
          </a:p>
        </p:txBody>
      </p:sp>
      <p:sp>
        <p:nvSpPr>
          <p:cNvPr id="18" name="内容占位符 17"/>
          <p:cNvSpPr>
            <a:spLocks noGrp="1"/>
          </p:cNvSpPr>
          <p:nvPr>
            <p:ph sz="quarter" idx="1"/>
          </p:nvPr>
        </p:nvSpPr>
        <p:spPr>
          <a:xfrm>
            <a:off x="406400" y="274320"/>
            <a:ext cx="7518400" cy="632764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24" name="日期占位符 20"/>
          <p:cNvSpPr>
            <a:spLocks noGrp="1"/>
          </p:cNvSpPr>
          <p:nvPr>
            <p:ph type="dt" sz="half" idx="12"/>
          </p:nvPr>
        </p:nvSpPr>
        <p:spPr>
          <a:xfrm rot="5400000">
            <a:off x="10118725" y="1081881"/>
            <a:ext cx="2681817" cy="384175"/>
          </a:xfrm>
          <a:prstGeom prst="rect">
            <a:avLst/>
          </a:prstGeom>
        </p:spPr>
        <p:txBody>
          <a:bodyPr vert="horz" rtlCol="0" anchor="ctr" anchorCtr="0"/>
          <a:lstStyle>
            <a:lvl1pPr>
              <a:defRPr>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25" name="灯片编号占位符 21"/>
          <p:cNvSpPr>
            <a:spLocks noGrp="1"/>
          </p:cNvSpPr>
          <p:nvPr>
            <p:ph type="sldNum" sz="quarter" idx="4"/>
          </p:nvPr>
        </p:nvSpPr>
        <p:spPr>
          <a:xfrm>
            <a:off x="10839450" y="5734050"/>
            <a:ext cx="812800" cy="520700"/>
          </a:xfrm>
          <a:prstGeom prst="rect">
            <a:avLst/>
          </a:prstGeom>
        </p:spPr>
        <p:txBody>
          <a:bodyPr vert="horz" wrap="square" lIns="91440" tIns="45720" rIns="91440" bIns="45720" numCol="1" anchor="ctr" anchorCtr="0" compatLnSpc="1"/>
          <a:p>
            <a:pPr algn="ctr" eaLnBrk="1" fontAlgn="auto" hangingPunct="1">
              <a:buNone/>
            </a:pPr>
            <a:fld id="{9A0DB2DC-4C9A-4742-B13C-FB6460FD3503}" type="slidenum">
              <a:rPr lang="en-US" altLang="zh-CN" strike="noStrike" noProof="1" dirty="0">
                <a:latin typeface="+mn-lt"/>
                <a:ea typeface="+mn-ea"/>
                <a:cs typeface="+mn-cs"/>
              </a:rPr>
            </a:fld>
            <a:endParaRPr lang="en-US" altLang="zh-CN" strike="noStrike" noProof="1" dirty="0"/>
          </a:p>
        </p:txBody>
      </p:sp>
      <p:sp>
        <p:nvSpPr>
          <p:cNvPr id="26" name="页脚占位符 22"/>
          <p:cNvSpPr>
            <a:spLocks noGrp="1"/>
          </p:cNvSpPr>
          <p:nvPr>
            <p:ph type="ftr" sz="quarter" idx="3"/>
          </p:nvPr>
        </p:nvSpPr>
        <p:spPr>
          <a:xfrm rot="5400000">
            <a:off x="9319683" y="3736975"/>
            <a:ext cx="4267200" cy="365125"/>
          </a:xfrm>
          <a:prstGeom prst="rect">
            <a:avLst/>
          </a:prstGeom>
        </p:spPr>
        <p:txBody>
          <a:bodyPr vert="horz" rtlCol="0" anchor="ctr" anchorCtr="0"/>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1313550"/>
            <a:ext cx="10969200" cy="529200"/>
          </a:xfrm>
        </p:spPr>
        <p:txBody>
          <a:bodyPr vert="horz" lIns="90000" tIns="46800" rIns="90000" bIns="46800" rtlCol="0" anchor="ctr" anchorCtr="0">
            <a:normAutofit/>
          </a:bodyPr>
          <a:lstStyle/>
          <a:p>
            <a:pPr lvl="0"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608400" y="1975050"/>
            <a:ext cx="10969200" cy="3569400"/>
          </a:xfrm>
        </p:spPr>
        <p:txBody>
          <a:bodyPr vert="horz" lIns="90000" tIns="46800" rIns="90000" bIns="46800" rtlCol="0">
            <a:normAutofit/>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dirty="0"/>
          </a:p>
        </p:txBody>
      </p:sp>
      <p:sp>
        <p:nvSpPr>
          <p:cNvPr id="6" name="灯片编号占位符 5"/>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solidFill>
          <a:schemeClr val="bg1"/>
        </a:solidFill>
        <a:effectLst/>
      </p:bgPr>
    </p:bg>
    <p:spTree>
      <p:nvGrpSpPr>
        <p:cNvPr id="1" name=""/>
        <p:cNvGrpSpPr/>
        <p:nvPr/>
      </p:nvGrpSpPr>
      <p:grpSpPr>
        <a:xfrm>
          <a:off x="0" y="0"/>
          <a:ext cx="0" cy="0"/>
          <a:chOff x="0" y="0"/>
          <a:chExt cx="0" cy="0"/>
        </a:xfrm>
      </p:grpSpPr>
      <p:sp>
        <p:nvSpPr>
          <p:cNvPr id="13" name="直接连接符 12"/>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15" name="椭圆 14"/>
          <p:cNvSpPr/>
          <p:nvPr/>
        </p:nvSpPr>
        <p:spPr>
          <a:xfrm>
            <a:off x="10875433" y="5715000"/>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14340" name="直接连接符 16"/>
          <p:cNvSpPr/>
          <p:nvPr/>
        </p:nvSpPr>
        <p:spPr>
          <a:xfrm>
            <a:off x="11988800" y="0"/>
            <a:ext cx="0" cy="6858000"/>
          </a:xfrm>
          <a:prstGeom prst="line">
            <a:avLst/>
          </a:prstGeom>
          <a:ln w="9525" cap="flat" cmpd="sng">
            <a:solidFill>
              <a:schemeClr val="tx1"/>
            </a:solidFill>
            <a:prstDash val="solid"/>
            <a:round/>
            <a:headEnd type="none" w="med" len="med"/>
            <a:tailEnd type="none" w="med" len="med"/>
          </a:ln>
        </p:spPr>
      </p:sp>
      <p:sp>
        <p:nvSpPr>
          <p:cNvPr id="18" name="矩形 17"/>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4342" name="直接连接符 18"/>
          <p:cNvSpPr/>
          <p:nvPr/>
        </p:nvSpPr>
        <p:spPr>
          <a:xfrm>
            <a:off x="11887200" y="0"/>
            <a:ext cx="0" cy="6858000"/>
          </a:xfrm>
          <a:prstGeom prst="line">
            <a:avLst/>
          </a:prstGeom>
          <a:ln w="9525" cap="flat" cmpd="sng">
            <a:solidFill>
              <a:schemeClr val="accent1"/>
            </a:solidFill>
            <a:prstDash val="solid"/>
            <a:round/>
            <a:headEnd type="none" w="med" len="med"/>
            <a:tailEnd type="none" w="med" len="med"/>
          </a:ln>
        </p:spPr>
      </p:sp>
      <p:sp>
        <p:nvSpPr>
          <p:cNvPr id="20" name="直接连接符 19"/>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tx1"/>
              </a:solidFill>
              <a:effectLst/>
              <a:uLnTx/>
              <a:uFillTx/>
              <a:cs typeface="+mn-cs"/>
            </a:endParaRPr>
          </a:p>
        </p:txBody>
      </p:sp>
      <p:sp>
        <p:nvSpPr>
          <p:cNvPr id="14344" name="直接连接符 20"/>
          <p:cNvSpPr/>
          <p:nvPr/>
        </p:nvSpPr>
        <p:spPr>
          <a:xfrm>
            <a:off x="8257117" y="0"/>
            <a:ext cx="0" cy="6858000"/>
          </a:xfrm>
          <a:prstGeom prst="line">
            <a:avLst/>
          </a:prstGeom>
          <a:ln w="12700" cap="flat" cmpd="sng">
            <a:solidFill>
              <a:schemeClr val="accent1"/>
            </a:solidFill>
            <a:prstDash val="solid"/>
            <a:round/>
            <a:headEnd type="none" w="med" len="med"/>
            <a:tailEnd type="none" w="med" len="med"/>
          </a:ln>
        </p:spPr>
      </p:sp>
      <p:sp>
        <p:nvSpPr>
          <p:cNvPr id="2" name="标题 1"/>
          <p:cNvSpPr>
            <a:spLocks noGrp="1"/>
          </p:cNvSpPr>
          <p:nvPr>
            <p:ph type="title"/>
          </p:nvPr>
        </p:nvSpPr>
        <p:spPr>
          <a:xfrm rot="5400000">
            <a:off x="4466844" y="3200400"/>
            <a:ext cx="8412480" cy="457200"/>
          </a:xfrm>
        </p:spPr>
        <p:txBody>
          <a:bodyPr/>
          <a:lstStyle>
            <a:lvl1pPr algn="l">
              <a:buNone/>
              <a:defRPr sz="2000" b="1"/>
            </a:lvl1pPr>
          </a:lstStyle>
          <a:p>
            <a:pPr fontAlgn="base"/>
            <a:r>
              <a:rPr lang="zh-CN" altLang="en-US" strike="noStrike" noProof="1"/>
              <a:t>单击此处编辑母版标题样式</a:t>
            </a:r>
            <a:endParaRPr lang="en-US" strike="noStrike" noProof="1"/>
          </a:p>
        </p:txBody>
      </p:sp>
      <p:sp>
        <p:nvSpPr>
          <p:cNvPr id="3" name="图片占位符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defRPr/>
            </a:pPr>
            <a:r>
              <a:rPr kumimoji="0" lang="zh-CN" altLang="en-US" sz="3200" b="0" i="0" u="none" strike="noStrike" kern="1200" cap="none" spc="0" normalizeH="0" baseline="0" noProof="0">
                <a:ln>
                  <a:noFill/>
                </a:ln>
                <a:solidFill>
                  <a:schemeClr val="lt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4" name="文本占位符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fontAlgn="base"/>
            <a:r>
              <a:rPr lang="zh-CN" altLang="en-US" strike="noStrike" noProof="1"/>
              <a:t>单击此处编辑母版文本样式</a:t>
            </a:r>
            <a:endParaRPr lang="zh-CN" altLang="en-US" strike="noStrike" noProof="1"/>
          </a:p>
        </p:txBody>
      </p:sp>
      <p:sp>
        <p:nvSpPr>
          <p:cNvPr id="24" name="日期占位符 16"/>
          <p:cNvSpPr>
            <a:spLocks noGrp="1"/>
          </p:cNvSpPr>
          <p:nvPr>
            <p:ph type="dt" sz="half" idx="12"/>
          </p:nvPr>
        </p:nvSpPr>
        <p:spPr>
          <a:xfrm rot="5400000">
            <a:off x="10118725" y="1081881"/>
            <a:ext cx="2681817" cy="384175"/>
          </a:xfrm>
          <a:prstGeom prst="rect">
            <a:avLst/>
          </a:prstGeom>
        </p:spPr>
        <p:txBody>
          <a:bodyPr vert="horz" rtlCol="0" anchor="ctr" anchorCtr="0"/>
          <a:lstStyle>
            <a:lvl1pPr>
              <a:defRPr>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25" name="灯片编号占位符 17"/>
          <p:cNvSpPr>
            <a:spLocks noGrp="1"/>
          </p:cNvSpPr>
          <p:nvPr>
            <p:ph type="sldNum" sz="quarter" idx="4"/>
          </p:nvPr>
        </p:nvSpPr>
        <p:spPr>
          <a:xfrm>
            <a:off x="10839450" y="5734050"/>
            <a:ext cx="812800" cy="520700"/>
          </a:xfrm>
          <a:prstGeom prst="rect">
            <a:avLst/>
          </a:prstGeom>
        </p:spPr>
        <p:txBody>
          <a:bodyPr vert="horz" wrap="square" lIns="91440" tIns="45720" rIns="91440" bIns="45720" numCol="1" anchor="ctr" anchorCtr="0" compatLnSpc="1"/>
          <a:p>
            <a:pPr algn="ctr" eaLnBrk="1" fontAlgn="auto" hangingPunct="1">
              <a:buNone/>
            </a:pPr>
            <a:fld id="{9A0DB2DC-4C9A-4742-B13C-FB6460FD3503}" type="slidenum">
              <a:rPr lang="en-US" altLang="zh-CN" strike="noStrike" noProof="1" dirty="0">
                <a:latin typeface="+mn-lt"/>
                <a:ea typeface="+mn-ea"/>
                <a:cs typeface="+mn-cs"/>
              </a:rPr>
            </a:fld>
            <a:endParaRPr lang="en-US" altLang="zh-CN" strike="noStrike" noProof="1" dirty="0"/>
          </a:p>
        </p:txBody>
      </p:sp>
      <p:sp>
        <p:nvSpPr>
          <p:cNvPr id="26" name="页脚占位符 20"/>
          <p:cNvSpPr>
            <a:spLocks noGrp="1"/>
          </p:cNvSpPr>
          <p:nvPr>
            <p:ph type="ftr" sz="quarter" idx="3"/>
          </p:nvPr>
        </p:nvSpPr>
        <p:spPr>
          <a:xfrm rot="5400000">
            <a:off x="9319683" y="3736975"/>
            <a:ext cx="4267200" cy="365125"/>
          </a:xfrm>
          <a:prstGeom prst="rect">
            <a:avLst/>
          </a:prstGeom>
        </p:spPr>
        <p:txBody>
          <a:bodyPr vert="horz" rtlCol="0" anchor="ctr" anchorCtr="0"/>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4" name="日期占位符 3"/>
          <p:cNvSpPr>
            <a:spLocks noGrp="1"/>
          </p:cNvSpPr>
          <p:nvPr>
            <p:ph type="dt" sz="half" idx="10"/>
          </p:nvPr>
        </p:nvSpPr>
        <p:spPr>
          <a:xfrm rot="5400000">
            <a:off x="10118725" y="1081881"/>
            <a:ext cx="2681817" cy="384175"/>
          </a:xfrm>
          <a:prstGeom prst="rect">
            <a:avLst/>
          </a:prstGeom>
        </p:spPr>
        <p:txBody>
          <a:bodyPr vert="horz" anchor="ctr" anchorCtr="0"/>
          <a:lstStyle>
            <a:lvl1pPr>
              <a:defRPr>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5" name="页脚占位符 4"/>
          <p:cNvSpPr>
            <a:spLocks noGrp="1"/>
          </p:cNvSpPr>
          <p:nvPr>
            <p:ph type="ftr" sz="quarter" idx="11"/>
          </p:nvPr>
        </p:nvSpPr>
        <p:spPr>
          <a:xfrm rot="5400000">
            <a:off x="9319683" y="3736975"/>
            <a:ext cx="4267200" cy="365125"/>
          </a:xfrm>
          <a:prstGeom prst="rect">
            <a:avLst/>
          </a:prstGeom>
        </p:spPr>
        <p:txBody>
          <a:bodyPr vert="horz" anchor="ctr" anchorCtr="0"/>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6" name="灯片编号占位符 5"/>
          <p:cNvSpPr>
            <a:spLocks noGrp="1"/>
          </p:cNvSpPr>
          <p:nvPr>
            <p:ph type="sldNum" sz="quarter" idx="12"/>
          </p:nvPr>
        </p:nvSpPr>
        <p:spPr>
          <a:xfrm>
            <a:off x="10839450" y="5734050"/>
            <a:ext cx="812800" cy="520700"/>
          </a:xfrm>
          <a:prstGeom prst="rect">
            <a:avLst/>
          </a:prstGeom>
        </p:spPr>
        <p:txBody>
          <a:bodyPr vert="horz" wrap="square" lIns="91440" tIns="45720" rIns="91440" bIns="45720" numCol="1" anchor="ctr" anchorCtr="0" compatLnSpc="1"/>
          <a:lstStyle>
            <a:lvl1pPr>
              <a:defRPr>
                <a:latin typeface="+mn-lt"/>
              </a:defRPr>
            </a:lvl1pPr>
          </a:lstStyle>
          <a:p>
            <a:pPr lvl="0" eaLnBrk="1" fontAlgn="auto" hangingPunct="1">
              <a:buNone/>
            </a:pPr>
            <a:fld id="{9A0DB2DC-4C9A-4742-B13C-FB6460FD3503}" type="slidenum">
              <a:rPr lang="en-US" altLang="zh-CN" strike="noStrike" noProof="1" dirty="0">
                <a:latin typeface="+mn-lt"/>
                <a:ea typeface="+mn-ea"/>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235200" cy="5851525"/>
          </a:xfrm>
        </p:spPr>
        <p:txBody>
          <a:bodyPr vert="eaVert"/>
          <a:lstStyle/>
          <a:p>
            <a:pPr fontAlgn="base"/>
            <a:r>
              <a:rPr lang="zh-CN" altLang="en-US" strike="noStrike" noProof="1"/>
              <a:t>单击此处编辑母版标题样式</a:t>
            </a:r>
            <a:endParaRPr lang="en-US" strike="noStrike" noProof="1"/>
          </a:p>
        </p:txBody>
      </p:sp>
      <p:sp>
        <p:nvSpPr>
          <p:cNvPr id="3" name="竖排文字占位符 2"/>
          <p:cNvSpPr>
            <a:spLocks noGrp="1"/>
          </p:cNvSpPr>
          <p:nvPr>
            <p:ph type="body" orient="vert" idx="1"/>
          </p:nvPr>
        </p:nvSpPr>
        <p:spPr>
          <a:xfrm>
            <a:off x="609600" y="274638"/>
            <a:ext cx="8026400" cy="5851525"/>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4" name="日期占位符 3"/>
          <p:cNvSpPr>
            <a:spLocks noGrp="1"/>
          </p:cNvSpPr>
          <p:nvPr>
            <p:ph type="dt" sz="half" idx="10"/>
          </p:nvPr>
        </p:nvSpPr>
        <p:spPr>
          <a:xfrm rot="5400000">
            <a:off x="10118725" y="1081881"/>
            <a:ext cx="2681817" cy="384175"/>
          </a:xfrm>
          <a:prstGeom prst="rect">
            <a:avLst/>
          </a:prstGeom>
        </p:spPr>
        <p:txBody>
          <a:bodyPr vert="horz" anchor="ctr" anchorCtr="0"/>
          <a:lstStyle>
            <a:lvl1pPr>
              <a:defRPr>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5" name="页脚占位符 4"/>
          <p:cNvSpPr>
            <a:spLocks noGrp="1"/>
          </p:cNvSpPr>
          <p:nvPr>
            <p:ph type="ftr" sz="quarter" idx="11"/>
          </p:nvPr>
        </p:nvSpPr>
        <p:spPr>
          <a:xfrm rot="5400000">
            <a:off x="9319683" y="3736975"/>
            <a:ext cx="4267200" cy="365125"/>
          </a:xfrm>
          <a:prstGeom prst="rect">
            <a:avLst/>
          </a:prstGeom>
        </p:spPr>
        <p:txBody>
          <a:bodyPr vert="horz" anchor="ctr" anchorCtr="0"/>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6" name="灯片编号占位符 5"/>
          <p:cNvSpPr>
            <a:spLocks noGrp="1"/>
          </p:cNvSpPr>
          <p:nvPr>
            <p:ph type="sldNum" sz="quarter" idx="12"/>
          </p:nvPr>
        </p:nvSpPr>
        <p:spPr>
          <a:xfrm>
            <a:off x="10839450" y="5734050"/>
            <a:ext cx="812800" cy="520700"/>
          </a:xfrm>
          <a:prstGeom prst="rect">
            <a:avLst/>
          </a:prstGeom>
        </p:spPr>
        <p:txBody>
          <a:bodyPr vert="horz" wrap="square" lIns="91440" tIns="45720" rIns="91440" bIns="45720" numCol="1" anchor="ctr" anchorCtr="0" compatLnSpc="1"/>
          <a:lstStyle>
            <a:lvl1pPr>
              <a:defRPr>
                <a:latin typeface="+mn-lt"/>
              </a:defRPr>
            </a:lvl1pPr>
          </a:lstStyle>
          <a:p>
            <a:pPr lvl="0" eaLnBrk="1" fontAlgn="auto" hangingPunct="1">
              <a:buNone/>
            </a:pPr>
            <a:fld id="{9A0DB2DC-4C9A-4742-B13C-FB6460FD3503}" type="slidenum">
              <a:rPr lang="en-US" altLang="zh-CN" strike="noStrike" noProof="1" dirty="0">
                <a:latin typeface="+mn-lt"/>
                <a:ea typeface="+mn-ea"/>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6858000"/>
          </a:xfrm>
          <a:prstGeom prst="rect">
            <a:avLst/>
          </a:prstGeom>
          <a:gradFill flip="none" rotWithShape="1">
            <a:gsLst>
              <a:gs pos="85000">
                <a:schemeClr val="accent1">
                  <a:alpha val="12000"/>
                </a:schemeClr>
              </a:gs>
              <a:gs pos="22000">
                <a:schemeClr val="bg1">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auto">
              <a:buClrTx/>
              <a:buSzTx/>
              <a:buFontTx/>
            </a:pPr>
            <a:endParaRPr lang="zh-CN" altLang="en-US" sz="1350" strike="noStrike" noProof="1">
              <a:sym typeface="+mn-ea"/>
            </a:endParaRPr>
          </a:p>
        </p:txBody>
      </p:sp>
      <p:sp>
        <p:nvSpPr>
          <p:cNvPr id="20" name="任意多边形: 形状 19"/>
          <p:cNvSpPr/>
          <p:nvPr>
            <p:custDataLst>
              <p:tags r:id="rId3"/>
            </p:custDataLst>
          </p:nvPr>
        </p:nvSpPr>
        <p:spPr>
          <a:xfrm>
            <a:off x="5217583" y="0"/>
            <a:ext cx="6974417" cy="6858000"/>
          </a:xfrm>
          <a:custGeom>
            <a:avLst/>
            <a:gdLst>
              <a:gd name="connsiteX0" fmla="*/ 1728889 w 6974194"/>
              <a:gd name="connsiteY0" fmla="*/ 0 h 6858000"/>
              <a:gd name="connsiteX1" fmla="*/ 6974194 w 6974194"/>
              <a:gd name="connsiteY1" fmla="*/ 0 h 6858000"/>
              <a:gd name="connsiteX2" fmla="*/ 6974194 w 6974194"/>
              <a:gd name="connsiteY2" fmla="*/ 6858000 h 6858000"/>
              <a:gd name="connsiteX3" fmla="*/ 398557 w 6974194"/>
              <a:gd name="connsiteY3" fmla="*/ 6858000 h 6858000"/>
              <a:gd name="connsiteX4" fmla="*/ 388788 w 6974194"/>
              <a:gd name="connsiteY4" fmla="*/ 6832265 h 6858000"/>
              <a:gd name="connsiteX5" fmla="*/ 0 w 6974194"/>
              <a:gd name="connsiteY5" fmla="*/ 4544320 h 6858000"/>
              <a:gd name="connsiteX6" fmla="*/ 1664471 w 6974194"/>
              <a:gd name="connsiteY6" fmla="*/ 701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74194" h="6858000">
                <a:moveTo>
                  <a:pt x="1728889" y="0"/>
                </a:moveTo>
                <a:lnTo>
                  <a:pt x="6974194" y="0"/>
                </a:lnTo>
                <a:lnTo>
                  <a:pt x="6974194" y="6858000"/>
                </a:lnTo>
                <a:lnTo>
                  <a:pt x="398557" y="6858000"/>
                </a:lnTo>
                <a:lnTo>
                  <a:pt x="388788" y="6832265"/>
                </a:lnTo>
                <a:cubicBezTo>
                  <a:pt x="137268" y="6118847"/>
                  <a:pt x="0" y="5348231"/>
                  <a:pt x="0" y="4544320"/>
                </a:cubicBezTo>
                <a:cubicBezTo>
                  <a:pt x="0" y="2821652"/>
                  <a:pt x="630307" y="1251875"/>
                  <a:pt x="1664471" y="70171"/>
                </a:cubicBezTo>
                <a:close/>
              </a:path>
            </a:pathLst>
          </a:custGeom>
          <a:gradFill flip="none" rotWithShape="1">
            <a:gsLst>
              <a:gs pos="0">
                <a:schemeClr val="accent1">
                  <a:alpha val="6000"/>
                </a:schemeClr>
              </a:gs>
              <a:gs pos="100000">
                <a:schemeClr val="bg2">
                  <a:lumMod val="90000"/>
                  <a:alpha val="0"/>
                </a:schemeClr>
              </a:gs>
            </a:gsLst>
            <a:lin ang="57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auto">
              <a:buClrTx/>
              <a:buSzTx/>
              <a:buFontTx/>
            </a:pPr>
            <a:endParaRPr lang="zh-CN" altLang="en-US" sz="1350" strike="noStrike" noProof="1">
              <a:sym typeface="+mn-ea"/>
            </a:endParaRPr>
          </a:p>
        </p:txBody>
      </p:sp>
      <p:sp>
        <p:nvSpPr>
          <p:cNvPr id="22" name="任意多边形: 形状 21"/>
          <p:cNvSpPr/>
          <p:nvPr>
            <p:custDataLst>
              <p:tags r:id="rId4"/>
            </p:custDataLst>
          </p:nvPr>
        </p:nvSpPr>
        <p:spPr>
          <a:xfrm>
            <a:off x="6007100" y="0"/>
            <a:ext cx="6184900" cy="6858000"/>
          </a:xfrm>
          <a:custGeom>
            <a:avLst/>
            <a:gdLst>
              <a:gd name="connsiteX0" fmla="*/ 4419600 w 5372100"/>
              <a:gd name="connsiteY0" fmla="*/ 0 h 5956300"/>
              <a:gd name="connsiteX1" fmla="*/ 5310304 w 5372100"/>
              <a:gd name="connsiteY1" fmla="*/ 89791 h 5956300"/>
              <a:gd name="connsiteX2" fmla="*/ 5372100 w 5372100"/>
              <a:gd name="connsiteY2" fmla="*/ 104053 h 5956300"/>
              <a:gd name="connsiteX3" fmla="*/ 5372100 w 5372100"/>
              <a:gd name="connsiteY3" fmla="*/ 5956300 h 5956300"/>
              <a:gd name="connsiteX4" fmla="*/ 274920 w 5372100"/>
              <a:gd name="connsiteY4" fmla="*/ 5956300 h 5956300"/>
              <a:gd name="connsiteX5" fmla="*/ 268181 w 5372100"/>
              <a:gd name="connsiteY5" fmla="*/ 5939207 h 5956300"/>
              <a:gd name="connsiteX6" fmla="*/ 0 w 5372100"/>
              <a:gd name="connsiteY6" fmla="*/ 4419600 h 5956300"/>
              <a:gd name="connsiteX7" fmla="*/ 4419600 w 5372100"/>
              <a:gd name="connsiteY7" fmla="*/ 0 h 59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2100" h="5956300">
                <a:moveTo>
                  <a:pt x="4419600" y="0"/>
                </a:moveTo>
                <a:cubicBezTo>
                  <a:pt x="4724710" y="0"/>
                  <a:pt x="5022598" y="30918"/>
                  <a:pt x="5310304" y="89791"/>
                </a:cubicBezTo>
                <a:lnTo>
                  <a:pt x="5372100" y="104053"/>
                </a:lnTo>
                <a:lnTo>
                  <a:pt x="5372100" y="5956300"/>
                </a:lnTo>
                <a:lnTo>
                  <a:pt x="274920" y="5956300"/>
                </a:lnTo>
                <a:lnTo>
                  <a:pt x="268181" y="5939207"/>
                </a:lnTo>
                <a:cubicBezTo>
                  <a:pt x="94685" y="5465369"/>
                  <a:pt x="0" y="4953542"/>
                  <a:pt x="0" y="4419600"/>
                </a:cubicBezTo>
                <a:cubicBezTo>
                  <a:pt x="0" y="1978722"/>
                  <a:pt x="1978722" y="0"/>
                  <a:pt x="4419600" y="0"/>
                </a:cubicBezTo>
                <a:close/>
              </a:path>
            </a:pathLst>
          </a:custGeom>
          <a:gradFill flip="none" rotWithShape="1">
            <a:gsLst>
              <a:gs pos="0">
                <a:schemeClr val="bg2">
                  <a:lumMod val="90000"/>
                  <a:alpha val="20000"/>
                </a:schemeClr>
              </a:gs>
              <a:gs pos="100000">
                <a:schemeClr val="bg2">
                  <a:lumMod val="90000"/>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fontAlgn="auto"/>
            <a:endParaRPr lang="zh-CN" altLang="en-US" sz="1350" strike="noStrike" noProof="1"/>
          </a:p>
        </p:txBody>
      </p:sp>
      <p:cxnSp>
        <p:nvCxnSpPr>
          <p:cNvPr id="12" name="直接连接符 11"/>
          <p:cNvCxnSpPr/>
          <p:nvPr>
            <p:custDataLst>
              <p:tags r:id="rId5"/>
            </p:custDataLst>
          </p:nvPr>
        </p:nvCxnSpPr>
        <p:spPr>
          <a:xfrm>
            <a:off x="1085850" y="862013"/>
            <a:ext cx="186267" cy="0"/>
          </a:xfrm>
          <a:prstGeom prst="line">
            <a:avLst/>
          </a:prstGeom>
          <a:ln w="22225"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6"/>
            </p:custDataLst>
          </p:nvPr>
        </p:nvCxnSpPr>
        <p:spPr>
          <a:xfrm>
            <a:off x="1085850" y="917575"/>
            <a:ext cx="186267" cy="0"/>
          </a:xfrm>
          <a:prstGeom prst="line">
            <a:avLst/>
          </a:prstGeom>
          <a:ln w="22225"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7"/>
            </p:custDataLst>
          </p:nvPr>
        </p:nvCxnSpPr>
        <p:spPr>
          <a:xfrm>
            <a:off x="1085850" y="973138"/>
            <a:ext cx="186267" cy="0"/>
          </a:xfrm>
          <a:prstGeom prst="line">
            <a:avLst/>
          </a:prstGeom>
          <a:ln w="22225"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任意多边形: 形状 15"/>
          <p:cNvSpPr/>
          <p:nvPr>
            <p:custDataLst>
              <p:tags r:id="rId8"/>
            </p:custDataLst>
          </p:nvPr>
        </p:nvSpPr>
        <p:spPr>
          <a:xfrm>
            <a:off x="8032750" y="603250"/>
            <a:ext cx="2364317" cy="836613"/>
          </a:xfrm>
          <a:custGeom>
            <a:avLst/>
            <a:gdLst>
              <a:gd name="connsiteX0" fmla="*/ 1698625 w 1762125"/>
              <a:gd name="connsiteY0" fmla="*/ 496888 h 623888"/>
              <a:gd name="connsiteX1" fmla="*/ 1762125 w 1762125"/>
              <a:gd name="connsiteY1" fmla="*/ 560388 h 623888"/>
              <a:gd name="connsiteX2" fmla="*/ 1698625 w 1762125"/>
              <a:gd name="connsiteY2" fmla="*/ 623888 h 623888"/>
              <a:gd name="connsiteX3" fmla="*/ 1635125 w 1762125"/>
              <a:gd name="connsiteY3" fmla="*/ 560388 h 623888"/>
              <a:gd name="connsiteX4" fmla="*/ 1698625 w 1762125"/>
              <a:gd name="connsiteY4" fmla="*/ 496888 h 623888"/>
              <a:gd name="connsiteX5" fmla="*/ 1426105 w 1762125"/>
              <a:gd name="connsiteY5" fmla="*/ 496888 h 623888"/>
              <a:gd name="connsiteX6" fmla="*/ 1489605 w 1762125"/>
              <a:gd name="connsiteY6" fmla="*/ 560388 h 623888"/>
              <a:gd name="connsiteX7" fmla="*/ 1426105 w 1762125"/>
              <a:gd name="connsiteY7" fmla="*/ 623888 h 623888"/>
              <a:gd name="connsiteX8" fmla="*/ 1362605 w 1762125"/>
              <a:gd name="connsiteY8" fmla="*/ 560388 h 623888"/>
              <a:gd name="connsiteX9" fmla="*/ 1426105 w 1762125"/>
              <a:gd name="connsiteY9" fmla="*/ 496888 h 623888"/>
              <a:gd name="connsiteX10" fmla="*/ 1153584 w 1762125"/>
              <a:gd name="connsiteY10" fmla="*/ 496888 h 623888"/>
              <a:gd name="connsiteX11" fmla="*/ 1217084 w 1762125"/>
              <a:gd name="connsiteY11" fmla="*/ 560388 h 623888"/>
              <a:gd name="connsiteX12" fmla="*/ 1153584 w 1762125"/>
              <a:gd name="connsiteY12" fmla="*/ 623888 h 623888"/>
              <a:gd name="connsiteX13" fmla="*/ 1090084 w 1762125"/>
              <a:gd name="connsiteY13" fmla="*/ 560388 h 623888"/>
              <a:gd name="connsiteX14" fmla="*/ 1153584 w 1762125"/>
              <a:gd name="connsiteY14" fmla="*/ 496888 h 623888"/>
              <a:gd name="connsiteX15" fmla="*/ 881063 w 1762125"/>
              <a:gd name="connsiteY15" fmla="*/ 496888 h 623888"/>
              <a:gd name="connsiteX16" fmla="*/ 944563 w 1762125"/>
              <a:gd name="connsiteY16" fmla="*/ 560388 h 623888"/>
              <a:gd name="connsiteX17" fmla="*/ 881063 w 1762125"/>
              <a:gd name="connsiteY17" fmla="*/ 623888 h 623888"/>
              <a:gd name="connsiteX18" fmla="*/ 817563 w 1762125"/>
              <a:gd name="connsiteY18" fmla="*/ 560388 h 623888"/>
              <a:gd name="connsiteX19" fmla="*/ 881063 w 1762125"/>
              <a:gd name="connsiteY19" fmla="*/ 496888 h 623888"/>
              <a:gd name="connsiteX20" fmla="*/ 608542 w 1762125"/>
              <a:gd name="connsiteY20" fmla="*/ 496888 h 623888"/>
              <a:gd name="connsiteX21" fmla="*/ 672042 w 1762125"/>
              <a:gd name="connsiteY21" fmla="*/ 560388 h 623888"/>
              <a:gd name="connsiteX22" fmla="*/ 608542 w 1762125"/>
              <a:gd name="connsiteY22" fmla="*/ 623888 h 623888"/>
              <a:gd name="connsiteX23" fmla="*/ 545042 w 1762125"/>
              <a:gd name="connsiteY23" fmla="*/ 560388 h 623888"/>
              <a:gd name="connsiteX24" fmla="*/ 608542 w 1762125"/>
              <a:gd name="connsiteY24" fmla="*/ 496888 h 623888"/>
              <a:gd name="connsiteX25" fmla="*/ 336021 w 1762125"/>
              <a:gd name="connsiteY25" fmla="*/ 496888 h 623888"/>
              <a:gd name="connsiteX26" fmla="*/ 399521 w 1762125"/>
              <a:gd name="connsiteY26" fmla="*/ 560388 h 623888"/>
              <a:gd name="connsiteX27" fmla="*/ 336021 w 1762125"/>
              <a:gd name="connsiteY27" fmla="*/ 623888 h 623888"/>
              <a:gd name="connsiteX28" fmla="*/ 272521 w 1762125"/>
              <a:gd name="connsiteY28" fmla="*/ 560388 h 623888"/>
              <a:gd name="connsiteX29" fmla="*/ 336021 w 1762125"/>
              <a:gd name="connsiteY29" fmla="*/ 496888 h 623888"/>
              <a:gd name="connsiteX30" fmla="*/ 63500 w 1762125"/>
              <a:gd name="connsiteY30" fmla="*/ 496888 h 623888"/>
              <a:gd name="connsiteX31" fmla="*/ 127000 w 1762125"/>
              <a:gd name="connsiteY31" fmla="*/ 560388 h 623888"/>
              <a:gd name="connsiteX32" fmla="*/ 63500 w 1762125"/>
              <a:gd name="connsiteY32" fmla="*/ 623888 h 623888"/>
              <a:gd name="connsiteX33" fmla="*/ 0 w 1762125"/>
              <a:gd name="connsiteY33" fmla="*/ 560388 h 623888"/>
              <a:gd name="connsiteX34" fmla="*/ 63500 w 1762125"/>
              <a:gd name="connsiteY34" fmla="*/ 496888 h 623888"/>
              <a:gd name="connsiteX35" fmla="*/ 1698625 w 1762125"/>
              <a:gd name="connsiteY35" fmla="*/ 248444 h 623888"/>
              <a:gd name="connsiteX36" fmla="*/ 1762125 w 1762125"/>
              <a:gd name="connsiteY36" fmla="*/ 311944 h 623888"/>
              <a:gd name="connsiteX37" fmla="*/ 1698625 w 1762125"/>
              <a:gd name="connsiteY37" fmla="*/ 375444 h 623888"/>
              <a:gd name="connsiteX38" fmla="*/ 1635125 w 1762125"/>
              <a:gd name="connsiteY38" fmla="*/ 311944 h 623888"/>
              <a:gd name="connsiteX39" fmla="*/ 1698625 w 1762125"/>
              <a:gd name="connsiteY39" fmla="*/ 248444 h 623888"/>
              <a:gd name="connsiteX40" fmla="*/ 1426105 w 1762125"/>
              <a:gd name="connsiteY40" fmla="*/ 248444 h 623888"/>
              <a:gd name="connsiteX41" fmla="*/ 1489605 w 1762125"/>
              <a:gd name="connsiteY41" fmla="*/ 311944 h 623888"/>
              <a:gd name="connsiteX42" fmla="*/ 1426105 w 1762125"/>
              <a:gd name="connsiteY42" fmla="*/ 375444 h 623888"/>
              <a:gd name="connsiteX43" fmla="*/ 1362605 w 1762125"/>
              <a:gd name="connsiteY43" fmla="*/ 311944 h 623888"/>
              <a:gd name="connsiteX44" fmla="*/ 1426105 w 1762125"/>
              <a:gd name="connsiteY44" fmla="*/ 248444 h 623888"/>
              <a:gd name="connsiteX45" fmla="*/ 1153584 w 1762125"/>
              <a:gd name="connsiteY45" fmla="*/ 248444 h 623888"/>
              <a:gd name="connsiteX46" fmla="*/ 1217084 w 1762125"/>
              <a:gd name="connsiteY46" fmla="*/ 311944 h 623888"/>
              <a:gd name="connsiteX47" fmla="*/ 1153584 w 1762125"/>
              <a:gd name="connsiteY47" fmla="*/ 375444 h 623888"/>
              <a:gd name="connsiteX48" fmla="*/ 1090084 w 1762125"/>
              <a:gd name="connsiteY48" fmla="*/ 311944 h 623888"/>
              <a:gd name="connsiteX49" fmla="*/ 1153584 w 1762125"/>
              <a:gd name="connsiteY49" fmla="*/ 248444 h 623888"/>
              <a:gd name="connsiteX50" fmla="*/ 881063 w 1762125"/>
              <a:gd name="connsiteY50" fmla="*/ 248444 h 623888"/>
              <a:gd name="connsiteX51" fmla="*/ 944563 w 1762125"/>
              <a:gd name="connsiteY51" fmla="*/ 311944 h 623888"/>
              <a:gd name="connsiteX52" fmla="*/ 881063 w 1762125"/>
              <a:gd name="connsiteY52" fmla="*/ 375444 h 623888"/>
              <a:gd name="connsiteX53" fmla="*/ 817563 w 1762125"/>
              <a:gd name="connsiteY53" fmla="*/ 311944 h 623888"/>
              <a:gd name="connsiteX54" fmla="*/ 881063 w 1762125"/>
              <a:gd name="connsiteY54" fmla="*/ 248444 h 623888"/>
              <a:gd name="connsiteX55" fmla="*/ 608542 w 1762125"/>
              <a:gd name="connsiteY55" fmla="*/ 248444 h 623888"/>
              <a:gd name="connsiteX56" fmla="*/ 672042 w 1762125"/>
              <a:gd name="connsiteY56" fmla="*/ 311944 h 623888"/>
              <a:gd name="connsiteX57" fmla="*/ 608542 w 1762125"/>
              <a:gd name="connsiteY57" fmla="*/ 375444 h 623888"/>
              <a:gd name="connsiteX58" fmla="*/ 545042 w 1762125"/>
              <a:gd name="connsiteY58" fmla="*/ 311944 h 623888"/>
              <a:gd name="connsiteX59" fmla="*/ 608542 w 1762125"/>
              <a:gd name="connsiteY59" fmla="*/ 248444 h 623888"/>
              <a:gd name="connsiteX60" fmla="*/ 336021 w 1762125"/>
              <a:gd name="connsiteY60" fmla="*/ 248444 h 623888"/>
              <a:gd name="connsiteX61" fmla="*/ 399521 w 1762125"/>
              <a:gd name="connsiteY61" fmla="*/ 311944 h 623888"/>
              <a:gd name="connsiteX62" fmla="*/ 336021 w 1762125"/>
              <a:gd name="connsiteY62" fmla="*/ 375444 h 623888"/>
              <a:gd name="connsiteX63" fmla="*/ 272521 w 1762125"/>
              <a:gd name="connsiteY63" fmla="*/ 311944 h 623888"/>
              <a:gd name="connsiteX64" fmla="*/ 336021 w 1762125"/>
              <a:gd name="connsiteY64" fmla="*/ 248444 h 623888"/>
              <a:gd name="connsiteX65" fmla="*/ 63500 w 1762125"/>
              <a:gd name="connsiteY65" fmla="*/ 248444 h 623888"/>
              <a:gd name="connsiteX66" fmla="*/ 127000 w 1762125"/>
              <a:gd name="connsiteY66" fmla="*/ 311944 h 623888"/>
              <a:gd name="connsiteX67" fmla="*/ 63500 w 1762125"/>
              <a:gd name="connsiteY67" fmla="*/ 375444 h 623888"/>
              <a:gd name="connsiteX68" fmla="*/ 0 w 1762125"/>
              <a:gd name="connsiteY68" fmla="*/ 311944 h 623888"/>
              <a:gd name="connsiteX69" fmla="*/ 63500 w 1762125"/>
              <a:gd name="connsiteY69" fmla="*/ 248444 h 623888"/>
              <a:gd name="connsiteX70" fmla="*/ 1698625 w 1762125"/>
              <a:gd name="connsiteY70" fmla="*/ 0 h 623888"/>
              <a:gd name="connsiteX71" fmla="*/ 1762125 w 1762125"/>
              <a:gd name="connsiteY71" fmla="*/ 63500 h 623888"/>
              <a:gd name="connsiteX72" fmla="*/ 1698625 w 1762125"/>
              <a:gd name="connsiteY72" fmla="*/ 127000 h 623888"/>
              <a:gd name="connsiteX73" fmla="*/ 1635125 w 1762125"/>
              <a:gd name="connsiteY73" fmla="*/ 63500 h 623888"/>
              <a:gd name="connsiteX74" fmla="*/ 1698625 w 1762125"/>
              <a:gd name="connsiteY74" fmla="*/ 0 h 623888"/>
              <a:gd name="connsiteX75" fmla="*/ 1426105 w 1762125"/>
              <a:gd name="connsiteY75" fmla="*/ 0 h 623888"/>
              <a:gd name="connsiteX76" fmla="*/ 1489605 w 1762125"/>
              <a:gd name="connsiteY76" fmla="*/ 63500 h 623888"/>
              <a:gd name="connsiteX77" fmla="*/ 1426105 w 1762125"/>
              <a:gd name="connsiteY77" fmla="*/ 127000 h 623888"/>
              <a:gd name="connsiteX78" fmla="*/ 1362605 w 1762125"/>
              <a:gd name="connsiteY78" fmla="*/ 63500 h 623888"/>
              <a:gd name="connsiteX79" fmla="*/ 1426105 w 1762125"/>
              <a:gd name="connsiteY79" fmla="*/ 0 h 623888"/>
              <a:gd name="connsiteX80" fmla="*/ 1153584 w 1762125"/>
              <a:gd name="connsiteY80" fmla="*/ 0 h 623888"/>
              <a:gd name="connsiteX81" fmla="*/ 1217084 w 1762125"/>
              <a:gd name="connsiteY81" fmla="*/ 63500 h 623888"/>
              <a:gd name="connsiteX82" fmla="*/ 1153584 w 1762125"/>
              <a:gd name="connsiteY82" fmla="*/ 127000 h 623888"/>
              <a:gd name="connsiteX83" fmla="*/ 1090084 w 1762125"/>
              <a:gd name="connsiteY83" fmla="*/ 63500 h 623888"/>
              <a:gd name="connsiteX84" fmla="*/ 1153584 w 1762125"/>
              <a:gd name="connsiteY84" fmla="*/ 0 h 623888"/>
              <a:gd name="connsiteX85" fmla="*/ 881063 w 1762125"/>
              <a:gd name="connsiteY85" fmla="*/ 0 h 623888"/>
              <a:gd name="connsiteX86" fmla="*/ 944563 w 1762125"/>
              <a:gd name="connsiteY86" fmla="*/ 63500 h 623888"/>
              <a:gd name="connsiteX87" fmla="*/ 881063 w 1762125"/>
              <a:gd name="connsiteY87" fmla="*/ 127000 h 623888"/>
              <a:gd name="connsiteX88" fmla="*/ 817563 w 1762125"/>
              <a:gd name="connsiteY88" fmla="*/ 63500 h 623888"/>
              <a:gd name="connsiteX89" fmla="*/ 881063 w 1762125"/>
              <a:gd name="connsiteY89" fmla="*/ 0 h 623888"/>
              <a:gd name="connsiteX90" fmla="*/ 608542 w 1762125"/>
              <a:gd name="connsiteY90" fmla="*/ 0 h 623888"/>
              <a:gd name="connsiteX91" fmla="*/ 672042 w 1762125"/>
              <a:gd name="connsiteY91" fmla="*/ 63500 h 623888"/>
              <a:gd name="connsiteX92" fmla="*/ 608542 w 1762125"/>
              <a:gd name="connsiteY92" fmla="*/ 127000 h 623888"/>
              <a:gd name="connsiteX93" fmla="*/ 545042 w 1762125"/>
              <a:gd name="connsiteY93" fmla="*/ 63500 h 623888"/>
              <a:gd name="connsiteX94" fmla="*/ 608542 w 1762125"/>
              <a:gd name="connsiteY94" fmla="*/ 0 h 623888"/>
              <a:gd name="connsiteX95" fmla="*/ 336021 w 1762125"/>
              <a:gd name="connsiteY95" fmla="*/ 0 h 623888"/>
              <a:gd name="connsiteX96" fmla="*/ 399521 w 1762125"/>
              <a:gd name="connsiteY96" fmla="*/ 63500 h 623888"/>
              <a:gd name="connsiteX97" fmla="*/ 336021 w 1762125"/>
              <a:gd name="connsiteY97" fmla="*/ 127000 h 623888"/>
              <a:gd name="connsiteX98" fmla="*/ 272521 w 1762125"/>
              <a:gd name="connsiteY98" fmla="*/ 63500 h 623888"/>
              <a:gd name="connsiteX99" fmla="*/ 336021 w 1762125"/>
              <a:gd name="connsiteY99" fmla="*/ 0 h 623888"/>
              <a:gd name="connsiteX100" fmla="*/ 63500 w 1762125"/>
              <a:gd name="connsiteY100" fmla="*/ 0 h 623888"/>
              <a:gd name="connsiteX101" fmla="*/ 127000 w 1762125"/>
              <a:gd name="connsiteY101" fmla="*/ 63500 h 623888"/>
              <a:gd name="connsiteX102" fmla="*/ 63500 w 1762125"/>
              <a:gd name="connsiteY102" fmla="*/ 127000 h 623888"/>
              <a:gd name="connsiteX103" fmla="*/ 0 w 1762125"/>
              <a:gd name="connsiteY103" fmla="*/ 63500 h 623888"/>
              <a:gd name="connsiteX104" fmla="*/ 63500 w 1762125"/>
              <a:gd name="connsiteY104" fmla="*/ 0 h 6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762125" h="623888">
                <a:moveTo>
                  <a:pt x="1698625" y="496888"/>
                </a:moveTo>
                <a:cubicBezTo>
                  <a:pt x="1733695" y="496888"/>
                  <a:pt x="1762125" y="525318"/>
                  <a:pt x="1762125" y="560388"/>
                </a:cubicBezTo>
                <a:cubicBezTo>
                  <a:pt x="1762125" y="595458"/>
                  <a:pt x="1733695" y="623888"/>
                  <a:pt x="1698625" y="623888"/>
                </a:cubicBezTo>
                <a:cubicBezTo>
                  <a:pt x="1663555" y="623888"/>
                  <a:pt x="1635125" y="595458"/>
                  <a:pt x="1635125" y="560388"/>
                </a:cubicBezTo>
                <a:cubicBezTo>
                  <a:pt x="1635125" y="525318"/>
                  <a:pt x="1663555" y="496888"/>
                  <a:pt x="1698625" y="496888"/>
                </a:cubicBezTo>
                <a:close/>
                <a:moveTo>
                  <a:pt x="1426105" y="496888"/>
                </a:moveTo>
                <a:cubicBezTo>
                  <a:pt x="1461175" y="496888"/>
                  <a:pt x="1489605" y="525318"/>
                  <a:pt x="1489605" y="560388"/>
                </a:cubicBezTo>
                <a:cubicBezTo>
                  <a:pt x="1489605" y="595458"/>
                  <a:pt x="1461175" y="623888"/>
                  <a:pt x="1426105" y="623888"/>
                </a:cubicBezTo>
                <a:cubicBezTo>
                  <a:pt x="1391035" y="623888"/>
                  <a:pt x="1362605" y="595458"/>
                  <a:pt x="1362605" y="560388"/>
                </a:cubicBezTo>
                <a:cubicBezTo>
                  <a:pt x="1362605" y="525318"/>
                  <a:pt x="1391035" y="496888"/>
                  <a:pt x="1426105" y="496888"/>
                </a:cubicBezTo>
                <a:close/>
                <a:moveTo>
                  <a:pt x="1153584" y="496888"/>
                </a:moveTo>
                <a:cubicBezTo>
                  <a:pt x="1188654" y="496888"/>
                  <a:pt x="1217084" y="525318"/>
                  <a:pt x="1217084" y="560388"/>
                </a:cubicBezTo>
                <a:cubicBezTo>
                  <a:pt x="1217084" y="595458"/>
                  <a:pt x="1188654" y="623888"/>
                  <a:pt x="1153584" y="623888"/>
                </a:cubicBezTo>
                <a:cubicBezTo>
                  <a:pt x="1118514" y="623888"/>
                  <a:pt x="1090084" y="595458"/>
                  <a:pt x="1090084" y="560388"/>
                </a:cubicBezTo>
                <a:cubicBezTo>
                  <a:pt x="1090084" y="525318"/>
                  <a:pt x="1118514" y="496888"/>
                  <a:pt x="1153584" y="496888"/>
                </a:cubicBezTo>
                <a:close/>
                <a:moveTo>
                  <a:pt x="881063" y="496888"/>
                </a:moveTo>
                <a:cubicBezTo>
                  <a:pt x="916133" y="496888"/>
                  <a:pt x="944563" y="525318"/>
                  <a:pt x="944563" y="560388"/>
                </a:cubicBezTo>
                <a:cubicBezTo>
                  <a:pt x="944563" y="595458"/>
                  <a:pt x="916133" y="623888"/>
                  <a:pt x="881063" y="623888"/>
                </a:cubicBezTo>
                <a:cubicBezTo>
                  <a:pt x="845993" y="623888"/>
                  <a:pt x="817563" y="595458"/>
                  <a:pt x="817563" y="560388"/>
                </a:cubicBezTo>
                <a:cubicBezTo>
                  <a:pt x="817563" y="525318"/>
                  <a:pt x="845993" y="496888"/>
                  <a:pt x="881063" y="496888"/>
                </a:cubicBezTo>
                <a:close/>
                <a:moveTo>
                  <a:pt x="608542" y="496888"/>
                </a:moveTo>
                <a:cubicBezTo>
                  <a:pt x="643612" y="496888"/>
                  <a:pt x="672042" y="525318"/>
                  <a:pt x="672042" y="560388"/>
                </a:cubicBezTo>
                <a:cubicBezTo>
                  <a:pt x="672042" y="595458"/>
                  <a:pt x="643612" y="623888"/>
                  <a:pt x="608542" y="623888"/>
                </a:cubicBezTo>
                <a:cubicBezTo>
                  <a:pt x="573472" y="623888"/>
                  <a:pt x="545042" y="595458"/>
                  <a:pt x="545042" y="560388"/>
                </a:cubicBezTo>
                <a:cubicBezTo>
                  <a:pt x="545042" y="525318"/>
                  <a:pt x="573472" y="496888"/>
                  <a:pt x="608542" y="496888"/>
                </a:cubicBezTo>
                <a:close/>
                <a:moveTo>
                  <a:pt x="336021" y="496888"/>
                </a:moveTo>
                <a:cubicBezTo>
                  <a:pt x="371091" y="496888"/>
                  <a:pt x="399521" y="525318"/>
                  <a:pt x="399521" y="560388"/>
                </a:cubicBezTo>
                <a:cubicBezTo>
                  <a:pt x="399521" y="595458"/>
                  <a:pt x="371091" y="623888"/>
                  <a:pt x="336021" y="623888"/>
                </a:cubicBezTo>
                <a:cubicBezTo>
                  <a:pt x="300951" y="623888"/>
                  <a:pt x="272521" y="595458"/>
                  <a:pt x="272521" y="560388"/>
                </a:cubicBezTo>
                <a:cubicBezTo>
                  <a:pt x="272521" y="525318"/>
                  <a:pt x="300951" y="496888"/>
                  <a:pt x="336021" y="496888"/>
                </a:cubicBezTo>
                <a:close/>
                <a:moveTo>
                  <a:pt x="63500" y="496888"/>
                </a:moveTo>
                <a:cubicBezTo>
                  <a:pt x="98570" y="496888"/>
                  <a:pt x="127000" y="525318"/>
                  <a:pt x="127000" y="560388"/>
                </a:cubicBezTo>
                <a:cubicBezTo>
                  <a:pt x="127000" y="595458"/>
                  <a:pt x="98570" y="623888"/>
                  <a:pt x="63500" y="623888"/>
                </a:cubicBezTo>
                <a:cubicBezTo>
                  <a:pt x="28430" y="623888"/>
                  <a:pt x="0" y="595458"/>
                  <a:pt x="0" y="560388"/>
                </a:cubicBezTo>
                <a:cubicBezTo>
                  <a:pt x="0" y="525318"/>
                  <a:pt x="28430" y="496888"/>
                  <a:pt x="63500" y="496888"/>
                </a:cubicBezTo>
                <a:close/>
                <a:moveTo>
                  <a:pt x="1698625" y="248444"/>
                </a:moveTo>
                <a:cubicBezTo>
                  <a:pt x="1733695" y="248444"/>
                  <a:pt x="1762125" y="276874"/>
                  <a:pt x="1762125" y="311944"/>
                </a:cubicBezTo>
                <a:cubicBezTo>
                  <a:pt x="1762125" y="347014"/>
                  <a:pt x="1733695" y="375444"/>
                  <a:pt x="1698625" y="375444"/>
                </a:cubicBezTo>
                <a:cubicBezTo>
                  <a:pt x="1663555" y="375444"/>
                  <a:pt x="1635125" y="347014"/>
                  <a:pt x="1635125" y="311944"/>
                </a:cubicBezTo>
                <a:cubicBezTo>
                  <a:pt x="1635125" y="276874"/>
                  <a:pt x="1663555" y="248444"/>
                  <a:pt x="1698625" y="248444"/>
                </a:cubicBezTo>
                <a:close/>
                <a:moveTo>
                  <a:pt x="1426105" y="248444"/>
                </a:moveTo>
                <a:cubicBezTo>
                  <a:pt x="1461175" y="248444"/>
                  <a:pt x="1489605" y="276874"/>
                  <a:pt x="1489605" y="311944"/>
                </a:cubicBezTo>
                <a:cubicBezTo>
                  <a:pt x="1489605" y="347014"/>
                  <a:pt x="1461175" y="375444"/>
                  <a:pt x="1426105" y="375444"/>
                </a:cubicBezTo>
                <a:cubicBezTo>
                  <a:pt x="1391035" y="375444"/>
                  <a:pt x="1362605" y="347014"/>
                  <a:pt x="1362605" y="311944"/>
                </a:cubicBezTo>
                <a:cubicBezTo>
                  <a:pt x="1362605" y="276874"/>
                  <a:pt x="1391035" y="248444"/>
                  <a:pt x="1426105" y="248444"/>
                </a:cubicBezTo>
                <a:close/>
                <a:moveTo>
                  <a:pt x="1153584" y="248444"/>
                </a:moveTo>
                <a:cubicBezTo>
                  <a:pt x="1188654" y="248444"/>
                  <a:pt x="1217084" y="276874"/>
                  <a:pt x="1217084" y="311944"/>
                </a:cubicBezTo>
                <a:cubicBezTo>
                  <a:pt x="1217084" y="347014"/>
                  <a:pt x="1188654" y="375444"/>
                  <a:pt x="1153584" y="375444"/>
                </a:cubicBezTo>
                <a:cubicBezTo>
                  <a:pt x="1118514" y="375444"/>
                  <a:pt x="1090084" y="347014"/>
                  <a:pt x="1090084" y="311944"/>
                </a:cubicBezTo>
                <a:cubicBezTo>
                  <a:pt x="1090084" y="276874"/>
                  <a:pt x="1118514" y="248444"/>
                  <a:pt x="1153584" y="248444"/>
                </a:cubicBezTo>
                <a:close/>
                <a:moveTo>
                  <a:pt x="881063" y="248444"/>
                </a:moveTo>
                <a:cubicBezTo>
                  <a:pt x="916133" y="248444"/>
                  <a:pt x="944563" y="276874"/>
                  <a:pt x="944563" y="311944"/>
                </a:cubicBezTo>
                <a:cubicBezTo>
                  <a:pt x="944563" y="347014"/>
                  <a:pt x="916133" y="375444"/>
                  <a:pt x="881063" y="375444"/>
                </a:cubicBezTo>
                <a:cubicBezTo>
                  <a:pt x="845993" y="375444"/>
                  <a:pt x="817563" y="347014"/>
                  <a:pt x="817563" y="311944"/>
                </a:cubicBezTo>
                <a:cubicBezTo>
                  <a:pt x="817563" y="276874"/>
                  <a:pt x="845993" y="248444"/>
                  <a:pt x="881063" y="248444"/>
                </a:cubicBezTo>
                <a:close/>
                <a:moveTo>
                  <a:pt x="608542" y="248444"/>
                </a:moveTo>
                <a:cubicBezTo>
                  <a:pt x="643612" y="248444"/>
                  <a:pt x="672042" y="276874"/>
                  <a:pt x="672042" y="311944"/>
                </a:cubicBezTo>
                <a:cubicBezTo>
                  <a:pt x="672042" y="347014"/>
                  <a:pt x="643612" y="375444"/>
                  <a:pt x="608542" y="375444"/>
                </a:cubicBezTo>
                <a:cubicBezTo>
                  <a:pt x="573472" y="375444"/>
                  <a:pt x="545042" y="347014"/>
                  <a:pt x="545042" y="311944"/>
                </a:cubicBezTo>
                <a:cubicBezTo>
                  <a:pt x="545042" y="276874"/>
                  <a:pt x="573472" y="248444"/>
                  <a:pt x="608542" y="248444"/>
                </a:cubicBezTo>
                <a:close/>
                <a:moveTo>
                  <a:pt x="336021" y="248444"/>
                </a:moveTo>
                <a:cubicBezTo>
                  <a:pt x="371091" y="248444"/>
                  <a:pt x="399521" y="276874"/>
                  <a:pt x="399521" y="311944"/>
                </a:cubicBezTo>
                <a:cubicBezTo>
                  <a:pt x="399521" y="347014"/>
                  <a:pt x="371091" y="375444"/>
                  <a:pt x="336021" y="375444"/>
                </a:cubicBezTo>
                <a:cubicBezTo>
                  <a:pt x="300951" y="375444"/>
                  <a:pt x="272521" y="347014"/>
                  <a:pt x="272521" y="311944"/>
                </a:cubicBezTo>
                <a:cubicBezTo>
                  <a:pt x="272521" y="276874"/>
                  <a:pt x="300951" y="248444"/>
                  <a:pt x="336021" y="248444"/>
                </a:cubicBezTo>
                <a:close/>
                <a:moveTo>
                  <a:pt x="63500" y="248444"/>
                </a:moveTo>
                <a:cubicBezTo>
                  <a:pt x="98570" y="248444"/>
                  <a:pt x="127000" y="276874"/>
                  <a:pt x="127000" y="311944"/>
                </a:cubicBezTo>
                <a:cubicBezTo>
                  <a:pt x="127000" y="347014"/>
                  <a:pt x="98570" y="375444"/>
                  <a:pt x="63500" y="375444"/>
                </a:cubicBezTo>
                <a:cubicBezTo>
                  <a:pt x="28430" y="375444"/>
                  <a:pt x="0" y="347014"/>
                  <a:pt x="0" y="311944"/>
                </a:cubicBezTo>
                <a:cubicBezTo>
                  <a:pt x="0" y="276874"/>
                  <a:pt x="28430" y="248444"/>
                  <a:pt x="63500" y="248444"/>
                </a:cubicBezTo>
                <a:close/>
                <a:moveTo>
                  <a:pt x="1698625" y="0"/>
                </a:moveTo>
                <a:cubicBezTo>
                  <a:pt x="1733695" y="0"/>
                  <a:pt x="1762125" y="28430"/>
                  <a:pt x="1762125" y="63500"/>
                </a:cubicBezTo>
                <a:cubicBezTo>
                  <a:pt x="1762125" y="98570"/>
                  <a:pt x="1733695" y="127000"/>
                  <a:pt x="1698625" y="127000"/>
                </a:cubicBezTo>
                <a:cubicBezTo>
                  <a:pt x="1663555" y="127000"/>
                  <a:pt x="1635125" y="98570"/>
                  <a:pt x="1635125" y="63500"/>
                </a:cubicBezTo>
                <a:cubicBezTo>
                  <a:pt x="1635125" y="28430"/>
                  <a:pt x="1663555" y="0"/>
                  <a:pt x="1698625" y="0"/>
                </a:cubicBezTo>
                <a:close/>
                <a:moveTo>
                  <a:pt x="1426105" y="0"/>
                </a:moveTo>
                <a:cubicBezTo>
                  <a:pt x="1461175" y="0"/>
                  <a:pt x="1489605" y="28430"/>
                  <a:pt x="1489605" y="63500"/>
                </a:cubicBezTo>
                <a:cubicBezTo>
                  <a:pt x="1489605" y="98570"/>
                  <a:pt x="1461175" y="127000"/>
                  <a:pt x="1426105" y="127000"/>
                </a:cubicBezTo>
                <a:cubicBezTo>
                  <a:pt x="1391035" y="127000"/>
                  <a:pt x="1362605" y="98570"/>
                  <a:pt x="1362605" y="63500"/>
                </a:cubicBezTo>
                <a:cubicBezTo>
                  <a:pt x="1362605" y="28430"/>
                  <a:pt x="1391035" y="0"/>
                  <a:pt x="1426105" y="0"/>
                </a:cubicBezTo>
                <a:close/>
                <a:moveTo>
                  <a:pt x="1153584" y="0"/>
                </a:moveTo>
                <a:cubicBezTo>
                  <a:pt x="1188654" y="0"/>
                  <a:pt x="1217084" y="28430"/>
                  <a:pt x="1217084" y="63500"/>
                </a:cubicBezTo>
                <a:cubicBezTo>
                  <a:pt x="1217084" y="98570"/>
                  <a:pt x="1188654" y="127000"/>
                  <a:pt x="1153584" y="127000"/>
                </a:cubicBezTo>
                <a:cubicBezTo>
                  <a:pt x="1118514" y="127000"/>
                  <a:pt x="1090084" y="98570"/>
                  <a:pt x="1090084" y="63500"/>
                </a:cubicBezTo>
                <a:cubicBezTo>
                  <a:pt x="1090084" y="28430"/>
                  <a:pt x="1118514" y="0"/>
                  <a:pt x="1153584" y="0"/>
                </a:cubicBezTo>
                <a:close/>
                <a:moveTo>
                  <a:pt x="881063" y="0"/>
                </a:moveTo>
                <a:cubicBezTo>
                  <a:pt x="916133" y="0"/>
                  <a:pt x="944563" y="28430"/>
                  <a:pt x="944563" y="63500"/>
                </a:cubicBezTo>
                <a:cubicBezTo>
                  <a:pt x="944563" y="98570"/>
                  <a:pt x="916133" y="127000"/>
                  <a:pt x="881063" y="127000"/>
                </a:cubicBezTo>
                <a:cubicBezTo>
                  <a:pt x="845993" y="127000"/>
                  <a:pt x="817563" y="98570"/>
                  <a:pt x="817563" y="63500"/>
                </a:cubicBezTo>
                <a:cubicBezTo>
                  <a:pt x="817563" y="28430"/>
                  <a:pt x="845993" y="0"/>
                  <a:pt x="881063" y="0"/>
                </a:cubicBezTo>
                <a:close/>
                <a:moveTo>
                  <a:pt x="608542" y="0"/>
                </a:moveTo>
                <a:cubicBezTo>
                  <a:pt x="643612" y="0"/>
                  <a:pt x="672042" y="28430"/>
                  <a:pt x="672042" y="63500"/>
                </a:cubicBezTo>
                <a:cubicBezTo>
                  <a:pt x="672042" y="98570"/>
                  <a:pt x="643612" y="127000"/>
                  <a:pt x="608542" y="127000"/>
                </a:cubicBezTo>
                <a:cubicBezTo>
                  <a:pt x="573472" y="127000"/>
                  <a:pt x="545042" y="98570"/>
                  <a:pt x="545042" y="63500"/>
                </a:cubicBezTo>
                <a:cubicBezTo>
                  <a:pt x="545042" y="28430"/>
                  <a:pt x="573472" y="0"/>
                  <a:pt x="608542" y="0"/>
                </a:cubicBezTo>
                <a:close/>
                <a:moveTo>
                  <a:pt x="336021" y="0"/>
                </a:moveTo>
                <a:cubicBezTo>
                  <a:pt x="371091" y="0"/>
                  <a:pt x="399521" y="28430"/>
                  <a:pt x="399521" y="63500"/>
                </a:cubicBezTo>
                <a:cubicBezTo>
                  <a:pt x="399521" y="98570"/>
                  <a:pt x="371091" y="127000"/>
                  <a:pt x="336021" y="127000"/>
                </a:cubicBezTo>
                <a:cubicBezTo>
                  <a:pt x="300951" y="127000"/>
                  <a:pt x="272521" y="98570"/>
                  <a:pt x="272521" y="63500"/>
                </a:cubicBezTo>
                <a:cubicBezTo>
                  <a:pt x="272521" y="28430"/>
                  <a:pt x="300951" y="0"/>
                  <a:pt x="336021" y="0"/>
                </a:cubicBezTo>
                <a:close/>
                <a:moveTo>
                  <a:pt x="63500" y="0"/>
                </a:moveTo>
                <a:cubicBezTo>
                  <a:pt x="98570" y="0"/>
                  <a:pt x="127000" y="28430"/>
                  <a:pt x="127000" y="63500"/>
                </a:cubicBezTo>
                <a:cubicBezTo>
                  <a:pt x="127000" y="98570"/>
                  <a:pt x="98570" y="127000"/>
                  <a:pt x="63500" y="127000"/>
                </a:cubicBezTo>
                <a:cubicBezTo>
                  <a:pt x="28430" y="127000"/>
                  <a:pt x="0" y="98570"/>
                  <a:pt x="0" y="63500"/>
                </a:cubicBezTo>
                <a:cubicBezTo>
                  <a:pt x="0" y="28430"/>
                  <a:pt x="28430" y="0"/>
                  <a:pt x="63500" y="0"/>
                </a:cubicBezTo>
                <a:close/>
              </a:path>
            </a:pathLst>
          </a:custGeom>
          <a:solidFill>
            <a:schemeClr val="bg2">
              <a:lumMod val="9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1350" strike="noStrike" noProof="1"/>
          </a:p>
        </p:txBody>
      </p:sp>
      <p:sp>
        <p:nvSpPr>
          <p:cNvPr id="17" name="任意多边形: 形状 16"/>
          <p:cNvSpPr/>
          <p:nvPr>
            <p:custDataLst>
              <p:tags r:id="rId9"/>
            </p:custDataLst>
          </p:nvPr>
        </p:nvSpPr>
        <p:spPr>
          <a:xfrm>
            <a:off x="7183967" y="419100"/>
            <a:ext cx="5008033" cy="6438900"/>
          </a:xfrm>
          <a:custGeom>
            <a:avLst/>
            <a:gdLst>
              <a:gd name="connsiteX0" fmla="*/ 4499244 w 4897408"/>
              <a:gd name="connsiteY0" fmla="*/ 0 h 6733912"/>
              <a:gd name="connsiteX1" fmla="*/ 4730775 w 4897408"/>
              <a:gd name="connsiteY1" fmla="*/ 6502 h 6733912"/>
              <a:gd name="connsiteX2" fmla="*/ 4897408 w 4897408"/>
              <a:gd name="connsiteY2" fmla="*/ 20574 h 6733912"/>
              <a:gd name="connsiteX3" fmla="*/ 4897408 w 4897408"/>
              <a:gd name="connsiteY3" fmla="*/ 6733912 h 6733912"/>
              <a:gd name="connsiteX4" fmla="*/ 279874 w 4897408"/>
              <a:gd name="connsiteY4" fmla="*/ 6733912 h 6733912"/>
              <a:gd name="connsiteX5" fmla="*/ 273014 w 4897408"/>
              <a:gd name="connsiteY5" fmla="*/ 6714588 h 6733912"/>
              <a:gd name="connsiteX6" fmla="*/ 0 w 4897408"/>
              <a:gd name="connsiteY6" fmla="*/ 4996592 h 6733912"/>
              <a:gd name="connsiteX7" fmla="*/ 4499244 w 4897408"/>
              <a:gd name="connsiteY7" fmla="*/ 0 h 673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7408" h="6733912">
                <a:moveTo>
                  <a:pt x="4499244" y="0"/>
                </a:moveTo>
                <a:cubicBezTo>
                  <a:pt x="4576896" y="0"/>
                  <a:pt x="4654089" y="2185"/>
                  <a:pt x="4730775" y="6502"/>
                </a:cubicBezTo>
                <a:lnTo>
                  <a:pt x="4897408" y="20574"/>
                </a:lnTo>
                <a:lnTo>
                  <a:pt x="4897408" y="6733912"/>
                </a:lnTo>
                <a:lnTo>
                  <a:pt x="279874" y="6733912"/>
                </a:lnTo>
                <a:lnTo>
                  <a:pt x="273014" y="6714588"/>
                </a:lnTo>
                <a:cubicBezTo>
                  <a:pt x="96392" y="6178889"/>
                  <a:pt x="0" y="5600241"/>
                  <a:pt x="0" y="4996592"/>
                </a:cubicBezTo>
                <a:cubicBezTo>
                  <a:pt x="0" y="2237050"/>
                  <a:pt x="2014380" y="0"/>
                  <a:pt x="449924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1350" strike="noStrike" noProof="1"/>
          </a:p>
        </p:txBody>
      </p:sp>
      <p:sp useBgFill="1">
        <p:nvSpPr>
          <p:cNvPr id="19" name="任意多边形: 形状 18"/>
          <p:cNvSpPr/>
          <p:nvPr>
            <p:custDataLst>
              <p:tags r:id="rId10"/>
            </p:custDataLst>
          </p:nvPr>
        </p:nvSpPr>
        <p:spPr>
          <a:xfrm>
            <a:off x="7183967" y="1306513"/>
            <a:ext cx="5008033" cy="5551488"/>
          </a:xfrm>
          <a:custGeom>
            <a:avLst/>
            <a:gdLst>
              <a:gd name="connsiteX0" fmla="*/ 4419600 w 5372100"/>
              <a:gd name="connsiteY0" fmla="*/ 0 h 5956300"/>
              <a:gd name="connsiteX1" fmla="*/ 5310304 w 5372100"/>
              <a:gd name="connsiteY1" fmla="*/ 89791 h 5956300"/>
              <a:gd name="connsiteX2" fmla="*/ 5372100 w 5372100"/>
              <a:gd name="connsiteY2" fmla="*/ 104053 h 5956300"/>
              <a:gd name="connsiteX3" fmla="*/ 5372100 w 5372100"/>
              <a:gd name="connsiteY3" fmla="*/ 5956300 h 5956300"/>
              <a:gd name="connsiteX4" fmla="*/ 274920 w 5372100"/>
              <a:gd name="connsiteY4" fmla="*/ 5956300 h 5956300"/>
              <a:gd name="connsiteX5" fmla="*/ 268181 w 5372100"/>
              <a:gd name="connsiteY5" fmla="*/ 5939207 h 5956300"/>
              <a:gd name="connsiteX6" fmla="*/ 0 w 5372100"/>
              <a:gd name="connsiteY6" fmla="*/ 4419600 h 5956300"/>
              <a:gd name="connsiteX7" fmla="*/ 4419600 w 5372100"/>
              <a:gd name="connsiteY7" fmla="*/ 0 h 59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2100" h="5956300">
                <a:moveTo>
                  <a:pt x="4419600" y="0"/>
                </a:moveTo>
                <a:cubicBezTo>
                  <a:pt x="4724710" y="0"/>
                  <a:pt x="5022598" y="30918"/>
                  <a:pt x="5310304" y="89791"/>
                </a:cubicBezTo>
                <a:lnTo>
                  <a:pt x="5372100" y="104053"/>
                </a:lnTo>
                <a:lnTo>
                  <a:pt x="5372100" y="5956300"/>
                </a:lnTo>
                <a:lnTo>
                  <a:pt x="274920" y="5956300"/>
                </a:lnTo>
                <a:lnTo>
                  <a:pt x="268181" y="5939207"/>
                </a:lnTo>
                <a:cubicBezTo>
                  <a:pt x="94685" y="5465369"/>
                  <a:pt x="0" y="4953542"/>
                  <a:pt x="0" y="4419600"/>
                </a:cubicBezTo>
                <a:cubicBezTo>
                  <a:pt x="0" y="1978722"/>
                  <a:pt x="1978722" y="0"/>
                  <a:pt x="4419600"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1350" strike="noStrike" noProof="1"/>
          </a:p>
        </p:txBody>
      </p:sp>
      <p:sp>
        <p:nvSpPr>
          <p:cNvPr id="2" name="标题 1"/>
          <p:cNvSpPr>
            <a:spLocks noGrp="1"/>
          </p:cNvSpPr>
          <p:nvPr>
            <p:ph type="ctrTitle"/>
          </p:nvPr>
        </p:nvSpPr>
        <p:spPr>
          <a:xfrm>
            <a:off x="1068705" y="1307465"/>
            <a:ext cx="6209031" cy="2589530"/>
          </a:xfrm>
        </p:spPr>
        <p:txBody>
          <a:bodyPr wrap="square" anchor="b">
            <a:normAutofit/>
          </a:bodyPr>
          <a:lstStyle>
            <a:lvl1pPr algn="l">
              <a:lnSpc>
                <a:spcPct val="100000"/>
              </a:lnSpc>
              <a:defRPr sz="4500"/>
            </a:lvl1pPr>
          </a:lstStyle>
          <a:p>
            <a:pPr fontAlgn="auto"/>
            <a:r>
              <a:rPr lang="zh-CN" altLang="en-US" strike="noStrike" noProof="1" dirty="0"/>
              <a:t>单击此处编辑母版标题样式</a:t>
            </a:r>
            <a:endParaRPr lang="zh-CN" altLang="en-US" strike="noStrike" noProof="1" dirty="0"/>
          </a:p>
        </p:txBody>
      </p:sp>
      <p:sp>
        <p:nvSpPr>
          <p:cNvPr id="3" name="副标题 2"/>
          <p:cNvSpPr>
            <a:spLocks noGrp="1"/>
          </p:cNvSpPr>
          <p:nvPr>
            <p:ph type="subTitle" idx="1" hasCustomPrompt="1"/>
          </p:nvPr>
        </p:nvSpPr>
        <p:spPr>
          <a:xfrm>
            <a:off x="1068705" y="4081145"/>
            <a:ext cx="6183631" cy="806450"/>
          </a:xfrm>
        </p:spPr>
        <p:txBody>
          <a:bodyPr wrap="square">
            <a:normAutofit/>
          </a:bodyPr>
          <a:lstStyle>
            <a:lvl1pPr marL="0" indent="0" algn="l">
              <a:lnSpc>
                <a:spcPct val="100000"/>
              </a:lnSpc>
              <a:buNone/>
              <a:defRPr sz="16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z="1650" strike="noStrike" noProof="1" dirty="0"/>
              <a:t>单击此处编辑副标题</a:t>
            </a:r>
            <a:endParaRPr lang="zh-CN" altLang="en-US" strike="noStrike" noProof="1" dirty="0"/>
          </a:p>
        </p:txBody>
      </p:sp>
      <p:sp>
        <p:nvSpPr>
          <p:cNvPr id="10" name="公司名占位符 6"/>
          <p:cNvSpPr>
            <a:spLocks noGrp="1"/>
          </p:cNvSpPr>
          <p:nvPr>
            <p:ph type="body" sz="quarter" idx="13" hasCustomPrompt="1"/>
          </p:nvPr>
        </p:nvSpPr>
        <p:spPr>
          <a:xfrm>
            <a:off x="1501915" y="652530"/>
            <a:ext cx="2880000" cy="504000"/>
          </a:xfrm>
        </p:spPr>
        <p:txBody>
          <a:bodyPr wrap="square" anchor="ctr">
            <a:normAutofit/>
          </a:bodyPr>
          <a:lstStyle>
            <a:lvl1pPr marL="0" indent="0">
              <a:lnSpc>
                <a:spcPct val="100000"/>
              </a:lnSpc>
              <a:buNone/>
              <a:defRPr sz="1200">
                <a:solidFill>
                  <a:schemeClr val="tx1">
                    <a:lumMod val="60000"/>
                    <a:lumOff val="40000"/>
                  </a:schemeClr>
                </a:solidFill>
              </a:defRPr>
            </a:lvl1pPr>
          </a:lstStyle>
          <a:p>
            <a:pPr lvl="0" fontAlgn="auto"/>
            <a:r>
              <a:rPr lang="zh-CN" altLang="en-US" strike="noStrike" noProof="1" dirty="0"/>
              <a:t>公司名</a:t>
            </a:r>
            <a:endParaRPr lang="zh-CN" altLang="en-US" strike="noStrike" noProof="1" dirty="0"/>
          </a:p>
        </p:txBody>
      </p:sp>
      <p:sp>
        <p:nvSpPr>
          <p:cNvPr id="24" name="署名占位符 10"/>
          <p:cNvSpPr>
            <a:spLocks noGrp="1"/>
          </p:cNvSpPr>
          <p:nvPr>
            <p:ph type="body" sz="quarter" idx="17" hasCustomPrompt="1"/>
          </p:nvPr>
        </p:nvSpPr>
        <p:spPr>
          <a:xfrm>
            <a:off x="1089544" y="4985878"/>
            <a:ext cx="2880000" cy="504000"/>
          </a:xfrm>
          <a:prstGeom prst="roundRect">
            <a:avLst>
              <a:gd name="adj" fmla="val 50000"/>
            </a:avLst>
          </a:prstGeom>
          <a:solidFill>
            <a:schemeClr val="accent1"/>
          </a:solidFill>
        </p:spPr>
        <p:txBody>
          <a:bodyPr wrap="square" anchor="ctr">
            <a:normAutofit/>
          </a:bodyPr>
          <a:lstStyle>
            <a:lvl1pPr marL="0" indent="0" algn="ctr">
              <a:lnSpc>
                <a:spcPct val="100000"/>
              </a:lnSpc>
              <a:buNone/>
              <a:defRPr sz="1200" b="1">
                <a:solidFill>
                  <a:srgbClr val="FFFFFF"/>
                </a:solidFill>
              </a:defRPr>
            </a:lvl1pPr>
          </a:lstStyle>
          <a:p>
            <a:pPr lvl="0" fontAlgn="auto"/>
            <a:r>
              <a:rPr lang="zh-CN" altLang="en-US" strike="noStrike" noProof="1" dirty="0"/>
              <a:t>署名</a:t>
            </a:r>
            <a:endParaRPr lang="zh-CN" altLang="en-US" strike="noStrike" noProof="1" dirty="0"/>
          </a:p>
        </p:txBody>
      </p:sp>
      <p:sp>
        <p:nvSpPr>
          <p:cNvPr id="4" name="日期占位符 3"/>
          <p:cNvSpPr>
            <a:spLocks noGrp="1"/>
          </p:cNvSpPr>
          <p:nvPr>
            <p:ph type="dt" sz="half" idx="10"/>
            <p:custDataLst>
              <p:tags r:id="rId11"/>
            </p:custDataLst>
          </p:nvPr>
        </p:nvSpPr>
        <p:spPr>
          <a:xfrm>
            <a:off x="696383" y="6356350"/>
            <a:ext cx="2743200" cy="365125"/>
          </a:xfrm>
          <a:prstGeom prst="rect">
            <a:avLst/>
          </a:prstGeom>
        </p:spPr>
        <p:txBody>
          <a:bodyPr vert="horz" wrap="square" lIns="91440" tIns="45720" rIns="91440" bIns="45720" rtlCol="0" anchor="ctr">
            <a:normAutofit/>
          </a:bodyPr>
          <a:lstStyle/>
          <a:p>
            <a:pPr fontAlgn="auto"/>
            <a:fld id="{5592522B-0F24-4480-B9DD-A9474A6880D6}"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custDataLst>
              <p:tags r:id="rId12"/>
            </p:custDataLst>
          </p:nvPr>
        </p:nvSpPr>
        <p:spPr>
          <a:xfrm>
            <a:off x="4038600" y="6356350"/>
            <a:ext cx="4114800" cy="365125"/>
          </a:xfrm>
          <a:prstGeom prst="rect">
            <a:avLst/>
          </a:prstGeom>
        </p:spPr>
        <p:txBody>
          <a:bodyPr vert="horz" lIns="91440" tIns="45720" rIns="91440" bIns="45720" rtlCol="0" anchor="ctr">
            <a:normAutofit/>
          </a:bodyPr>
          <a:lstStyle/>
          <a:p>
            <a:pPr fontAlgn="auto"/>
            <a:endParaRPr lang="zh-CN" altLang="en-US" strike="noStrike" noProof="1" dirty="0"/>
          </a:p>
        </p:txBody>
      </p:sp>
      <p:sp>
        <p:nvSpPr>
          <p:cNvPr id="6" name="灯片编号占位符 5"/>
          <p:cNvSpPr>
            <a:spLocks noGrp="1"/>
          </p:cNvSpPr>
          <p:nvPr>
            <p:ph type="sldNum" sz="quarter" idx="12"/>
            <p:custDataLst>
              <p:tags r:id="rId13"/>
            </p:custDataLst>
          </p:nvPr>
        </p:nvSpPr>
        <p:spPr>
          <a:xfrm>
            <a:off x="8610600" y="6356350"/>
            <a:ext cx="2743200" cy="365125"/>
          </a:xfrm>
          <a:prstGeom prst="rect">
            <a:avLst/>
          </a:prstGeom>
        </p:spPr>
        <p:txBody>
          <a:bodyPr vert="horz" wrap="square" lIns="91440" tIns="45720" rIns="91440" bIns="45720" rtlCol="0" anchor="ctr">
            <a:normAutofit/>
          </a:bodyPr>
          <a:lstStyle/>
          <a:p>
            <a:pPr fontAlgn="auto"/>
            <a:fld id="{BE5F26B5-172A-4DC2-B0B7-181CFC56B87C}"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rmAutofit/>
          </a:bodyPr>
          <a:lstStyle/>
          <a:p>
            <a:pPr fontAlgn="auto"/>
            <a:r>
              <a:rPr lang="zh-CN" altLang="en-US" strike="noStrike" noProof="1" dirty="0"/>
              <a:t>单击此处编辑母版标题样式</a:t>
            </a:r>
            <a:endParaRPr lang="zh-CN" altLang="en-US" strike="noStrike" noProof="1" dirty="0"/>
          </a:p>
        </p:txBody>
      </p:sp>
      <p:sp>
        <p:nvSpPr>
          <p:cNvPr id="3" name="内容占位符 2"/>
          <p:cNvSpPr>
            <a:spLocks noGrp="1"/>
          </p:cNvSpPr>
          <p:nvPr>
            <p:ph idx="1"/>
          </p:nvPr>
        </p:nvSpPr>
        <p:spPr/>
        <p:txBody>
          <a:bodyPr wrap="square">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4" name="日期占位符 3"/>
          <p:cNvSpPr>
            <a:spLocks noGrp="1"/>
          </p:cNvSpPr>
          <p:nvPr>
            <p:ph type="dt" sz="half" idx="10"/>
          </p:nvPr>
        </p:nvSpPr>
        <p:spPr/>
        <p:txBody>
          <a:bodyPr/>
          <a:p>
            <a:pPr fontAlgn="auto"/>
            <a:fld id="{5592522B-0F24-4480-B9DD-A9474A6880D6}"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dirty="0"/>
          </a:p>
        </p:txBody>
      </p:sp>
      <p:sp>
        <p:nvSpPr>
          <p:cNvPr id="6" name="灯片编号占位符 5"/>
          <p:cNvSpPr>
            <a:spLocks noGrp="1"/>
          </p:cNvSpPr>
          <p:nvPr>
            <p:ph type="sldNum" sz="quarter" idx="12"/>
          </p:nvPr>
        </p:nvSpPr>
        <p:spPr/>
        <p:txBody>
          <a:bodyPr/>
          <a:p>
            <a:pPr fontAlgn="auto"/>
            <a:fld id="{BE5F26B5-172A-4DC2-B0B7-181CFC56B87C}"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3" name="矩形 2"/>
          <p:cNvSpPr/>
          <p:nvPr>
            <p:custDataLst>
              <p:tags r:id="rId2"/>
            </p:custDataLst>
          </p:nvPr>
        </p:nvSpPr>
        <p:spPr>
          <a:xfrm>
            <a:off x="0" y="0"/>
            <a:ext cx="12192000" cy="6858000"/>
          </a:xfrm>
          <a:prstGeom prst="rect">
            <a:avLst/>
          </a:prstGeom>
          <a:gradFill flip="none" rotWithShape="1">
            <a:gsLst>
              <a:gs pos="85000">
                <a:schemeClr val="accent1">
                  <a:alpha val="12000"/>
                </a:schemeClr>
              </a:gs>
              <a:gs pos="22000">
                <a:schemeClr val="bg1">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auto">
              <a:buClrTx/>
              <a:buSzTx/>
              <a:buFontTx/>
            </a:pPr>
            <a:endParaRPr lang="zh-CN" altLang="en-US" sz="1350" strike="noStrike" noProof="1">
              <a:sym typeface="+mn-ea"/>
            </a:endParaRPr>
          </a:p>
        </p:txBody>
      </p:sp>
      <p:sp>
        <p:nvSpPr>
          <p:cNvPr id="13" name="任意多边形: 形状 12"/>
          <p:cNvSpPr/>
          <p:nvPr>
            <p:custDataLst>
              <p:tags r:id="rId3"/>
            </p:custDataLst>
          </p:nvPr>
        </p:nvSpPr>
        <p:spPr>
          <a:xfrm>
            <a:off x="696383" y="5283200"/>
            <a:ext cx="2364317" cy="836613"/>
          </a:xfrm>
          <a:custGeom>
            <a:avLst/>
            <a:gdLst>
              <a:gd name="connsiteX0" fmla="*/ 1698625 w 1762125"/>
              <a:gd name="connsiteY0" fmla="*/ 496888 h 623888"/>
              <a:gd name="connsiteX1" fmla="*/ 1762125 w 1762125"/>
              <a:gd name="connsiteY1" fmla="*/ 560388 h 623888"/>
              <a:gd name="connsiteX2" fmla="*/ 1698625 w 1762125"/>
              <a:gd name="connsiteY2" fmla="*/ 623888 h 623888"/>
              <a:gd name="connsiteX3" fmla="*/ 1635125 w 1762125"/>
              <a:gd name="connsiteY3" fmla="*/ 560388 h 623888"/>
              <a:gd name="connsiteX4" fmla="*/ 1698625 w 1762125"/>
              <a:gd name="connsiteY4" fmla="*/ 496888 h 623888"/>
              <a:gd name="connsiteX5" fmla="*/ 1426105 w 1762125"/>
              <a:gd name="connsiteY5" fmla="*/ 496888 h 623888"/>
              <a:gd name="connsiteX6" fmla="*/ 1489605 w 1762125"/>
              <a:gd name="connsiteY6" fmla="*/ 560388 h 623888"/>
              <a:gd name="connsiteX7" fmla="*/ 1426105 w 1762125"/>
              <a:gd name="connsiteY7" fmla="*/ 623888 h 623888"/>
              <a:gd name="connsiteX8" fmla="*/ 1362605 w 1762125"/>
              <a:gd name="connsiteY8" fmla="*/ 560388 h 623888"/>
              <a:gd name="connsiteX9" fmla="*/ 1426105 w 1762125"/>
              <a:gd name="connsiteY9" fmla="*/ 496888 h 623888"/>
              <a:gd name="connsiteX10" fmla="*/ 1153584 w 1762125"/>
              <a:gd name="connsiteY10" fmla="*/ 496888 h 623888"/>
              <a:gd name="connsiteX11" fmla="*/ 1217084 w 1762125"/>
              <a:gd name="connsiteY11" fmla="*/ 560388 h 623888"/>
              <a:gd name="connsiteX12" fmla="*/ 1153584 w 1762125"/>
              <a:gd name="connsiteY12" fmla="*/ 623888 h 623888"/>
              <a:gd name="connsiteX13" fmla="*/ 1090084 w 1762125"/>
              <a:gd name="connsiteY13" fmla="*/ 560388 h 623888"/>
              <a:gd name="connsiteX14" fmla="*/ 1153584 w 1762125"/>
              <a:gd name="connsiteY14" fmla="*/ 496888 h 623888"/>
              <a:gd name="connsiteX15" fmla="*/ 881063 w 1762125"/>
              <a:gd name="connsiteY15" fmla="*/ 496888 h 623888"/>
              <a:gd name="connsiteX16" fmla="*/ 944563 w 1762125"/>
              <a:gd name="connsiteY16" fmla="*/ 560388 h 623888"/>
              <a:gd name="connsiteX17" fmla="*/ 881063 w 1762125"/>
              <a:gd name="connsiteY17" fmla="*/ 623888 h 623888"/>
              <a:gd name="connsiteX18" fmla="*/ 817563 w 1762125"/>
              <a:gd name="connsiteY18" fmla="*/ 560388 h 623888"/>
              <a:gd name="connsiteX19" fmla="*/ 881063 w 1762125"/>
              <a:gd name="connsiteY19" fmla="*/ 496888 h 623888"/>
              <a:gd name="connsiteX20" fmla="*/ 608542 w 1762125"/>
              <a:gd name="connsiteY20" fmla="*/ 496888 h 623888"/>
              <a:gd name="connsiteX21" fmla="*/ 672042 w 1762125"/>
              <a:gd name="connsiteY21" fmla="*/ 560388 h 623888"/>
              <a:gd name="connsiteX22" fmla="*/ 608542 w 1762125"/>
              <a:gd name="connsiteY22" fmla="*/ 623888 h 623888"/>
              <a:gd name="connsiteX23" fmla="*/ 545042 w 1762125"/>
              <a:gd name="connsiteY23" fmla="*/ 560388 h 623888"/>
              <a:gd name="connsiteX24" fmla="*/ 608542 w 1762125"/>
              <a:gd name="connsiteY24" fmla="*/ 496888 h 623888"/>
              <a:gd name="connsiteX25" fmla="*/ 336021 w 1762125"/>
              <a:gd name="connsiteY25" fmla="*/ 496888 h 623888"/>
              <a:gd name="connsiteX26" fmla="*/ 399521 w 1762125"/>
              <a:gd name="connsiteY26" fmla="*/ 560388 h 623888"/>
              <a:gd name="connsiteX27" fmla="*/ 336021 w 1762125"/>
              <a:gd name="connsiteY27" fmla="*/ 623888 h 623888"/>
              <a:gd name="connsiteX28" fmla="*/ 272521 w 1762125"/>
              <a:gd name="connsiteY28" fmla="*/ 560388 h 623888"/>
              <a:gd name="connsiteX29" fmla="*/ 336021 w 1762125"/>
              <a:gd name="connsiteY29" fmla="*/ 496888 h 623888"/>
              <a:gd name="connsiteX30" fmla="*/ 63500 w 1762125"/>
              <a:gd name="connsiteY30" fmla="*/ 496888 h 623888"/>
              <a:gd name="connsiteX31" fmla="*/ 127000 w 1762125"/>
              <a:gd name="connsiteY31" fmla="*/ 560388 h 623888"/>
              <a:gd name="connsiteX32" fmla="*/ 63500 w 1762125"/>
              <a:gd name="connsiteY32" fmla="*/ 623888 h 623888"/>
              <a:gd name="connsiteX33" fmla="*/ 0 w 1762125"/>
              <a:gd name="connsiteY33" fmla="*/ 560388 h 623888"/>
              <a:gd name="connsiteX34" fmla="*/ 63500 w 1762125"/>
              <a:gd name="connsiteY34" fmla="*/ 496888 h 623888"/>
              <a:gd name="connsiteX35" fmla="*/ 1698625 w 1762125"/>
              <a:gd name="connsiteY35" fmla="*/ 248444 h 623888"/>
              <a:gd name="connsiteX36" fmla="*/ 1762125 w 1762125"/>
              <a:gd name="connsiteY36" fmla="*/ 311944 h 623888"/>
              <a:gd name="connsiteX37" fmla="*/ 1698625 w 1762125"/>
              <a:gd name="connsiteY37" fmla="*/ 375444 h 623888"/>
              <a:gd name="connsiteX38" fmla="*/ 1635125 w 1762125"/>
              <a:gd name="connsiteY38" fmla="*/ 311944 h 623888"/>
              <a:gd name="connsiteX39" fmla="*/ 1698625 w 1762125"/>
              <a:gd name="connsiteY39" fmla="*/ 248444 h 623888"/>
              <a:gd name="connsiteX40" fmla="*/ 1426105 w 1762125"/>
              <a:gd name="connsiteY40" fmla="*/ 248444 h 623888"/>
              <a:gd name="connsiteX41" fmla="*/ 1489605 w 1762125"/>
              <a:gd name="connsiteY41" fmla="*/ 311944 h 623888"/>
              <a:gd name="connsiteX42" fmla="*/ 1426105 w 1762125"/>
              <a:gd name="connsiteY42" fmla="*/ 375444 h 623888"/>
              <a:gd name="connsiteX43" fmla="*/ 1362605 w 1762125"/>
              <a:gd name="connsiteY43" fmla="*/ 311944 h 623888"/>
              <a:gd name="connsiteX44" fmla="*/ 1426105 w 1762125"/>
              <a:gd name="connsiteY44" fmla="*/ 248444 h 623888"/>
              <a:gd name="connsiteX45" fmla="*/ 1153584 w 1762125"/>
              <a:gd name="connsiteY45" fmla="*/ 248444 h 623888"/>
              <a:gd name="connsiteX46" fmla="*/ 1217084 w 1762125"/>
              <a:gd name="connsiteY46" fmla="*/ 311944 h 623888"/>
              <a:gd name="connsiteX47" fmla="*/ 1153584 w 1762125"/>
              <a:gd name="connsiteY47" fmla="*/ 375444 h 623888"/>
              <a:gd name="connsiteX48" fmla="*/ 1090084 w 1762125"/>
              <a:gd name="connsiteY48" fmla="*/ 311944 h 623888"/>
              <a:gd name="connsiteX49" fmla="*/ 1153584 w 1762125"/>
              <a:gd name="connsiteY49" fmla="*/ 248444 h 623888"/>
              <a:gd name="connsiteX50" fmla="*/ 881063 w 1762125"/>
              <a:gd name="connsiteY50" fmla="*/ 248444 h 623888"/>
              <a:gd name="connsiteX51" fmla="*/ 944563 w 1762125"/>
              <a:gd name="connsiteY51" fmla="*/ 311944 h 623888"/>
              <a:gd name="connsiteX52" fmla="*/ 881063 w 1762125"/>
              <a:gd name="connsiteY52" fmla="*/ 375444 h 623888"/>
              <a:gd name="connsiteX53" fmla="*/ 817563 w 1762125"/>
              <a:gd name="connsiteY53" fmla="*/ 311944 h 623888"/>
              <a:gd name="connsiteX54" fmla="*/ 881063 w 1762125"/>
              <a:gd name="connsiteY54" fmla="*/ 248444 h 623888"/>
              <a:gd name="connsiteX55" fmla="*/ 608542 w 1762125"/>
              <a:gd name="connsiteY55" fmla="*/ 248444 h 623888"/>
              <a:gd name="connsiteX56" fmla="*/ 672042 w 1762125"/>
              <a:gd name="connsiteY56" fmla="*/ 311944 h 623888"/>
              <a:gd name="connsiteX57" fmla="*/ 608542 w 1762125"/>
              <a:gd name="connsiteY57" fmla="*/ 375444 h 623888"/>
              <a:gd name="connsiteX58" fmla="*/ 545042 w 1762125"/>
              <a:gd name="connsiteY58" fmla="*/ 311944 h 623888"/>
              <a:gd name="connsiteX59" fmla="*/ 608542 w 1762125"/>
              <a:gd name="connsiteY59" fmla="*/ 248444 h 623888"/>
              <a:gd name="connsiteX60" fmla="*/ 336021 w 1762125"/>
              <a:gd name="connsiteY60" fmla="*/ 248444 h 623888"/>
              <a:gd name="connsiteX61" fmla="*/ 399521 w 1762125"/>
              <a:gd name="connsiteY61" fmla="*/ 311944 h 623888"/>
              <a:gd name="connsiteX62" fmla="*/ 336021 w 1762125"/>
              <a:gd name="connsiteY62" fmla="*/ 375444 h 623888"/>
              <a:gd name="connsiteX63" fmla="*/ 272521 w 1762125"/>
              <a:gd name="connsiteY63" fmla="*/ 311944 h 623888"/>
              <a:gd name="connsiteX64" fmla="*/ 336021 w 1762125"/>
              <a:gd name="connsiteY64" fmla="*/ 248444 h 623888"/>
              <a:gd name="connsiteX65" fmla="*/ 63500 w 1762125"/>
              <a:gd name="connsiteY65" fmla="*/ 248444 h 623888"/>
              <a:gd name="connsiteX66" fmla="*/ 127000 w 1762125"/>
              <a:gd name="connsiteY66" fmla="*/ 311944 h 623888"/>
              <a:gd name="connsiteX67" fmla="*/ 63500 w 1762125"/>
              <a:gd name="connsiteY67" fmla="*/ 375444 h 623888"/>
              <a:gd name="connsiteX68" fmla="*/ 0 w 1762125"/>
              <a:gd name="connsiteY68" fmla="*/ 311944 h 623888"/>
              <a:gd name="connsiteX69" fmla="*/ 63500 w 1762125"/>
              <a:gd name="connsiteY69" fmla="*/ 248444 h 623888"/>
              <a:gd name="connsiteX70" fmla="*/ 1698625 w 1762125"/>
              <a:gd name="connsiteY70" fmla="*/ 0 h 623888"/>
              <a:gd name="connsiteX71" fmla="*/ 1762125 w 1762125"/>
              <a:gd name="connsiteY71" fmla="*/ 63500 h 623888"/>
              <a:gd name="connsiteX72" fmla="*/ 1698625 w 1762125"/>
              <a:gd name="connsiteY72" fmla="*/ 127000 h 623888"/>
              <a:gd name="connsiteX73" fmla="*/ 1635125 w 1762125"/>
              <a:gd name="connsiteY73" fmla="*/ 63500 h 623888"/>
              <a:gd name="connsiteX74" fmla="*/ 1698625 w 1762125"/>
              <a:gd name="connsiteY74" fmla="*/ 0 h 623888"/>
              <a:gd name="connsiteX75" fmla="*/ 1426105 w 1762125"/>
              <a:gd name="connsiteY75" fmla="*/ 0 h 623888"/>
              <a:gd name="connsiteX76" fmla="*/ 1489605 w 1762125"/>
              <a:gd name="connsiteY76" fmla="*/ 63500 h 623888"/>
              <a:gd name="connsiteX77" fmla="*/ 1426105 w 1762125"/>
              <a:gd name="connsiteY77" fmla="*/ 127000 h 623888"/>
              <a:gd name="connsiteX78" fmla="*/ 1362605 w 1762125"/>
              <a:gd name="connsiteY78" fmla="*/ 63500 h 623888"/>
              <a:gd name="connsiteX79" fmla="*/ 1426105 w 1762125"/>
              <a:gd name="connsiteY79" fmla="*/ 0 h 623888"/>
              <a:gd name="connsiteX80" fmla="*/ 1153584 w 1762125"/>
              <a:gd name="connsiteY80" fmla="*/ 0 h 623888"/>
              <a:gd name="connsiteX81" fmla="*/ 1217084 w 1762125"/>
              <a:gd name="connsiteY81" fmla="*/ 63500 h 623888"/>
              <a:gd name="connsiteX82" fmla="*/ 1153584 w 1762125"/>
              <a:gd name="connsiteY82" fmla="*/ 127000 h 623888"/>
              <a:gd name="connsiteX83" fmla="*/ 1090084 w 1762125"/>
              <a:gd name="connsiteY83" fmla="*/ 63500 h 623888"/>
              <a:gd name="connsiteX84" fmla="*/ 1153584 w 1762125"/>
              <a:gd name="connsiteY84" fmla="*/ 0 h 623888"/>
              <a:gd name="connsiteX85" fmla="*/ 881063 w 1762125"/>
              <a:gd name="connsiteY85" fmla="*/ 0 h 623888"/>
              <a:gd name="connsiteX86" fmla="*/ 944563 w 1762125"/>
              <a:gd name="connsiteY86" fmla="*/ 63500 h 623888"/>
              <a:gd name="connsiteX87" fmla="*/ 881063 w 1762125"/>
              <a:gd name="connsiteY87" fmla="*/ 127000 h 623888"/>
              <a:gd name="connsiteX88" fmla="*/ 817563 w 1762125"/>
              <a:gd name="connsiteY88" fmla="*/ 63500 h 623888"/>
              <a:gd name="connsiteX89" fmla="*/ 881063 w 1762125"/>
              <a:gd name="connsiteY89" fmla="*/ 0 h 623888"/>
              <a:gd name="connsiteX90" fmla="*/ 608542 w 1762125"/>
              <a:gd name="connsiteY90" fmla="*/ 0 h 623888"/>
              <a:gd name="connsiteX91" fmla="*/ 672042 w 1762125"/>
              <a:gd name="connsiteY91" fmla="*/ 63500 h 623888"/>
              <a:gd name="connsiteX92" fmla="*/ 608542 w 1762125"/>
              <a:gd name="connsiteY92" fmla="*/ 127000 h 623888"/>
              <a:gd name="connsiteX93" fmla="*/ 545042 w 1762125"/>
              <a:gd name="connsiteY93" fmla="*/ 63500 h 623888"/>
              <a:gd name="connsiteX94" fmla="*/ 608542 w 1762125"/>
              <a:gd name="connsiteY94" fmla="*/ 0 h 623888"/>
              <a:gd name="connsiteX95" fmla="*/ 336021 w 1762125"/>
              <a:gd name="connsiteY95" fmla="*/ 0 h 623888"/>
              <a:gd name="connsiteX96" fmla="*/ 399521 w 1762125"/>
              <a:gd name="connsiteY96" fmla="*/ 63500 h 623888"/>
              <a:gd name="connsiteX97" fmla="*/ 336021 w 1762125"/>
              <a:gd name="connsiteY97" fmla="*/ 127000 h 623888"/>
              <a:gd name="connsiteX98" fmla="*/ 272521 w 1762125"/>
              <a:gd name="connsiteY98" fmla="*/ 63500 h 623888"/>
              <a:gd name="connsiteX99" fmla="*/ 336021 w 1762125"/>
              <a:gd name="connsiteY99" fmla="*/ 0 h 623888"/>
              <a:gd name="connsiteX100" fmla="*/ 63500 w 1762125"/>
              <a:gd name="connsiteY100" fmla="*/ 0 h 623888"/>
              <a:gd name="connsiteX101" fmla="*/ 127000 w 1762125"/>
              <a:gd name="connsiteY101" fmla="*/ 63500 h 623888"/>
              <a:gd name="connsiteX102" fmla="*/ 63500 w 1762125"/>
              <a:gd name="connsiteY102" fmla="*/ 127000 h 623888"/>
              <a:gd name="connsiteX103" fmla="*/ 0 w 1762125"/>
              <a:gd name="connsiteY103" fmla="*/ 63500 h 623888"/>
              <a:gd name="connsiteX104" fmla="*/ 63500 w 1762125"/>
              <a:gd name="connsiteY104" fmla="*/ 0 h 6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762125" h="623888">
                <a:moveTo>
                  <a:pt x="1698625" y="496888"/>
                </a:moveTo>
                <a:cubicBezTo>
                  <a:pt x="1733695" y="496888"/>
                  <a:pt x="1762125" y="525318"/>
                  <a:pt x="1762125" y="560388"/>
                </a:cubicBezTo>
                <a:cubicBezTo>
                  <a:pt x="1762125" y="595458"/>
                  <a:pt x="1733695" y="623888"/>
                  <a:pt x="1698625" y="623888"/>
                </a:cubicBezTo>
                <a:cubicBezTo>
                  <a:pt x="1663555" y="623888"/>
                  <a:pt x="1635125" y="595458"/>
                  <a:pt x="1635125" y="560388"/>
                </a:cubicBezTo>
                <a:cubicBezTo>
                  <a:pt x="1635125" y="525318"/>
                  <a:pt x="1663555" y="496888"/>
                  <a:pt x="1698625" y="496888"/>
                </a:cubicBezTo>
                <a:close/>
                <a:moveTo>
                  <a:pt x="1426105" y="496888"/>
                </a:moveTo>
                <a:cubicBezTo>
                  <a:pt x="1461175" y="496888"/>
                  <a:pt x="1489605" y="525318"/>
                  <a:pt x="1489605" y="560388"/>
                </a:cubicBezTo>
                <a:cubicBezTo>
                  <a:pt x="1489605" y="595458"/>
                  <a:pt x="1461175" y="623888"/>
                  <a:pt x="1426105" y="623888"/>
                </a:cubicBezTo>
                <a:cubicBezTo>
                  <a:pt x="1391035" y="623888"/>
                  <a:pt x="1362605" y="595458"/>
                  <a:pt x="1362605" y="560388"/>
                </a:cubicBezTo>
                <a:cubicBezTo>
                  <a:pt x="1362605" y="525318"/>
                  <a:pt x="1391035" y="496888"/>
                  <a:pt x="1426105" y="496888"/>
                </a:cubicBezTo>
                <a:close/>
                <a:moveTo>
                  <a:pt x="1153584" y="496888"/>
                </a:moveTo>
                <a:cubicBezTo>
                  <a:pt x="1188654" y="496888"/>
                  <a:pt x="1217084" y="525318"/>
                  <a:pt x="1217084" y="560388"/>
                </a:cubicBezTo>
                <a:cubicBezTo>
                  <a:pt x="1217084" y="595458"/>
                  <a:pt x="1188654" y="623888"/>
                  <a:pt x="1153584" y="623888"/>
                </a:cubicBezTo>
                <a:cubicBezTo>
                  <a:pt x="1118514" y="623888"/>
                  <a:pt x="1090084" y="595458"/>
                  <a:pt x="1090084" y="560388"/>
                </a:cubicBezTo>
                <a:cubicBezTo>
                  <a:pt x="1090084" y="525318"/>
                  <a:pt x="1118514" y="496888"/>
                  <a:pt x="1153584" y="496888"/>
                </a:cubicBezTo>
                <a:close/>
                <a:moveTo>
                  <a:pt x="881063" y="496888"/>
                </a:moveTo>
                <a:cubicBezTo>
                  <a:pt x="916133" y="496888"/>
                  <a:pt x="944563" y="525318"/>
                  <a:pt x="944563" y="560388"/>
                </a:cubicBezTo>
                <a:cubicBezTo>
                  <a:pt x="944563" y="595458"/>
                  <a:pt x="916133" y="623888"/>
                  <a:pt x="881063" y="623888"/>
                </a:cubicBezTo>
                <a:cubicBezTo>
                  <a:pt x="845993" y="623888"/>
                  <a:pt x="817563" y="595458"/>
                  <a:pt x="817563" y="560388"/>
                </a:cubicBezTo>
                <a:cubicBezTo>
                  <a:pt x="817563" y="525318"/>
                  <a:pt x="845993" y="496888"/>
                  <a:pt x="881063" y="496888"/>
                </a:cubicBezTo>
                <a:close/>
                <a:moveTo>
                  <a:pt x="608542" y="496888"/>
                </a:moveTo>
                <a:cubicBezTo>
                  <a:pt x="643612" y="496888"/>
                  <a:pt x="672042" y="525318"/>
                  <a:pt x="672042" y="560388"/>
                </a:cubicBezTo>
                <a:cubicBezTo>
                  <a:pt x="672042" y="595458"/>
                  <a:pt x="643612" y="623888"/>
                  <a:pt x="608542" y="623888"/>
                </a:cubicBezTo>
                <a:cubicBezTo>
                  <a:pt x="573472" y="623888"/>
                  <a:pt x="545042" y="595458"/>
                  <a:pt x="545042" y="560388"/>
                </a:cubicBezTo>
                <a:cubicBezTo>
                  <a:pt x="545042" y="525318"/>
                  <a:pt x="573472" y="496888"/>
                  <a:pt x="608542" y="496888"/>
                </a:cubicBezTo>
                <a:close/>
                <a:moveTo>
                  <a:pt x="336021" y="496888"/>
                </a:moveTo>
                <a:cubicBezTo>
                  <a:pt x="371091" y="496888"/>
                  <a:pt x="399521" y="525318"/>
                  <a:pt x="399521" y="560388"/>
                </a:cubicBezTo>
                <a:cubicBezTo>
                  <a:pt x="399521" y="595458"/>
                  <a:pt x="371091" y="623888"/>
                  <a:pt x="336021" y="623888"/>
                </a:cubicBezTo>
                <a:cubicBezTo>
                  <a:pt x="300951" y="623888"/>
                  <a:pt x="272521" y="595458"/>
                  <a:pt x="272521" y="560388"/>
                </a:cubicBezTo>
                <a:cubicBezTo>
                  <a:pt x="272521" y="525318"/>
                  <a:pt x="300951" y="496888"/>
                  <a:pt x="336021" y="496888"/>
                </a:cubicBezTo>
                <a:close/>
                <a:moveTo>
                  <a:pt x="63500" y="496888"/>
                </a:moveTo>
                <a:cubicBezTo>
                  <a:pt x="98570" y="496888"/>
                  <a:pt x="127000" y="525318"/>
                  <a:pt x="127000" y="560388"/>
                </a:cubicBezTo>
                <a:cubicBezTo>
                  <a:pt x="127000" y="595458"/>
                  <a:pt x="98570" y="623888"/>
                  <a:pt x="63500" y="623888"/>
                </a:cubicBezTo>
                <a:cubicBezTo>
                  <a:pt x="28430" y="623888"/>
                  <a:pt x="0" y="595458"/>
                  <a:pt x="0" y="560388"/>
                </a:cubicBezTo>
                <a:cubicBezTo>
                  <a:pt x="0" y="525318"/>
                  <a:pt x="28430" y="496888"/>
                  <a:pt x="63500" y="496888"/>
                </a:cubicBezTo>
                <a:close/>
                <a:moveTo>
                  <a:pt x="1698625" y="248444"/>
                </a:moveTo>
                <a:cubicBezTo>
                  <a:pt x="1733695" y="248444"/>
                  <a:pt x="1762125" y="276874"/>
                  <a:pt x="1762125" y="311944"/>
                </a:cubicBezTo>
                <a:cubicBezTo>
                  <a:pt x="1762125" y="347014"/>
                  <a:pt x="1733695" y="375444"/>
                  <a:pt x="1698625" y="375444"/>
                </a:cubicBezTo>
                <a:cubicBezTo>
                  <a:pt x="1663555" y="375444"/>
                  <a:pt x="1635125" y="347014"/>
                  <a:pt x="1635125" y="311944"/>
                </a:cubicBezTo>
                <a:cubicBezTo>
                  <a:pt x="1635125" y="276874"/>
                  <a:pt x="1663555" y="248444"/>
                  <a:pt x="1698625" y="248444"/>
                </a:cubicBezTo>
                <a:close/>
                <a:moveTo>
                  <a:pt x="1426105" y="248444"/>
                </a:moveTo>
                <a:cubicBezTo>
                  <a:pt x="1461175" y="248444"/>
                  <a:pt x="1489605" y="276874"/>
                  <a:pt x="1489605" y="311944"/>
                </a:cubicBezTo>
                <a:cubicBezTo>
                  <a:pt x="1489605" y="347014"/>
                  <a:pt x="1461175" y="375444"/>
                  <a:pt x="1426105" y="375444"/>
                </a:cubicBezTo>
                <a:cubicBezTo>
                  <a:pt x="1391035" y="375444"/>
                  <a:pt x="1362605" y="347014"/>
                  <a:pt x="1362605" y="311944"/>
                </a:cubicBezTo>
                <a:cubicBezTo>
                  <a:pt x="1362605" y="276874"/>
                  <a:pt x="1391035" y="248444"/>
                  <a:pt x="1426105" y="248444"/>
                </a:cubicBezTo>
                <a:close/>
                <a:moveTo>
                  <a:pt x="1153584" y="248444"/>
                </a:moveTo>
                <a:cubicBezTo>
                  <a:pt x="1188654" y="248444"/>
                  <a:pt x="1217084" y="276874"/>
                  <a:pt x="1217084" y="311944"/>
                </a:cubicBezTo>
                <a:cubicBezTo>
                  <a:pt x="1217084" y="347014"/>
                  <a:pt x="1188654" y="375444"/>
                  <a:pt x="1153584" y="375444"/>
                </a:cubicBezTo>
                <a:cubicBezTo>
                  <a:pt x="1118514" y="375444"/>
                  <a:pt x="1090084" y="347014"/>
                  <a:pt x="1090084" y="311944"/>
                </a:cubicBezTo>
                <a:cubicBezTo>
                  <a:pt x="1090084" y="276874"/>
                  <a:pt x="1118514" y="248444"/>
                  <a:pt x="1153584" y="248444"/>
                </a:cubicBezTo>
                <a:close/>
                <a:moveTo>
                  <a:pt x="881063" y="248444"/>
                </a:moveTo>
                <a:cubicBezTo>
                  <a:pt x="916133" y="248444"/>
                  <a:pt x="944563" y="276874"/>
                  <a:pt x="944563" y="311944"/>
                </a:cubicBezTo>
                <a:cubicBezTo>
                  <a:pt x="944563" y="347014"/>
                  <a:pt x="916133" y="375444"/>
                  <a:pt x="881063" y="375444"/>
                </a:cubicBezTo>
                <a:cubicBezTo>
                  <a:pt x="845993" y="375444"/>
                  <a:pt x="817563" y="347014"/>
                  <a:pt x="817563" y="311944"/>
                </a:cubicBezTo>
                <a:cubicBezTo>
                  <a:pt x="817563" y="276874"/>
                  <a:pt x="845993" y="248444"/>
                  <a:pt x="881063" y="248444"/>
                </a:cubicBezTo>
                <a:close/>
                <a:moveTo>
                  <a:pt x="608542" y="248444"/>
                </a:moveTo>
                <a:cubicBezTo>
                  <a:pt x="643612" y="248444"/>
                  <a:pt x="672042" y="276874"/>
                  <a:pt x="672042" y="311944"/>
                </a:cubicBezTo>
                <a:cubicBezTo>
                  <a:pt x="672042" y="347014"/>
                  <a:pt x="643612" y="375444"/>
                  <a:pt x="608542" y="375444"/>
                </a:cubicBezTo>
                <a:cubicBezTo>
                  <a:pt x="573472" y="375444"/>
                  <a:pt x="545042" y="347014"/>
                  <a:pt x="545042" y="311944"/>
                </a:cubicBezTo>
                <a:cubicBezTo>
                  <a:pt x="545042" y="276874"/>
                  <a:pt x="573472" y="248444"/>
                  <a:pt x="608542" y="248444"/>
                </a:cubicBezTo>
                <a:close/>
                <a:moveTo>
                  <a:pt x="336021" y="248444"/>
                </a:moveTo>
                <a:cubicBezTo>
                  <a:pt x="371091" y="248444"/>
                  <a:pt x="399521" y="276874"/>
                  <a:pt x="399521" y="311944"/>
                </a:cubicBezTo>
                <a:cubicBezTo>
                  <a:pt x="399521" y="347014"/>
                  <a:pt x="371091" y="375444"/>
                  <a:pt x="336021" y="375444"/>
                </a:cubicBezTo>
                <a:cubicBezTo>
                  <a:pt x="300951" y="375444"/>
                  <a:pt x="272521" y="347014"/>
                  <a:pt x="272521" y="311944"/>
                </a:cubicBezTo>
                <a:cubicBezTo>
                  <a:pt x="272521" y="276874"/>
                  <a:pt x="300951" y="248444"/>
                  <a:pt x="336021" y="248444"/>
                </a:cubicBezTo>
                <a:close/>
                <a:moveTo>
                  <a:pt x="63500" y="248444"/>
                </a:moveTo>
                <a:cubicBezTo>
                  <a:pt x="98570" y="248444"/>
                  <a:pt x="127000" y="276874"/>
                  <a:pt x="127000" y="311944"/>
                </a:cubicBezTo>
                <a:cubicBezTo>
                  <a:pt x="127000" y="347014"/>
                  <a:pt x="98570" y="375444"/>
                  <a:pt x="63500" y="375444"/>
                </a:cubicBezTo>
                <a:cubicBezTo>
                  <a:pt x="28430" y="375444"/>
                  <a:pt x="0" y="347014"/>
                  <a:pt x="0" y="311944"/>
                </a:cubicBezTo>
                <a:cubicBezTo>
                  <a:pt x="0" y="276874"/>
                  <a:pt x="28430" y="248444"/>
                  <a:pt x="63500" y="248444"/>
                </a:cubicBezTo>
                <a:close/>
                <a:moveTo>
                  <a:pt x="1698625" y="0"/>
                </a:moveTo>
                <a:cubicBezTo>
                  <a:pt x="1733695" y="0"/>
                  <a:pt x="1762125" y="28430"/>
                  <a:pt x="1762125" y="63500"/>
                </a:cubicBezTo>
                <a:cubicBezTo>
                  <a:pt x="1762125" y="98570"/>
                  <a:pt x="1733695" y="127000"/>
                  <a:pt x="1698625" y="127000"/>
                </a:cubicBezTo>
                <a:cubicBezTo>
                  <a:pt x="1663555" y="127000"/>
                  <a:pt x="1635125" y="98570"/>
                  <a:pt x="1635125" y="63500"/>
                </a:cubicBezTo>
                <a:cubicBezTo>
                  <a:pt x="1635125" y="28430"/>
                  <a:pt x="1663555" y="0"/>
                  <a:pt x="1698625" y="0"/>
                </a:cubicBezTo>
                <a:close/>
                <a:moveTo>
                  <a:pt x="1426105" y="0"/>
                </a:moveTo>
                <a:cubicBezTo>
                  <a:pt x="1461175" y="0"/>
                  <a:pt x="1489605" y="28430"/>
                  <a:pt x="1489605" y="63500"/>
                </a:cubicBezTo>
                <a:cubicBezTo>
                  <a:pt x="1489605" y="98570"/>
                  <a:pt x="1461175" y="127000"/>
                  <a:pt x="1426105" y="127000"/>
                </a:cubicBezTo>
                <a:cubicBezTo>
                  <a:pt x="1391035" y="127000"/>
                  <a:pt x="1362605" y="98570"/>
                  <a:pt x="1362605" y="63500"/>
                </a:cubicBezTo>
                <a:cubicBezTo>
                  <a:pt x="1362605" y="28430"/>
                  <a:pt x="1391035" y="0"/>
                  <a:pt x="1426105" y="0"/>
                </a:cubicBezTo>
                <a:close/>
                <a:moveTo>
                  <a:pt x="1153584" y="0"/>
                </a:moveTo>
                <a:cubicBezTo>
                  <a:pt x="1188654" y="0"/>
                  <a:pt x="1217084" y="28430"/>
                  <a:pt x="1217084" y="63500"/>
                </a:cubicBezTo>
                <a:cubicBezTo>
                  <a:pt x="1217084" y="98570"/>
                  <a:pt x="1188654" y="127000"/>
                  <a:pt x="1153584" y="127000"/>
                </a:cubicBezTo>
                <a:cubicBezTo>
                  <a:pt x="1118514" y="127000"/>
                  <a:pt x="1090084" y="98570"/>
                  <a:pt x="1090084" y="63500"/>
                </a:cubicBezTo>
                <a:cubicBezTo>
                  <a:pt x="1090084" y="28430"/>
                  <a:pt x="1118514" y="0"/>
                  <a:pt x="1153584" y="0"/>
                </a:cubicBezTo>
                <a:close/>
                <a:moveTo>
                  <a:pt x="881063" y="0"/>
                </a:moveTo>
                <a:cubicBezTo>
                  <a:pt x="916133" y="0"/>
                  <a:pt x="944563" y="28430"/>
                  <a:pt x="944563" y="63500"/>
                </a:cubicBezTo>
                <a:cubicBezTo>
                  <a:pt x="944563" y="98570"/>
                  <a:pt x="916133" y="127000"/>
                  <a:pt x="881063" y="127000"/>
                </a:cubicBezTo>
                <a:cubicBezTo>
                  <a:pt x="845993" y="127000"/>
                  <a:pt x="817563" y="98570"/>
                  <a:pt x="817563" y="63500"/>
                </a:cubicBezTo>
                <a:cubicBezTo>
                  <a:pt x="817563" y="28430"/>
                  <a:pt x="845993" y="0"/>
                  <a:pt x="881063" y="0"/>
                </a:cubicBezTo>
                <a:close/>
                <a:moveTo>
                  <a:pt x="608542" y="0"/>
                </a:moveTo>
                <a:cubicBezTo>
                  <a:pt x="643612" y="0"/>
                  <a:pt x="672042" y="28430"/>
                  <a:pt x="672042" y="63500"/>
                </a:cubicBezTo>
                <a:cubicBezTo>
                  <a:pt x="672042" y="98570"/>
                  <a:pt x="643612" y="127000"/>
                  <a:pt x="608542" y="127000"/>
                </a:cubicBezTo>
                <a:cubicBezTo>
                  <a:pt x="573472" y="127000"/>
                  <a:pt x="545042" y="98570"/>
                  <a:pt x="545042" y="63500"/>
                </a:cubicBezTo>
                <a:cubicBezTo>
                  <a:pt x="545042" y="28430"/>
                  <a:pt x="573472" y="0"/>
                  <a:pt x="608542" y="0"/>
                </a:cubicBezTo>
                <a:close/>
                <a:moveTo>
                  <a:pt x="336021" y="0"/>
                </a:moveTo>
                <a:cubicBezTo>
                  <a:pt x="371091" y="0"/>
                  <a:pt x="399521" y="28430"/>
                  <a:pt x="399521" y="63500"/>
                </a:cubicBezTo>
                <a:cubicBezTo>
                  <a:pt x="399521" y="98570"/>
                  <a:pt x="371091" y="127000"/>
                  <a:pt x="336021" y="127000"/>
                </a:cubicBezTo>
                <a:cubicBezTo>
                  <a:pt x="300951" y="127000"/>
                  <a:pt x="272521" y="98570"/>
                  <a:pt x="272521" y="63500"/>
                </a:cubicBezTo>
                <a:cubicBezTo>
                  <a:pt x="272521" y="28430"/>
                  <a:pt x="300951" y="0"/>
                  <a:pt x="336021" y="0"/>
                </a:cubicBezTo>
                <a:close/>
                <a:moveTo>
                  <a:pt x="63500" y="0"/>
                </a:moveTo>
                <a:cubicBezTo>
                  <a:pt x="98570" y="0"/>
                  <a:pt x="127000" y="28430"/>
                  <a:pt x="127000" y="63500"/>
                </a:cubicBezTo>
                <a:cubicBezTo>
                  <a:pt x="127000" y="98570"/>
                  <a:pt x="98570" y="127000"/>
                  <a:pt x="63500" y="127000"/>
                </a:cubicBezTo>
                <a:cubicBezTo>
                  <a:pt x="28430" y="127000"/>
                  <a:pt x="0" y="98570"/>
                  <a:pt x="0" y="63500"/>
                </a:cubicBezTo>
                <a:cubicBezTo>
                  <a:pt x="0" y="28430"/>
                  <a:pt x="28430" y="0"/>
                  <a:pt x="63500" y="0"/>
                </a:cubicBezTo>
                <a:close/>
              </a:path>
            </a:pathLst>
          </a:custGeom>
          <a:solidFill>
            <a:schemeClr val="bg2">
              <a:lumMod val="9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1350" strike="noStrike" noProof="1"/>
          </a:p>
        </p:txBody>
      </p:sp>
      <p:sp>
        <p:nvSpPr>
          <p:cNvPr id="11" name="任意多边形: 形状 10"/>
          <p:cNvSpPr/>
          <p:nvPr>
            <p:custDataLst>
              <p:tags r:id="rId4"/>
            </p:custDataLst>
          </p:nvPr>
        </p:nvSpPr>
        <p:spPr>
          <a:xfrm>
            <a:off x="8775700" y="2997200"/>
            <a:ext cx="3416300" cy="3860800"/>
          </a:xfrm>
          <a:custGeom>
            <a:avLst/>
            <a:gdLst>
              <a:gd name="connsiteX0" fmla="*/ 0 w 4103747"/>
              <a:gd name="connsiteY0" fmla="*/ 4637107 h 4637107"/>
              <a:gd name="connsiteX1" fmla="*/ 4103747 w 4103747"/>
              <a:gd name="connsiteY1" fmla="*/ 4637107 h 4637107"/>
              <a:gd name="connsiteX2" fmla="*/ 4103747 w 4103747"/>
              <a:gd name="connsiteY2" fmla="*/ 0 h 4637107"/>
              <a:gd name="connsiteX3" fmla="*/ 4049195 w 4103747"/>
              <a:gd name="connsiteY3" fmla="*/ 9742 h 4637107"/>
              <a:gd name="connsiteX4" fmla="*/ 12346 w 4103747"/>
              <a:gd name="connsiteY4" fmla="*/ 4474737 h 4637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3747" h="4637107">
                <a:moveTo>
                  <a:pt x="0" y="4637107"/>
                </a:moveTo>
                <a:lnTo>
                  <a:pt x="4103747" y="4637107"/>
                </a:lnTo>
                <a:lnTo>
                  <a:pt x="4103747" y="0"/>
                </a:lnTo>
                <a:lnTo>
                  <a:pt x="4049195" y="9742"/>
                </a:lnTo>
                <a:cubicBezTo>
                  <a:pt x="1896006" y="450348"/>
                  <a:pt x="238192" y="2250879"/>
                  <a:pt x="12346" y="4474737"/>
                </a:cubicBezTo>
                <a:close/>
              </a:path>
            </a:pathLst>
          </a:custGeom>
          <a:gradFill flip="none" rotWithShape="1">
            <a:gsLst>
              <a:gs pos="0">
                <a:schemeClr val="accent1">
                  <a:alpha val="10000"/>
                </a:schemeClr>
              </a:gs>
              <a:gs pos="100000">
                <a:schemeClr val="bg2">
                  <a:lumMod val="90000"/>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auto">
              <a:buClrTx/>
              <a:buSzTx/>
              <a:buFontTx/>
            </a:pPr>
            <a:endParaRPr lang="zh-CN" altLang="en-US" sz="1350" strike="noStrike" noProof="1">
              <a:sym typeface="+mn-ea"/>
            </a:endParaRPr>
          </a:p>
        </p:txBody>
      </p:sp>
      <p:sp>
        <p:nvSpPr>
          <p:cNvPr id="12" name="任意多边形: 形状 11"/>
          <p:cNvSpPr/>
          <p:nvPr>
            <p:custDataLst>
              <p:tags r:id="rId5"/>
            </p:custDataLst>
          </p:nvPr>
        </p:nvSpPr>
        <p:spPr>
          <a:xfrm>
            <a:off x="10282767" y="781050"/>
            <a:ext cx="823383" cy="292100"/>
          </a:xfrm>
          <a:custGeom>
            <a:avLst/>
            <a:gdLst>
              <a:gd name="connsiteX0" fmla="*/ 1698625 w 1762125"/>
              <a:gd name="connsiteY0" fmla="*/ 496888 h 623888"/>
              <a:gd name="connsiteX1" fmla="*/ 1762125 w 1762125"/>
              <a:gd name="connsiteY1" fmla="*/ 560388 h 623888"/>
              <a:gd name="connsiteX2" fmla="*/ 1698625 w 1762125"/>
              <a:gd name="connsiteY2" fmla="*/ 623888 h 623888"/>
              <a:gd name="connsiteX3" fmla="*/ 1635125 w 1762125"/>
              <a:gd name="connsiteY3" fmla="*/ 560388 h 623888"/>
              <a:gd name="connsiteX4" fmla="*/ 1698625 w 1762125"/>
              <a:gd name="connsiteY4" fmla="*/ 496888 h 623888"/>
              <a:gd name="connsiteX5" fmla="*/ 1426105 w 1762125"/>
              <a:gd name="connsiteY5" fmla="*/ 496888 h 623888"/>
              <a:gd name="connsiteX6" fmla="*/ 1489605 w 1762125"/>
              <a:gd name="connsiteY6" fmla="*/ 560388 h 623888"/>
              <a:gd name="connsiteX7" fmla="*/ 1426105 w 1762125"/>
              <a:gd name="connsiteY7" fmla="*/ 623888 h 623888"/>
              <a:gd name="connsiteX8" fmla="*/ 1362605 w 1762125"/>
              <a:gd name="connsiteY8" fmla="*/ 560388 h 623888"/>
              <a:gd name="connsiteX9" fmla="*/ 1426105 w 1762125"/>
              <a:gd name="connsiteY9" fmla="*/ 496888 h 623888"/>
              <a:gd name="connsiteX10" fmla="*/ 1153584 w 1762125"/>
              <a:gd name="connsiteY10" fmla="*/ 496888 h 623888"/>
              <a:gd name="connsiteX11" fmla="*/ 1217084 w 1762125"/>
              <a:gd name="connsiteY11" fmla="*/ 560388 h 623888"/>
              <a:gd name="connsiteX12" fmla="*/ 1153584 w 1762125"/>
              <a:gd name="connsiteY12" fmla="*/ 623888 h 623888"/>
              <a:gd name="connsiteX13" fmla="*/ 1090084 w 1762125"/>
              <a:gd name="connsiteY13" fmla="*/ 560388 h 623888"/>
              <a:gd name="connsiteX14" fmla="*/ 1153584 w 1762125"/>
              <a:gd name="connsiteY14" fmla="*/ 496888 h 623888"/>
              <a:gd name="connsiteX15" fmla="*/ 881063 w 1762125"/>
              <a:gd name="connsiteY15" fmla="*/ 496888 h 623888"/>
              <a:gd name="connsiteX16" fmla="*/ 944563 w 1762125"/>
              <a:gd name="connsiteY16" fmla="*/ 560388 h 623888"/>
              <a:gd name="connsiteX17" fmla="*/ 881063 w 1762125"/>
              <a:gd name="connsiteY17" fmla="*/ 623888 h 623888"/>
              <a:gd name="connsiteX18" fmla="*/ 817563 w 1762125"/>
              <a:gd name="connsiteY18" fmla="*/ 560388 h 623888"/>
              <a:gd name="connsiteX19" fmla="*/ 881063 w 1762125"/>
              <a:gd name="connsiteY19" fmla="*/ 496888 h 623888"/>
              <a:gd name="connsiteX20" fmla="*/ 608542 w 1762125"/>
              <a:gd name="connsiteY20" fmla="*/ 496888 h 623888"/>
              <a:gd name="connsiteX21" fmla="*/ 672042 w 1762125"/>
              <a:gd name="connsiteY21" fmla="*/ 560388 h 623888"/>
              <a:gd name="connsiteX22" fmla="*/ 608542 w 1762125"/>
              <a:gd name="connsiteY22" fmla="*/ 623888 h 623888"/>
              <a:gd name="connsiteX23" fmla="*/ 545042 w 1762125"/>
              <a:gd name="connsiteY23" fmla="*/ 560388 h 623888"/>
              <a:gd name="connsiteX24" fmla="*/ 608542 w 1762125"/>
              <a:gd name="connsiteY24" fmla="*/ 496888 h 623888"/>
              <a:gd name="connsiteX25" fmla="*/ 336021 w 1762125"/>
              <a:gd name="connsiteY25" fmla="*/ 496888 h 623888"/>
              <a:gd name="connsiteX26" fmla="*/ 399521 w 1762125"/>
              <a:gd name="connsiteY26" fmla="*/ 560388 h 623888"/>
              <a:gd name="connsiteX27" fmla="*/ 336021 w 1762125"/>
              <a:gd name="connsiteY27" fmla="*/ 623888 h 623888"/>
              <a:gd name="connsiteX28" fmla="*/ 272521 w 1762125"/>
              <a:gd name="connsiteY28" fmla="*/ 560388 h 623888"/>
              <a:gd name="connsiteX29" fmla="*/ 336021 w 1762125"/>
              <a:gd name="connsiteY29" fmla="*/ 496888 h 623888"/>
              <a:gd name="connsiteX30" fmla="*/ 63500 w 1762125"/>
              <a:gd name="connsiteY30" fmla="*/ 496888 h 623888"/>
              <a:gd name="connsiteX31" fmla="*/ 127000 w 1762125"/>
              <a:gd name="connsiteY31" fmla="*/ 560388 h 623888"/>
              <a:gd name="connsiteX32" fmla="*/ 63500 w 1762125"/>
              <a:gd name="connsiteY32" fmla="*/ 623888 h 623888"/>
              <a:gd name="connsiteX33" fmla="*/ 0 w 1762125"/>
              <a:gd name="connsiteY33" fmla="*/ 560388 h 623888"/>
              <a:gd name="connsiteX34" fmla="*/ 63500 w 1762125"/>
              <a:gd name="connsiteY34" fmla="*/ 496888 h 623888"/>
              <a:gd name="connsiteX35" fmla="*/ 1698625 w 1762125"/>
              <a:gd name="connsiteY35" fmla="*/ 248444 h 623888"/>
              <a:gd name="connsiteX36" fmla="*/ 1762125 w 1762125"/>
              <a:gd name="connsiteY36" fmla="*/ 311944 h 623888"/>
              <a:gd name="connsiteX37" fmla="*/ 1698625 w 1762125"/>
              <a:gd name="connsiteY37" fmla="*/ 375444 h 623888"/>
              <a:gd name="connsiteX38" fmla="*/ 1635125 w 1762125"/>
              <a:gd name="connsiteY38" fmla="*/ 311944 h 623888"/>
              <a:gd name="connsiteX39" fmla="*/ 1698625 w 1762125"/>
              <a:gd name="connsiteY39" fmla="*/ 248444 h 623888"/>
              <a:gd name="connsiteX40" fmla="*/ 1426105 w 1762125"/>
              <a:gd name="connsiteY40" fmla="*/ 248444 h 623888"/>
              <a:gd name="connsiteX41" fmla="*/ 1489605 w 1762125"/>
              <a:gd name="connsiteY41" fmla="*/ 311944 h 623888"/>
              <a:gd name="connsiteX42" fmla="*/ 1426105 w 1762125"/>
              <a:gd name="connsiteY42" fmla="*/ 375444 h 623888"/>
              <a:gd name="connsiteX43" fmla="*/ 1362605 w 1762125"/>
              <a:gd name="connsiteY43" fmla="*/ 311944 h 623888"/>
              <a:gd name="connsiteX44" fmla="*/ 1426105 w 1762125"/>
              <a:gd name="connsiteY44" fmla="*/ 248444 h 623888"/>
              <a:gd name="connsiteX45" fmla="*/ 1153584 w 1762125"/>
              <a:gd name="connsiteY45" fmla="*/ 248444 h 623888"/>
              <a:gd name="connsiteX46" fmla="*/ 1217084 w 1762125"/>
              <a:gd name="connsiteY46" fmla="*/ 311944 h 623888"/>
              <a:gd name="connsiteX47" fmla="*/ 1153584 w 1762125"/>
              <a:gd name="connsiteY47" fmla="*/ 375444 h 623888"/>
              <a:gd name="connsiteX48" fmla="*/ 1090084 w 1762125"/>
              <a:gd name="connsiteY48" fmla="*/ 311944 h 623888"/>
              <a:gd name="connsiteX49" fmla="*/ 1153584 w 1762125"/>
              <a:gd name="connsiteY49" fmla="*/ 248444 h 623888"/>
              <a:gd name="connsiteX50" fmla="*/ 881063 w 1762125"/>
              <a:gd name="connsiteY50" fmla="*/ 248444 h 623888"/>
              <a:gd name="connsiteX51" fmla="*/ 944563 w 1762125"/>
              <a:gd name="connsiteY51" fmla="*/ 311944 h 623888"/>
              <a:gd name="connsiteX52" fmla="*/ 881063 w 1762125"/>
              <a:gd name="connsiteY52" fmla="*/ 375444 h 623888"/>
              <a:gd name="connsiteX53" fmla="*/ 817563 w 1762125"/>
              <a:gd name="connsiteY53" fmla="*/ 311944 h 623888"/>
              <a:gd name="connsiteX54" fmla="*/ 881063 w 1762125"/>
              <a:gd name="connsiteY54" fmla="*/ 248444 h 623888"/>
              <a:gd name="connsiteX55" fmla="*/ 608542 w 1762125"/>
              <a:gd name="connsiteY55" fmla="*/ 248444 h 623888"/>
              <a:gd name="connsiteX56" fmla="*/ 672042 w 1762125"/>
              <a:gd name="connsiteY56" fmla="*/ 311944 h 623888"/>
              <a:gd name="connsiteX57" fmla="*/ 608542 w 1762125"/>
              <a:gd name="connsiteY57" fmla="*/ 375444 h 623888"/>
              <a:gd name="connsiteX58" fmla="*/ 545042 w 1762125"/>
              <a:gd name="connsiteY58" fmla="*/ 311944 h 623888"/>
              <a:gd name="connsiteX59" fmla="*/ 608542 w 1762125"/>
              <a:gd name="connsiteY59" fmla="*/ 248444 h 623888"/>
              <a:gd name="connsiteX60" fmla="*/ 336021 w 1762125"/>
              <a:gd name="connsiteY60" fmla="*/ 248444 h 623888"/>
              <a:gd name="connsiteX61" fmla="*/ 399521 w 1762125"/>
              <a:gd name="connsiteY61" fmla="*/ 311944 h 623888"/>
              <a:gd name="connsiteX62" fmla="*/ 336021 w 1762125"/>
              <a:gd name="connsiteY62" fmla="*/ 375444 h 623888"/>
              <a:gd name="connsiteX63" fmla="*/ 272521 w 1762125"/>
              <a:gd name="connsiteY63" fmla="*/ 311944 h 623888"/>
              <a:gd name="connsiteX64" fmla="*/ 336021 w 1762125"/>
              <a:gd name="connsiteY64" fmla="*/ 248444 h 623888"/>
              <a:gd name="connsiteX65" fmla="*/ 63500 w 1762125"/>
              <a:gd name="connsiteY65" fmla="*/ 248444 h 623888"/>
              <a:gd name="connsiteX66" fmla="*/ 127000 w 1762125"/>
              <a:gd name="connsiteY66" fmla="*/ 311944 h 623888"/>
              <a:gd name="connsiteX67" fmla="*/ 63500 w 1762125"/>
              <a:gd name="connsiteY67" fmla="*/ 375444 h 623888"/>
              <a:gd name="connsiteX68" fmla="*/ 0 w 1762125"/>
              <a:gd name="connsiteY68" fmla="*/ 311944 h 623888"/>
              <a:gd name="connsiteX69" fmla="*/ 63500 w 1762125"/>
              <a:gd name="connsiteY69" fmla="*/ 248444 h 623888"/>
              <a:gd name="connsiteX70" fmla="*/ 1698625 w 1762125"/>
              <a:gd name="connsiteY70" fmla="*/ 0 h 623888"/>
              <a:gd name="connsiteX71" fmla="*/ 1762125 w 1762125"/>
              <a:gd name="connsiteY71" fmla="*/ 63500 h 623888"/>
              <a:gd name="connsiteX72" fmla="*/ 1698625 w 1762125"/>
              <a:gd name="connsiteY72" fmla="*/ 127000 h 623888"/>
              <a:gd name="connsiteX73" fmla="*/ 1635125 w 1762125"/>
              <a:gd name="connsiteY73" fmla="*/ 63500 h 623888"/>
              <a:gd name="connsiteX74" fmla="*/ 1698625 w 1762125"/>
              <a:gd name="connsiteY74" fmla="*/ 0 h 623888"/>
              <a:gd name="connsiteX75" fmla="*/ 1426105 w 1762125"/>
              <a:gd name="connsiteY75" fmla="*/ 0 h 623888"/>
              <a:gd name="connsiteX76" fmla="*/ 1489605 w 1762125"/>
              <a:gd name="connsiteY76" fmla="*/ 63500 h 623888"/>
              <a:gd name="connsiteX77" fmla="*/ 1426105 w 1762125"/>
              <a:gd name="connsiteY77" fmla="*/ 127000 h 623888"/>
              <a:gd name="connsiteX78" fmla="*/ 1362605 w 1762125"/>
              <a:gd name="connsiteY78" fmla="*/ 63500 h 623888"/>
              <a:gd name="connsiteX79" fmla="*/ 1426105 w 1762125"/>
              <a:gd name="connsiteY79" fmla="*/ 0 h 623888"/>
              <a:gd name="connsiteX80" fmla="*/ 1153584 w 1762125"/>
              <a:gd name="connsiteY80" fmla="*/ 0 h 623888"/>
              <a:gd name="connsiteX81" fmla="*/ 1217084 w 1762125"/>
              <a:gd name="connsiteY81" fmla="*/ 63500 h 623888"/>
              <a:gd name="connsiteX82" fmla="*/ 1153584 w 1762125"/>
              <a:gd name="connsiteY82" fmla="*/ 127000 h 623888"/>
              <a:gd name="connsiteX83" fmla="*/ 1090084 w 1762125"/>
              <a:gd name="connsiteY83" fmla="*/ 63500 h 623888"/>
              <a:gd name="connsiteX84" fmla="*/ 1153584 w 1762125"/>
              <a:gd name="connsiteY84" fmla="*/ 0 h 623888"/>
              <a:gd name="connsiteX85" fmla="*/ 881063 w 1762125"/>
              <a:gd name="connsiteY85" fmla="*/ 0 h 623888"/>
              <a:gd name="connsiteX86" fmla="*/ 944563 w 1762125"/>
              <a:gd name="connsiteY86" fmla="*/ 63500 h 623888"/>
              <a:gd name="connsiteX87" fmla="*/ 881063 w 1762125"/>
              <a:gd name="connsiteY87" fmla="*/ 127000 h 623888"/>
              <a:gd name="connsiteX88" fmla="*/ 817563 w 1762125"/>
              <a:gd name="connsiteY88" fmla="*/ 63500 h 623888"/>
              <a:gd name="connsiteX89" fmla="*/ 881063 w 1762125"/>
              <a:gd name="connsiteY89" fmla="*/ 0 h 623888"/>
              <a:gd name="connsiteX90" fmla="*/ 608542 w 1762125"/>
              <a:gd name="connsiteY90" fmla="*/ 0 h 623888"/>
              <a:gd name="connsiteX91" fmla="*/ 672042 w 1762125"/>
              <a:gd name="connsiteY91" fmla="*/ 63500 h 623888"/>
              <a:gd name="connsiteX92" fmla="*/ 608542 w 1762125"/>
              <a:gd name="connsiteY92" fmla="*/ 127000 h 623888"/>
              <a:gd name="connsiteX93" fmla="*/ 545042 w 1762125"/>
              <a:gd name="connsiteY93" fmla="*/ 63500 h 623888"/>
              <a:gd name="connsiteX94" fmla="*/ 608542 w 1762125"/>
              <a:gd name="connsiteY94" fmla="*/ 0 h 623888"/>
              <a:gd name="connsiteX95" fmla="*/ 336021 w 1762125"/>
              <a:gd name="connsiteY95" fmla="*/ 0 h 623888"/>
              <a:gd name="connsiteX96" fmla="*/ 399521 w 1762125"/>
              <a:gd name="connsiteY96" fmla="*/ 63500 h 623888"/>
              <a:gd name="connsiteX97" fmla="*/ 336021 w 1762125"/>
              <a:gd name="connsiteY97" fmla="*/ 127000 h 623888"/>
              <a:gd name="connsiteX98" fmla="*/ 272521 w 1762125"/>
              <a:gd name="connsiteY98" fmla="*/ 63500 h 623888"/>
              <a:gd name="connsiteX99" fmla="*/ 336021 w 1762125"/>
              <a:gd name="connsiteY99" fmla="*/ 0 h 623888"/>
              <a:gd name="connsiteX100" fmla="*/ 63500 w 1762125"/>
              <a:gd name="connsiteY100" fmla="*/ 0 h 623888"/>
              <a:gd name="connsiteX101" fmla="*/ 127000 w 1762125"/>
              <a:gd name="connsiteY101" fmla="*/ 63500 h 623888"/>
              <a:gd name="connsiteX102" fmla="*/ 63500 w 1762125"/>
              <a:gd name="connsiteY102" fmla="*/ 127000 h 623888"/>
              <a:gd name="connsiteX103" fmla="*/ 0 w 1762125"/>
              <a:gd name="connsiteY103" fmla="*/ 63500 h 623888"/>
              <a:gd name="connsiteX104" fmla="*/ 63500 w 1762125"/>
              <a:gd name="connsiteY104" fmla="*/ 0 h 6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762125" h="623888">
                <a:moveTo>
                  <a:pt x="1698625" y="496888"/>
                </a:moveTo>
                <a:cubicBezTo>
                  <a:pt x="1733695" y="496888"/>
                  <a:pt x="1762125" y="525318"/>
                  <a:pt x="1762125" y="560388"/>
                </a:cubicBezTo>
                <a:cubicBezTo>
                  <a:pt x="1762125" y="595458"/>
                  <a:pt x="1733695" y="623888"/>
                  <a:pt x="1698625" y="623888"/>
                </a:cubicBezTo>
                <a:cubicBezTo>
                  <a:pt x="1663555" y="623888"/>
                  <a:pt x="1635125" y="595458"/>
                  <a:pt x="1635125" y="560388"/>
                </a:cubicBezTo>
                <a:cubicBezTo>
                  <a:pt x="1635125" y="525318"/>
                  <a:pt x="1663555" y="496888"/>
                  <a:pt x="1698625" y="496888"/>
                </a:cubicBezTo>
                <a:close/>
                <a:moveTo>
                  <a:pt x="1426105" y="496888"/>
                </a:moveTo>
                <a:cubicBezTo>
                  <a:pt x="1461175" y="496888"/>
                  <a:pt x="1489605" y="525318"/>
                  <a:pt x="1489605" y="560388"/>
                </a:cubicBezTo>
                <a:cubicBezTo>
                  <a:pt x="1489605" y="595458"/>
                  <a:pt x="1461175" y="623888"/>
                  <a:pt x="1426105" y="623888"/>
                </a:cubicBezTo>
                <a:cubicBezTo>
                  <a:pt x="1391035" y="623888"/>
                  <a:pt x="1362605" y="595458"/>
                  <a:pt x="1362605" y="560388"/>
                </a:cubicBezTo>
                <a:cubicBezTo>
                  <a:pt x="1362605" y="525318"/>
                  <a:pt x="1391035" y="496888"/>
                  <a:pt x="1426105" y="496888"/>
                </a:cubicBezTo>
                <a:close/>
                <a:moveTo>
                  <a:pt x="1153584" y="496888"/>
                </a:moveTo>
                <a:cubicBezTo>
                  <a:pt x="1188654" y="496888"/>
                  <a:pt x="1217084" y="525318"/>
                  <a:pt x="1217084" y="560388"/>
                </a:cubicBezTo>
                <a:cubicBezTo>
                  <a:pt x="1217084" y="595458"/>
                  <a:pt x="1188654" y="623888"/>
                  <a:pt x="1153584" y="623888"/>
                </a:cubicBezTo>
                <a:cubicBezTo>
                  <a:pt x="1118514" y="623888"/>
                  <a:pt x="1090084" y="595458"/>
                  <a:pt x="1090084" y="560388"/>
                </a:cubicBezTo>
                <a:cubicBezTo>
                  <a:pt x="1090084" y="525318"/>
                  <a:pt x="1118514" y="496888"/>
                  <a:pt x="1153584" y="496888"/>
                </a:cubicBezTo>
                <a:close/>
                <a:moveTo>
                  <a:pt x="881063" y="496888"/>
                </a:moveTo>
                <a:cubicBezTo>
                  <a:pt x="916133" y="496888"/>
                  <a:pt x="944563" y="525318"/>
                  <a:pt x="944563" y="560388"/>
                </a:cubicBezTo>
                <a:cubicBezTo>
                  <a:pt x="944563" y="595458"/>
                  <a:pt x="916133" y="623888"/>
                  <a:pt x="881063" y="623888"/>
                </a:cubicBezTo>
                <a:cubicBezTo>
                  <a:pt x="845993" y="623888"/>
                  <a:pt x="817563" y="595458"/>
                  <a:pt x="817563" y="560388"/>
                </a:cubicBezTo>
                <a:cubicBezTo>
                  <a:pt x="817563" y="525318"/>
                  <a:pt x="845993" y="496888"/>
                  <a:pt x="881063" y="496888"/>
                </a:cubicBezTo>
                <a:close/>
                <a:moveTo>
                  <a:pt x="608542" y="496888"/>
                </a:moveTo>
                <a:cubicBezTo>
                  <a:pt x="643612" y="496888"/>
                  <a:pt x="672042" y="525318"/>
                  <a:pt x="672042" y="560388"/>
                </a:cubicBezTo>
                <a:cubicBezTo>
                  <a:pt x="672042" y="595458"/>
                  <a:pt x="643612" y="623888"/>
                  <a:pt x="608542" y="623888"/>
                </a:cubicBezTo>
                <a:cubicBezTo>
                  <a:pt x="573472" y="623888"/>
                  <a:pt x="545042" y="595458"/>
                  <a:pt x="545042" y="560388"/>
                </a:cubicBezTo>
                <a:cubicBezTo>
                  <a:pt x="545042" y="525318"/>
                  <a:pt x="573472" y="496888"/>
                  <a:pt x="608542" y="496888"/>
                </a:cubicBezTo>
                <a:close/>
                <a:moveTo>
                  <a:pt x="336021" y="496888"/>
                </a:moveTo>
                <a:cubicBezTo>
                  <a:pt x="371091" y="496888"/>
                  <a:pt x="399521" y="525318"/>
                  <a:pt x="399521" y="560388"/>
                </a:cubicBezTo>
                <a:cubicBezTo>
                  <a:pt x="399521" y="595458"/>
                  <a:pt x="371091" y="623888"/>
                  <a:pt x="336021" y="623888"/>
                </a:cubicBezTo>
                <a:cubicBezTo>
                  <a:pt x="300951" y="623888"/>
                  <a:pt x="272521" y="595458"/>
                  <a:pt x="272521" y="560388"/>
                </a:cubicBezTo>
                <a:cubicBezTo>
                  <a:pt x="272521" y="525318"/>
                  <a:pt x="300951" y="496888"/>
                  <a:pt x="336021" y="496888"/>
                </a:cubicBezTo>
                <a:close/>
                <a:moveTo>
                  <a:pt x="63500" y="496888"/>
                </a:moveTo>
                <a:cubicBezTo>
                  <a:pt x="98570" y="496888"/>
                  <a:pt x="127000" y="525318"/>
                  <a:pt x="127000" y="560388"/>
                </a:cubicBezTo>
                <a:cubicBezTo>
                  <a:pt x="127000" y="595458"/>
                  <a:pt x="98570" y="623888"/>
                  <a:pt x="63500" y="623888"/>
                </a:cubicBezTo>
                <a:cubicBezTo>
                  <a:pt x="28430" y="623888"/>
                  <a:pt x="0" y="595458"/>
                  <a:pt x="0" y="560388"/>
                </a:cubicBezTo>
                <a:cubicBezTo>
                  <a:pt x="0" y="525318"/>
                  <a:pt x="28430" y="496888"/>
                  <a:pt x="63500" y="496888"/>
                </a:cubicBezTo>
                <a:close/>
                <a:moveTo>
                  <a:pt x="1698625" y="248444"/>
                </a:moveTo>
                <a:cubicBezTo>
                  <a:pt x="1733695" y="248444"/>
                  <a:pt x="1762125" y="276874"/>
                  <a:pt x="1762125" y="311944"/>
                </a:cubicBezTo>
                <a:cubicBezTo>
                  <a:pt x="1762125" y="347014"/>
                  <a:pt x="1733695" y="375444"/>
                  <a:pt x="1698625" y="375444"/>
                </a:cubicBezTo>
                <a:cubicBezTo>
                  <a:pt x="1663555" y="375444"/>
                  <a:pt x="1635125" y="347014"/>
                  <a:pt x="1635125" y="311944"/>
                </a:cubicBezTo>
                <a:cubicBezTo>
                  <a:pt x="1635125" y="276874"/>
                  <a:pt x="1663555" y="248444"/>
                  <a:pt x="1698625" y="248444"/>
                </a:cubicBezTo>
                <a:close/>
                <a:moveTo>
                  <a:pt x="1426105" y="248444"/>
                </a:moveTo>
                <a:cubicBezTo>
                  <a:pt x="1461175" y="248444"/>
                  <a:pt x="1489605" y="276874"/>
                  <a:pt x="1489605" y="311944"/>
                </a:cubicBezTo>
                <a:cubicBezTo>
                  <a:pt x="1489605" y="347014"/>
                  <a:pt x="1461175" y="375444"/>
                  <a:pt x="1426105" y="375444"/>
                </a:cubicBezTo>
                <a:cubicBezTo>
                  <a:pt x="1391035" y="375444"/>
                  <a:pt x="1362605" y="347014"/>
                  <a:pt x="1362605" y="311944"/>
                </a:cubicBezTo>
                <a:cubicBezTo>
                  <a:pt x="1362605" y="276874"/>
                  <a:pt x="1391035" y="248444"/>
                  <a:pt x="1426105" y="248444"/>
                </a:cubicBezTo>
                <a:close/>
                <a:moveTo>
                  <a:pt x="1153584" y="248444"/>
                </a:moveTo>
                <a:cubicBezTo>
                  <a:pt x="1188654" y="248444"/>
                  <a:pt x="1217084" y="276874"/>
                  <a:pt x="1217084" y="311944"/>
                </a:cubicBezTo>
                <a:cubicBezTo>
                  <a:pt x="1217084" y="347014"/>
                  <a:pt x="1188654" y="375444"/>
                  <a:pt x="1153584" y="375444"/>
                </a:cubicBezTo>
                <a:cubicBezTo>
                  <a:pt x="1118514" y="375444"/>
                  <a:pt x="1090084" y="347014"/>
                  <a:pt x="1090084" y="311944"/>
                </a:cubicBezTo>
                <a:cubicBezTo>
                  <a:pt x="1090084" y="276874"/>
                  <a:pt x="1118514" y="248444"/>
                  <a:pt x="1153584" y="248444"/>
                </a:cubicBezTo>
                <a:close/>
                <a:moveTo>
                  <a:pt x="881063" y="248444"/>
                </a:moveTo>
                <a:cubicBezTo>
                  <a:pt x="916133" y="248444"/>
                  <a:pt x="944563" y="276874"/>
                  <a:pt x="944563" y="311944"/>
                </a:cubicBezTo>
                <a:cubicBezTo>
                  <a:pt x="944563" y="347014"/>
                  <a:pt x="916133" y="375444"/>
                  <a:pt x="881063" y="375444"/>
                </a:cubicBezTo>
                <a:cubicBezTo>
                  <a:pt x="845993" y="375444"/>
                  <a:pt x="817563" y="347014"/>
                  <a:pt x="817563" y="311944"/>
                </a:cubicBezTo>
                <a:cubicBezTo>
                  <a:pt x="817563" y="276874"/>
                  <a:pt x="845993" y="248444"/>
                  <a:pt x="881063" y="248444"/>
                </a:cubicBezTo>
                <a:close/>
                <a:moveTo>
                  <a:pt x="608542" y="248444"/>
                </a:moveTo>
                <a:cubicBezTo>
                  <a:pt x="643612" y="248444"/>
                  <a:pt x="672042" y="276874"/>
                  <a:pt x="672042" y="311944"/>
                </a:cubicBezTo>
                <a:cubicBezTo>
                  <a:pt x="672042" y="347014"/>
                  <a:pt x="643612" y="375444"/>
                  <a:pt x="608542" y="375444"/>
                </a:cubicBezTo>
                <a:cubicBezTo>
                  <a:pt x="573472" y="375444"/>
                  <a:pt x="545042" y="347014"/>
                  <a:pt x="545042" y="311944"/>
                </a:cubicBezTo>
                <a:cubicBezTo>
                  <a:pt x="545042" y="276874"/>
                  <a:pt x="573472" y="248444"/>
                  <a:pt x="608542" y="248444"/>
                </a:cubicBezTo>
                <a:close/>
                <a:moveTo>
                  <a:pt x="336021" y="248444"/>
                </a:moveTo>
                <a:cubicBezTo>
                  <a:pt x="371091" y="248444"/>
                  <a:pt x="399521" y="276874"/>
                  <a:pt x="399521" y="311944"/>
                </a:cubicBezTo>
                <a:cubicBezTo>
                  <a:pt x="399521" y="347014"/>
                  <a:pt x="371091" y="375444"/>
                  <a:pt x="336021" y="375444"/>
                </a:cubicBezTo>
                <a:cubicBezTo>
                  <a:pt x="300951" y="375444"/>
                  <a:pt x="272521" y="347014"/>
                  <a:pt x="272521" y="311944"/>
                </a:cubicBezTo>
                <a:cubicBezTo>
                  <a:pt x="272521" y="276874"/>
                  <a:pt x="300951" y="248444"/>
                  <a:pt x="336021" y="248444"/>
                </a:cubicBezTo>
                <a:close/>
                <a:moveTo>
                  <a:pt x="63500" y="248444"/>
                </a:moveTo>
                <a:cubicBezTo>
                  <a:pt x="98570" y="248444"/>
                  <a:pt x="127000" y="276874"/>
                  <a:pt x="127000" y="311944"/>
                </a:cubicBezTo>
                <a:cubicBezTo>
                  <a:pt x="127000" y="347014"/>
                  <a:pt x="98570" y="375444"/>
                  <a:pt x="63500" y="375444"/>
                </a:cubicBezTo>
                <a:cubicBezTo>
                  <a:pt x="28430" y="375444"/>
                  <a:pt x="0" y="347014"/>
                  <a:pt x="0" y="311944"/>
                </a:cubicBezTo>
                <a:cubicBezTo>
                  <a:pt x="0" y="276874"/>
                  <a:pt x="28430" y="248444"/>
                  <a:pt x="63500" y="248444"/>
                </a:cubicBezTo>
                <a:close/>
                <a:moveTo>
                  <a:pt x="1698625" y="0"/>
                </a:moveTo>
                <a:cubicBezTo>
                  <a:pt x="1733695" y="0"/>
                  <a:pt x="1762125" y="28430"/>
                  <a:pt x="1762125" y="63500"/>
                </a:cubicBezTo>
                <a:cubicBezTo>
                  <a:pt x="1762125" y="98570"/>
                  <a:pt x="1733695" y="127000"/>
                  <a:pt x="1698625" y="127000"/>
                </a:cubicBezTo>
                <a:cubicBezTo>
                  <a:pt x="1663555" y="127000"/>
                  <a:pt x="1635125" y="98570"/>
                  <a:pt x="1635125" y="63500"/>
                </a:cubicBezTo>
                <a:cubicBezTo>
                  <a:pt x="1635125" y="28430"/>
                  <a:pt x="1663555" y="0"/>
                  <a:pt x="1698625" y="0"/>
                </a:cubicBezTo>
                <a:close/>
                <a:moveTo>
                  <a:pt x="1426105" y="0"/>
                </a:moveTo>
                <a:cubicBezTo>
                  <a:pt x="1461175" y="0"/>
                  <a:pt x="1489605" y="28430"/>
                  <a:pt x="1489605" y="63500"/>
                </a:cubicBezTo>
                <a:cubicBezTo>
                  <a:pt x="1489605" y="98570"/>
                  <a:pt x="1461175" y="127000"/>
                  <a:pt x="1426105" y="127000"/>
                </a:cubicBezTo>
                <a:cubicBezTo>
                  <a:pt x="1391035" y="127000"/>
                  <a:pt x="1362605" y="98570"/>
                  <a:pt x="1362605" y="63500"/>
                </a:cubicBezTo>
                <a:cubicBezTo>
                  <a:pt x="1362605" y="28430"/>
                  <a:pt x="1391035" y="0"/>
                  <a:pt x="1426105" y="0"/>
                </a:cubicBezTo>
                <a:close/>
                <a:moveTo>
                  <a:pt x="1153584" y="0"/>
                </a:moveTo>
                <a:cubicBezTo>
                  <a:pt x="1188654" y="0"/>
                  <a:pt x="1217084" y="28430"/>
                  <a:pt x="1217084" y="63500"/>
                </a:cubicBezTo>
                <a:cubicBezTo>
                  <a:pt x="1217084" y="98570"/>
                  <a:pt x="1188654" y="127000"/>
                  <a:pt x="1153584" y="127000"/>
                </a:cubicBezTo>
                <a:cubicBezTo>
                  <a:pt x="1118514" y="127000"/>
                  <a:pt x="1090084" y="98570"/>
                  <a:pt x="1090084" y="63500"/>
                </a:cubicBezTo>
                <a:cubicBezTo>
                  <a:pt x="1090084" y="28430"/>
                  <a:pt x="1118514" y="0"/>
                  <a:pt x="1153584" y="0"/>
                </a:cubicBezTo>
                <a:close/>
                <a:moveTo>
                  <a:pt x="881063" y="0"/>
                </a:moveTo>
                <a:cubicBezTo>
                  <a:pt x="916133" y="0"/>
                  <a:pt x="944563" y="28430"/>
                  <a:pt x="944563" y="63500"/>
                </a:cubicBezTo>
                <a:cubicBezTo>
                  <a:pt x="944563" y="98570"/>
                  <a:pt x="916133" y="127000"/>
                  <a:pt x="881063" y="127000"/>
                </a:cubicBezTo>
                <a:cubicBezTo>
                  <a:pt x="845993" y="127000"/>
                  <a:pt x="817563" y="98570"/>
                  <a:pt x="817563" y="63500"/>
                </a:cubicBezTo>
                <a:cubicBezTo>
                  <a:pt x="817563" y="28430"/>
                  <a:pt x="845993" y="0"/>
                  <a:pt x="881063" y="0"/>
                </a:cubicBezTo>
                <a:close/>
                <a:moveTo>
                  <a:pt x="608542" y="0"/>
                </a:moveTo>
                <a:cubicBezTo>
                  <a:pt x="643612" y="0"/>
                  <a:pt x="672042" y="28430"/>
                  <a:pt x="672042" y="63500"/>
                </a:cubicBezTo>
                <a:cubicBezTo>
                  <a:pt x="672042" y="98570"/>
                  <a:pt x="643612" y="127000"/>
                  <a:pt x="608542" y="127000"/>
                </a:cubicBezTo>
                <a:cubicBezTo>
                  <a:pt x="573472" y="127000"/>
                  <a:pt x="545042" y="98570"/>
                  <a:pt x="545042" y="63500"/>
                </a:cubicBezTo>
                <a:cubicBezTo>
                  <a:pt x="545042" y="28430"/>
                  <a:pt x="573472" y="0"/>
                  <a:pt x="608542" y="0"/>
                </a:cubicBezTo>
                <a:close/>
                <a:moveTo>
                  <a:pt x="336021" y="0"/>
                </a:moveTo>
                <a:cubicBezTo>
                  <a:pt x="371091" y="0"/>
                  <a:pt x="399521" y="28430"/>
                  <a:pt x="399521" y="63500"/>
                </a:cubicBezTo>
                <a:cubicBezTo>
                  <a:pt x="399521" y="98570"/>
                  <a:pt x="371091" y="127000"/>
                  <a:pt x="336021" y="127000"/>
                </a:cubicBezTo>
                <a:cubicBezTo>
                  <a:pt x="300951" y="127000"/>
                  <a:pt x="272521" y="98570"/>
                  <a:pt x="272521" y="63500"/>
                </a:cubicBezTo>
                <a:cubicBezTo>
                  <a:pt x="272521" y="28430"/>
                  <a:pt x="300951" y="0"/>
                  <a:pt x="336021" y="0"/>
                </a:cubicBezTo>
                <a:close/>
                <a:moveTo>
                  <a:pt x="63500" y="0"/>
                </a:moveTo>
                <a:cubicBezTo>
                  <a:pt x="98570" y="0"/>
                  <a:pt x="127000" y="28430"/>
                  <a:pt x="127000" y="63500"/>
                </a:cubicBezTo>
                <a:cubicBezTo>
                  <a:pt x="127000" y="98570"/>
                  <a:pt x="98570" y="127000"/>
                  <a:pt x="63500" y="127000"/>
                </a:cubicBezTo>
                <a:cubicBezTo>
                  <a:pt x="28430" y="127000"/>
                  <a:pt x="0" y="98570"/>
                  <a:pt x="0" y="63500"/>
                </a:cubicBezTo>
                <a:cubicBezTo>
                  <a:pt x="0" y="28430"/>
                  <a:pt x="28430" y="0"/>
                  <a:pt x="63500" y="0"/>
                </a:cubicBezTo>
                <a:close/>
              </a:path>
            </a:pathLst>
          </a:custGeom>
          <a:solidFill>
            <a:schemeClr val="bg2">
              <a:lumMod val="9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1350" strike="noStrike" noProof="1"/>
          </a:p>
        </p:txBody>
      </p:sp>
      <p:sp>
        <p:nvSpPr>
          <p:cNvPr id="14" name="任意多边形 13"/>
          <p:cNvSpPr/>
          <p:nvPr>
            <p:custDataLst>
              <p:tags r:id="rId6"/>
            </p:custDataLst>
          </p:nvPr>
        </p:nvSpPr>
        <p:spPr>
          <a:xfrm>
            <a:off x="0" y="0"/>
            <a:ext cx="3350683" cy="6858000"/>
          </a:xfrm>
          <a:custGeom>
            <a:avLst/>
            <a:gdLst/>
            <a:ahLst/>
            <a:cxnLst>
              <a:cxn ang="3">
                <a:pos x="hc" y="t"/>
              </a:cxn>
              <a:cxn ang="cd2">
                <a:pos x="l" y="vc"/>
              </a:cxn>
              <a:cxn ang="cd4">
                <a:pos x="hc" y="b"/>
              </a:cxn>
              <a:cxn ang="0">
                <a:pos x="r" y="vc"/>
              </a:cxn>
            </a:cxnLst>
            <a:rect l="l" t="t" r="r" b="b"/>
            <a:pathLst>
              <a:path w="5276" h="10800">
                <a:moveTo>
                  <a:pt x="0" y="0"/>
                </a:moveTo>
                <a:lnTo>
                  <a:pt x="5027" y="0"/>
                </a:lnTo>
                <a:lnTo>
                  <a:pt x="5079" y="229"/>
                </a:lnTo>
                <a:cubicBezTo>
                  <a:pt x="5208" y="860"/>
                  <a:pt x="5276" y="1513"/>
                  <a:pt x="5276" y="2181"/>
                </a:cubicBezTo>
                <a:cubicBezTo>
                  <a:pt x="5276" y="5785"/>
                  <a:pt x="3308" y="8929"/>
                  <a:pt x="387" y="10597"/>
                </a:cubicBezTo>
                <a:lnTo>
                  <a:pt x="0" y="10800"/>
                </a:lnTo>
                <a:lnTo>
                  <a:pt x="0" y="0"/>
                </a:lnTo>
                <a:close/>
              </a:path>
            </a:pathLst>
          </a:custGeom>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fontAlgn="auto"/>
            <a:endParaRPr lang="zh-CN" altLang="en-US" sz="1350" strike="noStrike" noProof="1"/>
          </a:p>
        </p:txBody>
      </p:sp>
      <p:sp>
        <p:nvSpPr>
          <p:cNvPr id="10" name="任意多边形 9"/>
          <p:cNvSpPr/>
          <p:nvPr>
            <p:custDataLst>
              <p:tags r:id="rId7"/>
            </p:custDataLst>
          </p:nvPr>
        </p:nvSpPr>
        <p:spPr>
          <a:xfrm>
            <a:off x="2700867" y="0"/>
            <a:ext cx="1422400" cy="4567238"/>
          </a:xfrm>
          <a:custGeom>
            <a:avLst/>
            <a:gdLst/>
            <a:ahLst/>
            <a:cxnLst>
              <a:cxn ang="3">
                <a:pos x="hc" y="t"/>
              </a:cxn>
              <a:cxn ang="cd2">
                <a:pos x="l" y="vc"/>
              </a:cxn>
              <a:cxn ang="cd4">
                <a:pos x="hc" y="b"/>
              </a:cxn>
              <a:cxn ang="0">
                <a:pos x="r" y="vc"/>
              </a:cxn>
            </a:cxnLst>
            <a:rect l="l" t="t" r="r" b="b"/>
            <a:pathLst>
              <a:path w="2238" h="7192">
                <a:moveTo>
                  <a:pt x="1078" y="0"/>
                </a:moveTo>
                <a:lnTo>
                  <a:pt x="2201" y="0"/>
                </a:lnTo>
                <a:lnTo>
                  <a:pt x="2225" y="332"/>
                </a:lnTo>
                <a:cubicBezTo>
                  <a:pt x="2234" y="501"/>
                  <a:pt x="2238" y="671"/>
                  <a:pt x="2238" y="842"/>
                </a:cubicBezTo>
                <a:cubicBezTo>
                  <a:pt x="2238" y="3069"/>
                  <a:pt x="1526" y="5125"/>
                  <a:pt x="324" y="6781"/>
                </a:cubicBezTo>
                <a:lnTo>
                  <a:pt x="0" y="7192"/>
                </a:lnTo>
                <a:lnTo>
                  <a:pt x="299" y="6625"/>
                </a:lnTo>
                <a:cubicBezTo>
                  <a:pt x="948" y="5279"/>
                  <a:pt x="1311" y="3770"/>
                  <a:pt x="1311" y="2176"/>
                </a:cubicBezTo>
                <a:cubicBezTo>
                  <a:pt x="1311" y="1467"/>
                  <a:pt x="1239" y="776"/>
                  <a:pt x="1103" y="107"/>
                </a:cubicBezTo>
                <a:lnTo>
                  <a:pt x="1078" y="0"/>
                </a:lnTo>
                <a:close/>
              </a:path>
            </a:pathLst>
          </a:custGeom>
          <a:solidFill>
            <a:schemeClr val="accent1">
              <a:alpha val="1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350" strike="noStrike" noProof="1"/>
          </a:p>
        </p:txBody>
      </p:sp>
      <p:sp>
        <p:nvSpPr>
          <p:cNvPr id="2" name="标题 1"/>
          <p:cNvSpPr>
            <a:spLocks noGrp="1"/>
          </p:cNvSpPr>
          <p:nvPr>
            <p:ph type="title" hasCustomPrompt="1"/>
          </p:nvPr>
        </p:nvSpPr>
        <p:spPr>
          <a:xfrm>
            <a:off x="476251" y="738389"/>
            <a:ext cx="2413001" cy="1081088"/>
          </a:xfrm>
        </p:spPr>
        <p:txBody>
          <a:bodyPr wrap="square" anchor="b">
            <a:normAutofit/>
          </a:bodyPr>
          <a:lstStyle>
            <a:lvl1pPr algn="ctr">
              <a:defRPr sz="4050">
                <a:solidFill>
                  <a:srgbClr val="FFFFFF"/>
                </a:solidFill>
              </a:defRPr>
            </a:lvl1pPr>
          </a:lstStyle>
          <a:p>
            <a:pPr fontAlgn="auto"/>
            <a:r>
              <a:rPr lang="zh-CN" altLang="en-US" sz="4050" strike="noStrike" noProof="1" dirty="0"/>
              <a:t>标题</a:t>
            </a:r>
            <a:endParaRPr lang="zh-CN" altLang="en-US" strike="noStrike" noProof="1" dirty="0"/>
          </a:p>
        </p:txBody>
      </p:sp>
      <p:sp>
        <p:nvSpPr>
          <p:cNvPr id="7" name="日期占位符 3"/>
          <p:cNvSpPr>
            <a:spLocks noGrp="1"/>
          </p:cNvSpPr>
          <p:nvPr>
            <p:ph type="dt" sz="half" idx="10"/>
            <p:custDataLst>
              <p:tags r:id="rId8"/>
            </p:custDataLst>
          </p:nvPr>
        </p:nvSpPr>
        <p:spPr>
          <a:xfrm>
            <a:off x="696383" y="6356350"/>
            <a:ext cx="2743200" cy="365125"/>
          </a:xfrm>
          <a:prstGeom prst="rect">
            <a:avLst/>
          </a:prstGeom>
        </p:spPr>
        <p:txBody>
          <a:bodyPr vert="horz" wrap="square" lIns="91440" tIns="45720" rIns="91440" bIns="45720" rtlCol="0" anchor="ctr">
            <a:normAutofit/>
          </a:bodyPr>
          <a:lstStyle/>
          <a:p>
            <a:pPr fontAlgn="auto"/>
            <a:fld id="{5592522B-0F24-4480-B9DD-A9474A6880D6}" type="datetimeFigureOut">
              <a:rPr lang="zh-CN" altLang="en-US" strike="noStrike" noProof="1" smtClean="0">
                <a:latin typeface="+mn-lt"/>
                <a:ea typeface="+mn-ea"/>
                <a:cs typeface="+mn-cs"/>
              </a:rPr>
            </a:fld>
            <a:endParaRPr lang="zh-CN" altLang="en-US" strike="noStrike" noProof="1"/>
          </a:p>
        </p:txBody>
      </p:sp>
      <p:sp>
        <p:nvSpPr>
          <p:cNvPr id="8" name="页脚占位符 4"/>
          <p:cNvSpPr>
            <a:spLocks noGrp="1"/>
          </p:cNvSpPr>
          <p:nvPr>
            <p:ph type="ftr" sz="quarter" idx="11"/>
            <p:custDataLst>
              <p:tags r:id="rId9"/>
            </p:custDataLst>
          </p:nvPr>
        </p:nvSpPr>
        <p:spPr>
          <a:xfrm>
            <a:off x="4038600" y="6356350"/>
            <a:ext cx="4114800" cy="365125"/>
          </a:xfrm>
          <a:prstGeom prst="rect">
            <a:avLst/>
          </a:prstGeom>
        </p:spPr>
        <p:txBody>
          <a:bodyPr vert="horz" lIns="91440" tIns="45720" rIns="91440" bIns="45720" rtlCol="0" anchor="ctr">
            <a:normAutofit/>
          </a:bodyPr>
          <a:lstStyle/>
          <a:p>
            <a:pPr fontAlgn="auto"/>
            <a:endParaRPr lang="zh-CN" altLang="en-US" strike="noStrike" noProof="1"/>
          </a:p>
        </p:txBody>
      </p:sp>
      <p:sp>
        <p:nvSpPr>
          <p:cNvPr id="9" name="灯片编号占位符 5"/>
          <p:cNvSpPr>
            <a:spLocks noGrp="1"/>
          </p:cNvSpPr>
          <p:nvPr>
            <p:ph type="sldNum" sz="quarter" idx="12"/>
            <p:custDataLst>
              <p:tags r:id="rId10"/>
            </p:custDataLst>
          </p:nvPr>
        </p:nvSpPr>
        <p:spPr>
          <a:xfrm>
            <a:off x="8754533" y="6356350"/>
            <a:ext cx="2743200" cy="365125"/>
          </a:xfrm>
          <a:prstGeom prst="rect">
            <a:avLst/>
          </a:prstGeom>
        </p:spPr>
        <p:txBody>
          <a:bodyPr vert="horz" wrap="square" lIns="91440" tIns="45720" rIns="91440" bIns="45720" rtlCol="0" anchor="ctr">
            <a:normAutofit/>
          </a:bodyPr>
          <a:lstStyle/>
          <a:p>
            <a:pPr fontAlgn="auto"/>
            <a:fld id="{BE5F26B5-172A-4DC2-B0B7-181CFC56B87C}"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6858000"/>
          </a:xfrm>
          <a:prstGeom prst="rect">
            <a:avLst/>
          </a:prstGeom>
          <a:gradFill flip="none" rotWithShape="1">
            <a:gsLst>
              <a:gs pos="85000">
                <a:schemeClr val="accent1">
                  <a:alpha val="12000"/>
                </a:schemeClr>
              </a:gs>
              <a:gs pos="22000">
                <a:schemeClr val="bg1">
                  <a:alpha val="0"/>
                </a:schemeClr>
              </a:gs>
            </a:gsLst>
            <a:lin ang="882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auto">
              <a:buClrTx/>
              <a:buSzTx/>
              <a:buFontTx/>
            </a:pPr>
            <a:endParaRPr lang="zh-CN" altLang="en-US" sz="1350" strike="noStrike" noProof="1">
              <a:sym typeface="+mn-ea"/>
            </a:endParaRPr>
          </a:p>
        </p:txBody>
      </p:sp>
      <p:sp>
        <p:nvSpPr>
          <p:cNvPr id="3" name="任意多边形: 形状 2"/>
          <p:cNvSpPr/>
          <p:nvPr>
            <p:custDataLst>
              <p:tags r:id="rId3"/>
            </p:custDataLst>
          </p:nvPr>
        </p:nvSpPr>
        <p:spPr>
          <a:xfrm flipH="1">
            <a:off x="0" y="0"/>
            <a:ext cx="6974417" cy="6858000"/>
          </a:xfrm>
          <a:custGeom>
            <a:avLst/>
            <a:gdLst>
              <a:gd name="connsiteX0" fmla="*/ 1728889 w 6974194"/>
              <a:gd name="connsiteY0" fmla="*/ 0 h 6858000"/>
              <a:gd name="connsiteX1" fmla="*/ 6974194 w 6974194"/>
              <a:gd name="connsiteY1" fmla="*/ 0 h 6858000"/>
              <a:gd name="connsiteX2" fmla="*/ 6974194 w 6974194"/>
              <a:gd name="connsiteY2" fmla="*/ 6858000 h 6858000"/>
              <a:gd name="connsiteX3" fmla="*/ 398557 w 6974194"/>
              <a:gd name="connsiteY3" fmla="*/ 6858000 h 6858000"/>
              <a:gd name="connsiteX4" fmla="*/ 388788 w 6974194"/>
              <a:gd name="connsiteY4" fmla="*/ 6832265 h 6858000"/>
              <a:gd name="connsiteX5" fmla="*/ 0 w 6974194"/>
              <a:gd name="connsiteY5" fmla="*/ 4544320 h 6858000"/>
              <a:gd name="connsiteX6" fmla="*/ 1664471 w 6974194"/>
              <a:gd name="connsiteY6" fmla="*/ 701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74194" h="6858000">
                <a:moveTo>
                  <a:pt x="1728889" y="0"/>
                </a:moveTo>
                <a:lnTo>
                  <a:pt x="6974194" y="0"/>
                </a:lnTo>
                <a:lnTo>
                  <a:pt x="6974194" y="6858000"/>
                </a:lnTo>
                <a:lnTo>
                  <a:pt x="398557" y="6858000"/>
                </a:lnTo>
                <a:lnTo>
                  <a:pt x="388788" y="6832265"/>
                </a:lnTo>
                <a:cubicBezTo>
                  <a:pt x="137268" y="6118847"/>
                  <a:pt x="0" y="5348231"/>
                  <a:pt x="0" y="4544320"/>
                </a:cubicBezTo>
                <a:cubicBezTo>
                  <a:pt x="0" y="2821652"/>
                  <a:pt x="630307" y="1251875"/>
                  <a:pt x="1664471" y="70171"/>
                </a:cubicBezTo>
                <a:close/>
              </a:path>
            </a:pathLst>
          </a:custGeom>
          <a:gradFill flip="none" rotWithShape="1">
            <a:gsLst>
              <a:gs pos="0">
                <a:schemeClr val="accent1">
                  <a:alpha val="6000"/>
                </a:schemeClr>
              </a:gs>
              <a:gs pos="100000">
                <a:schemeClr val="bg2">
                  <a:lumMod val="90000"/>
                  <a:alpha val="0"/>
                </a:schemeClr>
              </a:gs>
            </a:gsLst>
            <a:lin ang="57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auto">
              <a:buClrTx/>
              <a:buSzTx/>
              <a:buFontTx/>
            </a:pPr>
            <a:endParaRPr lang="zh-CN" altLang="en-US" sz="1350" strike="noStrike" noProof="1">
              <a:sym typeface="+mn-ea"/>
            </a:endParaRPr>
          </a:p>
        </p:txBody>
      </p:sp>
      <p:sp>
        <p:nvSpPr>
          <p:cNvPr id="18" name="任意多边形: 形状 17"/>
          <p:cNvSpPr/>
          <p:nvPr>
            <p:custDataLst>
              <p:tags r:id="rId4"/>
            </p:custDataLst>
          </p:nvPr>
        </p:nvSpPr>
        <p:spPr>
          <a:xfrm flipH="1">
            <a:off x="0" y="0"/>
            <a:ext cx="6184900" cy="6858000"/>
          </a:xfrm>
          <a:custGeom>
            <a:avLst/>
            <a:gdLst>
              <a:gd name="connsiteX0" fmla="*/ 4419600 w 5372100"/>
              <a:gd name="connsiteY0" fmla="*/ 0 h 5956300"/>
              <a:gd name="connsiteX1" fmla="*/ 5310304 w 5372100"/>
              <a:gd name="connsiteY1" fmla="*/ 89791 h 5956300"/>
              <a:gd name="connsiteX2" fmla="*/ 5372100 w 5372100"/>
              <a:gd name="connsiteY2" fmla="*/ 104053 h 5956300"/>
              <a:gd name="connsiteX3" fmla="*/ 5372100 w 5372100"/>
              <a:gd name="connsiteY3" fmla="*/ 5956300 h 5956300"/>
              <a:gd name="connsiteX4" fmla="*/ 274920 w 5372100"/>
              <a:gd name="connsiteY4" fmla="*/ 5956300 h 5956300"/>
              <a:gd name="connsiteX5" fmla="*/ 268181 w 5372100"/>
              <a:gd name="connsiteY5" fmla="*/ 5939207 h 5956300"/>
              <a:gd name="connsiteX6" fmla="*/ 0 w 5372100"/>
              <a:gd name="connsiteY6" fmla="*/ 4419600 h 5956300"/>
              <a:gd name="connsiteX7" fmla="*/ 4419600 w 5372100"/>
              <a:gd name="connsiteY7" fmla="*/ 0 h 59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2100" h="5956300">
                <a:moveTo>
                  <a:pt x="4419600" y="0"/>
                </a:moveTo>
                <a:cubicBezTo>
                  <a:pt x="4724710" y="0"/>
                  <a:pt x="5022598" y="30918"/>
                  <a:pt x="5310304" y="89791"/>
                </a:cubicBezTo>
                <a:lnTo>
                  <a:pt x="5372100" y="104053"/>
                </a:lnTo>
                <a:lnTo>
                  <a:pt x="5372100" y="5956300"/>
                </a:lnTo>
                <a:lnTo>
                  <a:pt x="274920" y="5956300"/>
                </a:lnTo>
                <a:lnTo>
                  <a:pt x="268181" y="5939207"/>
                </a:lnTo>
                <a:cubicBezTo>
                  <a:pt x="94685" y="5465369"/>
                  <a:pt x="0" y="4953542"/>
                  <a:pt x="0" y="4419600"/>
                </a:cubicBezTo>
                <a:cubicBezTo>
                  <a:pt x="0" y="1978722"/>
                  <a:pt x="1978722" y="0"/>
                  <a:pt x="4419600" y="0"/>
                </a:cubicBezTo>
                <a:close/>
              </a:path>
            </a:pathLst>
          </a:custGeom>
          <a:gradFill flip="none" rotWithShape="1">
            <a:gsLst>
              <a:gs pos="0">
                <a:schemeClr val="bg2">
                  <a:lumMod val="90000"/>
                  <a:alpha val="20000"/>
                </a:schemeClr>
              </a:gs>
              <a:gs pos="100000">
                <a:schemeClr val="bg2">
                  <a:lumMod val="90000"/>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auto">
              <a:buClrTx/>
              <a:buSzTx/>
              <a:buFontTx/>
            </a:pPr>
            <a:endParaRPr lang="zh-CN" altLang="en-US" sz="1350" strike="noStrike" noProof="1">
              <a:sym typeface="+mn-ea"/>
            </a:endParaRPr>
          </a:p>
        </p:txBody>
      </p:sp>
      <p:cxnSp>
        <p:nvCxnSpPr>
          <p:cNvPr id="11" name="直接连接符 10"/>
          <p:cNvCxnSpPr/>
          <p:nvPr>
            <p:custDataLst>
              <p:tags r:id="rId5"/>
            </p:custDataLst>
          </p:nvPr>
        </p:nvCxnSpPr>
        <p:spPr>
          <a:xfrm>
            <a:off x="10621433" y="862013"/>
            <a:ext cx="186267" cy="0"/>
          </a:xfrm>
          <a:prstGeom prst="line">
            <a:avLst/>
          </a:prstGeom>
          <a:ln w="22225"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6"/>
            </p:custDataLst>
          </p:nvPr>
        </p:nvCxnSpPr>
        <p:spPr>
          <a:xfrm>
            <a:off x="10621433" y="917575"/>
            <a:ext cx="186267" cy="0"/>
          </a:xfrm>
          <a:prstGeom prst="line">
            <a:avLst/>
          </a:prstGeom>
          <a:ln w="22225"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7"/>
            </p:custDataLst>
          </p:nvPr>
        </p:nvCxnSpPr>
        <p:spPr>
          <a:xfrm>
            <a:off x="10621433" y="973138"/>
            <a:ext cx="186267" cy="0"/>
          </a:xfrm>
          <a:prstGeom prst="line">
            <a:avLst/>
          </a:prstGeom>
          <a:ln w="22225"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任意多边形: 形状 13"/>
          <p:cNvSpPr/>
          <p:nvPr>
            <p:custDataLst>
              <p:tags r:id="rId8"/>
            </p:custDataLst>
          </p:nvPr>
        </p:nvSpPr>
        <p:spPr>
          <a:xfrm>
            <a:off x="9984317" y="5892800"/>
            <a:ext cx="850900" cy="301625"/>
          </a:xfrm>
          <a:custGeom>
            <a:avLst/>
            <a:gdLst>
              <a:gd name="connsiteX0" fmla="*/ 1698625 w 1762125"/>
              <a:gd name="connsiteY0" fmla="*/ 496888 h 623888"/>
              <a:gd name="connsiteX1" fmla="*/ 1762125 w 1762125"/>
              <a:gd name="connsiteY1" fmla="*/ 560388 h 623888"/>
              <a:gd name="connsiteX2" fmla="*/ 1698625 w 1762125"/>
              <a:gd name="connsiteY2" fmla="*/ 623888 h 623888"/>
              <a:gd name="connsiteX3" fmla="*/ 1635125 w 1762125"/>
              <a:gd name="connsiteY3" fmla="*/ 560388 h 623888"/>
              <a:gd name="connsiteX4" fmla="*/ 1698625 w 1762125"/>
              <a:gd name="connsiteY4" fmla="*/ 496888 h 623888"/>
              <a:gd name="connsiteX5" fmla="*/ 1426105 w 1762125"/>
              <a:gd name="connsiteY5" fmla="*/ 496888 h 623888"/>
              <a:gd name="connsiteX6" fmla="*/ 1489605 w 1762125"/>
              <a:gd name="connsiteY6" fmla="*/ 560388 h 623888"/>
              <a:gd name="connsiteX7" fmla="*/ 1426105 w 1762125"/>
              <a:gd name="connsiteY7" fmla="*/ 623888 h 623888"/>
              <a:gd name="connsiteX8" fmla="*/ 1362605 w 1762125"/>
              <a:gd name="connsiteY8" fmla="*/ 560388 h 623888"/>
              <a:gd name="connsiteX9" fmla="*/ 1426105 w 1762125"/>
              <a:gd name="connsiteY9" fmla="*/ 496888 h 623888"/>
              <a:gd name="connsiteX10" fmla="*/ 1153584 w 1762125"/>
              <a:gd name="connsiteY10" fmla="*/ 496888 h 623888"/>
              <a:gd name="connsiteX11" fmla="*/ 1217084 w 1762125"/>
              <a:gd name="connsiteY11" fmla="*/ 560388 h 623888"/>
              <a:gd name="connsiteX12" fmla="*/ 1153584 w 1762125"/>
              <a:gd name="connsiteY12" fmla="*/ 623888 h 623888"/>
              <a:gd name="connsiteX13" fmla="*/ 1090084 w 1762125"/>
              <a:gd name="connsiteY13" fmla="*/ 560388 h 623888"/>
              <a:gd name="connsiteX14" fmla="*/ 1153584 w 1762125"/>
              <a:gd name="connsiteY14" fmla="*/ 496888 h 623888"/>
              <a:gd name="connsiteX15" fmla="*/ 881063 w 1762125"/>
              <a:gd name="connsiteY15" fmla="*/ 496888 h 623888"/>
              <a:gd name="connsiteX16" fmla="*/ 944563 w 1762125"/>
              <a:gd name="connsiteY16" fmla="*/ 560388 h 623888"/>
              <a:gd name="connsiteX17" fmla="*/ 881063 w 1762125"/>
              <a:gd name="connsiteY17" fmla="*/ 623888 h 623888"/>
              <a:gd name="connsiteX18" fmla="*/ 817563 w 1762125"/>
              <a:gd name="connsiteY18" fmla="*/ 560388 h 623888"/>
              <a:gd name="connsiteX19" fmla="*/ 881063 w 1762125"/>
              <a:gd name="connsiteY19" fmla="*/ 496888 h 623888"/>
              <a:gd name="connsiteX20" fmla="*/ 608542 w 1762125"/>
              <a:gd name="connsiteY20" fmla="*/ 496888 h 623888"/>
              <a:gd name="connsiteX21" fmla="*/ 672042 w 1762125"/>
              <a:gd name="connsiteY21" fmla="*/ 560388 h 623888"/>
              <a:gd name="connsiteX22" fmla="*/ 608542 w 1762125"/>
              <a:gd name="connsiteY22" fmla="*/ 623888 h 623888"/>
              <a:gd name="connsiteX23" fmla="*/ 545042 w 1762125"/>
              <a:gd name="connsiteY23" fmla="*/ 560388 h 623888"/>
              <a:gd name="connsiteX24" fmla="*/ 608542 w 1762125"/>
              <a:gd name="connsiteY24" fmla="*/ 496888 h 623888"/>
              <a:gd name="connsiteX25" fmla="*/ 336021 w 1762125"/>
              <a:gd name="connsiteY25" fmla="*/ 496888 h 623888"/>
              <a:gd name="connsiteX26" fmla="*/ 399521 w 1762125"/>
              <a:gd name="connsiteY26" fmla="*/ 560388 h 623888"/>
              <a:gd name="connsiteX27" fmla="*/ 336021 w 1762125"/>
              <a:gd name="connsiteY27" fmla="*/ 623888 h 623888"/>
              <a:gd name="connsiteX28" fmla="*/ 272521 w 1762125"/>
              <a:gd name="connsiteY28" fmla="*/ 560388 h 623888"/>
              <a:gd name="connsiteX29" fmla="*/ 336021 w 1762125"/>
              <a:gd name="connsiteY29" fmla="*/ 496888 h 623888"/>
              <a:gd name="connsiteX30" fmla="*/ 63500 w 1762125"/>
              <a:gd name="connsiteY30" fmla="*/ 496888 h 623888"/>
              <a:gd name="connsiteX31" fmla="*/ 127000 w 1762125"/>
              <a:gd name="connsiteY31" fmla="*/ 560388 h 623888"/>
              <a:gd name="connsiteX32" fmla="*/ 63500 w 1762125"/>
              <a:gd name="connsiteY32" fmla="*/ 623888 h 623888"/>
              <a:gd name="connsiteX33" fmla="*/ 0 w 1762125"/>
              <a:gd name="connsiteY33" fmla="*/ 560388 h 623888"/>
              <a:gd name="connsiteX34" fmla="*/ 63500 w 1762125"/>
              <a:gd name="connsiteY34" fmla="*/ 496888 h 623888"/>
              <a:gd name="connsiteX35" fmla="*/ 1698625 w 1762125"/>
              <a:gd name="connsiteY35" fmla="*/ 248444 h 623888"/>
              <a:gd name="connsiteX36" fmla="*/ 1762125 w 1762125"/>
              <a:gd name="connsiteY36" fmla="*/ 311944 h 623888"/>
              <a:gd name="connsiteX37" fmla="*/ 1698625 w 1762125"/>
              <a:gd name="connsiteY37" fmla="*/ 375444 h 623888"/>
              <a:gd name="connsiteX38" fmla="*/ 1635125 w 1762125"/>
              <a:gd name="connsiteY38" fmla="*/ 311944 h 623888"/>
              <a:gd name="connsiteX39" fmla="*/ 1698625 w 1762125"/>
              <a:gd name="connsiteY39" fmla="*/ 248444 h 623888"/>
              <a:gd name="connsiteX40" fmla="*/ 1426105 w 1762125"/>
              <a:gd name="connsiteY40" fmla="*/ 248444 h 623888"/>
              <a:gd name="connsiteX41" fmla="*/ 1489605 w 1762125"/>
              <a:gd name="connsiteY41" fmla="*/ 311944 h 623888"/>
              <a:gd name="connsiteX42" fmla="*/ 1426105 w 1762125"/>
              <a:gd name="connsiteY42" fmla="*/ 375444 h 623888"/>
              <a:gd name="connsiteX43" fmla="*/ 1362605 w 1762125"/>
              <a:gd name="connsiteY43" fmla="*/ 311944 h 623888"/>
              <a:gd name="connsiteX44" fmla="*/ 1426105 w 1762125"/>
              <a:gd name="connsiteY44" fmla="*/ 248444 h 623888"/>
              <a:gd name="connsiteX45" fmla="*/ 1153584 w 1762125"/>
              <a:gd name="connsiteY45" fmla="*/ 248444 h 623888"/>
              <a:gd name="connsiteX46" fmla="*/ 1217084 w 1762125"/>
              <a:gd name="connsiteY46" fmla="*/ 311944 h 623888"/>
              <a:gd name="connsiteX47" fmla="*/ 1153584 w 1762125"/>
              <a:gd name="connsiteY47" fmla="*/ 375444 h 623888"/>
              <a:gd name="connsiteX48" fmla="*/ 1090084 w 1762125"/>
              <a:gd name="connsiteY48" fmla="*/ 311944 h 623888"/>
              <a:gd name="connsiteX49" fmla="*/ 1153584 w 1762125"/>
              <a:gd name="connsiteY49" fmla="*/ 248444 h 623888"/>
              <a:gd name="connsiteX50" fmla="*/ 881063 w 1762125"/>
              <a:gd name="connsiteY50" fmla="*/ 248444 h 623888"/>
              <a:gd name="connsiteX51" fmla="*/ 944563 w 1762125"/>
              <a:gd name="connsiteY51" fmla="*/ 311944 h 623888"/>
              <a:gd name="connsiteX52" fmla="*/ 881063 w 1762125"/>
              <a:gd name="connsiteY52" fmla="*/ 375444 h 623888"/>
              <a:gd name="connsiteX53" fmla="*/ 817563 w 1762125"/>
              <a:gd name="connsiteY53" fmla="*/ 311944 h 623888"/>
              <a:gd name="connsiteX54" fmla="*/ 881063 w 1762125"/>
              <a:gd name="connsiteY54" fmla="*/ 248444 h 623888"/>
              <a:gd name="connsiteX55" fmla="*/ 608542 w 1762125"/>
              <a:gd name="connsiteY55" fmla="*/ 248444 h 623888"/>
              <a:gd name="connsiteX56" fmla="*/ 672042 w 1762125"/>
              <a:gd name="connsiteY56" fmla="*/ 311944 h 623888"/>
              <a:gd name="connsiteX57" fmla="*/ 608542 w 1762125"/>
              <a:gd name="connsiteY57" fmla="*/ 375444 h 623888"/>
              <a:gd name="connsiteX58" fmla="*/ 545042 w 1762125"/>
              <a:gd name="connsiteY58" fmla="*/ 311944 h 623888"/>
              <a:gd name="connsiteX59" fmla="*/ 608542 w 1762125"/>
              <a:gd name="connsiteY59" fmla="*/ 248444 h 623888"/>
              <a:gd name="connsiteX60" fmla="*/ 336021 w 1762125"/>
              <a:gd name="connsiteY60" fmla="*/ 248444 h 623888"/>
              <a:gd name="connsiteX61" fmla="*/ 399521 w 1762125"/>
              <a:gd name="connsiteY61" fmla="*/ 311944 h 623888"/>
              <a:gd name="connsiteX62" fmla="*/ 336021 w 1762125"/>
              <a:gd name="connsiteY62" fmla="*/ 375444 h 623888"/>
              <a:gd name="connsiteX63" fmla="*/ 272521 w 1762125"/>
              <a:gd name="connsiteY63" fmla="*/ 311944 h 623888"/>
              <a:gd name="connsiteX64" fmla="*/ 336021 w 1762125"/>
              <a:gd name="connsiteY64" fmla="*/ 248444 h 623888"/>
              <a:gd name="connsiteX65" fmla="*/ 63500 w 1762125"/>
              <a:gd name="connsiteY65" fmla="*/ 248444 h 623888"/>
              <a:gd name="connsiteX66" fmla="*/ 127000 w 1762125"/>
              <a:gd name="connsiteY66" fmla="*/ 311944 h 623888"/>
              <a:gd name="connsiteX67" fmla="*/ 63500 w 1762125"/>
              <a:gd name="connsiteY67" fmla="*/ 375444 h 623888"/>
              <a:gd name="connsiteX68" fmla="*/ 0 w 1762125"/>
              <a:gd name="connsiteY68" fmla="*/ 311944 h 623888"/>
              <a:gd name="connsiteX69" fmla="*/ 63500 w 1762125"/>
              <a:gd name="connsiteY69" fmla="*/ 248444 h 623888"/>
              <a:gd name="connsiteX70" fmla="*/ 1698625 w 1762125"/>
              <a:gd name="connsiteY70" fmla="*/ 0 h 623888"/>
              <a:gd name="connsiteX71" fmla="*/ 1762125 w 1762125"/>
              <a:gd name="connsiteY71" fmla="*/ 63500 h 623888"/>
              <a:gd name="connsiteX72" fmla="*/ 1698625 w 1762125"/>
              <a:gd name="connsiteY72" fmla="*/ 127000 h 623888"/>
              <a:gd name="connsiteX73" fmla="*/ 1635125 w 1762125"/>
              <a:gd name="connsiteY73" fmla="*/ 63500 h 623888"/>
              <a:gd name="connsiteX74" fmla="*/ 1698625 w 1762125"/>
              <a:gd name="connsiteY74" fmla="*/ 0 h 623888"/>
              <a:gd name="connsiteX75" fmla="*/ 1426105 w 1762125"/>
              <a:gd name="connsiteY75" fmla="*/ 0 h 623888"/>
              <a:gd name="connsiteX76" fmla="*/ 1489605 w 1762125"/>
              <a:gd name="connsiteY76" fmla="*/ 63500 h 623888"/>
              <a:gd name="connsiteX77" fmla="*/ 1426105 w 1762125"/>
              <a:gd name="connsiteY77" fmla="*/ 127000 h 623888"/>
              <a:gd name="connsiteX78" fmla="*/ 1362605 w 1762125"/>
              <a:gd name="connsiteY78" fmla="*/ 63500 h 623888"/>
              <a:gd name="connsiteX79" fmla="*/ 1426105 w 1762125"/>
              <a:gd name="connsiteY79" fmla="*/ 0 h 623888"/>
              <a:gd name="connsiteX80" fmla="*/ 1153584 w 1762125"/>
              <a:gd name="connsiteY80" fmla="*/ 0 h 623888"/>
              <a:gd name="connsiteX81" fmla="*/ 1217084 w 1762125"/>
              <a:gd name="connsiteY81" fmla="*/ 63500 h 623888"/>
              <a:gd name="connsiteX82" fmla="*/ 1153584 w 1762125"/>
              <a:gd name="connsiteY82" fmla="*/ 127000 h 623888"/>
              <a:gd name="connsiteX83" fmla="*/ 1090084 w 1762125"/>
              <a:gd name="connsiteY83" fmla="*/ 63500 h 623888"/>
              <a:gd name="connsiteX84" fmla="*/ 1153584 w 1762125"/>
              <a:gd name="connsiteY84" fmla="*/ 0 h 623888"/>
              <a:gd name="connsiteX85" fmla="*/ 881063 w 1762125"/>
              <a:gd name="connsiteY85" fmla="*/ 0 h 623888"/>
              <a:gd name="connsiteX86" fmla="*/ 944563 w 1762125"/>
              <a:gd name="connsiteY86" fmla="*/ 63500 h 623888"/>
              <a:gd name="connsiteX87" fmla="*/ 881063 w 1762125"/>
              <a:gd name="connsiteY87" fmla="*/ 127000 h 623888"/>
              <a:gd name="connsiteX88" fmla="*/ 817563 w 1762125"/>
              <a:gd name="connsiteY88" fmla="*/ 63500 h 623888"/>
              <a:gd name="connsiteX89" fmla="*/ 881063 w 1762125"/>
              <a:gd name="connsiteY89" fmla="*/ 0 h 623888"/>
              <a:gd name="connsiteX90" fmla="*/ 608542 w 1762125"/>
              <a:gd name="connsiteY90" fmla="*/ 0 h 623888"/>
              <a:gd name="connsiteX91" fmla="*/ 672042 w 1762125"/>
              <a:gd name="connsiteY91" fmla="*/ 63500 h 623888"/>
              <a:gd name="connsiteX92" fmla="*/ 608542 w 1762125"/>
              <a:gd name="connsiteY92" fmla="*/ 127000 h 623888"/>
              <a:gd name="connsiteX93" fmla="*/ 545042 w 1762125"/>
              <a:gd name="connsiteY93" fmla="*/ 63500 h 623888"/>
              <a:gd name="connsiteX94" fmla="*/ 608542 w 1762125"/>
              <a:gd name="connsiteY94" fmla="*/ 0 h 623888"/>
              <a:gd name="connsiteX95" fmla="*/ 336021 w 1762125"/>
              <a:gd name="connsiteY95" fmla="*/ 0 h 623888"/>
              <a:gd name="connsiteX96" fmla="*/ 399521 w 1762125"/>
              <a:gd name="connsiteY96" fmla="*/ 63500 h 623888"/>
              <a:gd name="connsiteX97" fmla="*/ 336021 w 1762125"/>
              <a:gd name="connsiteY97" fmla="*/ 127000 h 623888"/>
              <a:gd name="connsiteX98" fmla="*/ 272521 w 1762125"/>
              <a:gd name="connsiteY98" fmla="*/ 63500 h 623888"/>
              <a:gd name="connsiteX99" fmla="*/ 336021 w 1762125"/>
              <a:gd name="connsiteY99" fmla="*/ 0 h 623888"/>
              <a:gd name="connsiteX100" fmla="*/ 63500 w 1762125"/>
              <a:gd name="connsiteY100" fmla="*/ 0 h 623888"/>
              <a:gd name="connsiteX101" fmla="*/ 127000 w 1762125"/>
              <a:gd name="connsiteY101" fmla="*/ 63500 h 623888"/>
              <a:gd name="connsiteX102" fmla="*/ 63500 w 1762125"/>
              <a:gd name="connsiteY102" fmla="*/ 127000 h 623888"/>
              <a:gd name="connsiteX103" fmla="*/ 0 w 1762125"/>
              <a:gd name="connsiteY103" fmla="*/ 63500 h 623888"/>
              <a:gd name="connsiteX104" fmla="*/ 63500 w 1762125"/>
              <a:gd name="connsiteY104" fmla="*/ 0 h 6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762125" h="623888">
                <a:moveTo>
                  <a:pt x="1698625" y="496888"/>
                </a:moveTo>
                <a:cubicBezTo>
                  <a:pt x="1733695" y="496888"/>
                  <a:pt x="1762125" y="525318"/>
                  <a:pt x="1762125" y="560388"/>
                </a:cubicBezTo>
                <a:cubicBezTo>
                  <a:pt x="1762125" y="595458"/>
                  <a:pt x="1733695" y="623888"/>
                  <a:pt x="1698625" y="623888"/>
                </a:cubicBezTo>
                <a:cubicBezTo>
                  <a:pt x="1663555" y="623888"/>
                  <a:pt x="1635125" y="595458"/>
                  <a:pt x="1635125" y="560388"/>
                </a:cubicBezTo>
                <a:cubicBezTo>
                  <a:pt x="1635125" y="525318"/>
                  <a:pt x="1663555" y="496888"/>
                  <a:pt x="1698625" y="496888"/>
                </a:cubicBezTo>
                <a:close/>
                <a:moveTo>
                  <a:pt x="1426105" y="496888"/>
                </a:moveTo>
                <a:cubicBezTo>
                  <a:pt x="1461175" y="496888"/>
                  <a:pt x="1489605" y="525318"/>
                  <a:pt x="1489605" y="560388"/>
                </a:cubicBezTo>
                <a:cubicBezTo>
                  <a:pt x="1489605" y="595458"/>
                  <a:pt x="1461175" y="623888"/>
                  <a:pt x="1426105" y="623888"/>
                </a:cubicBezTo>
                <a:cubicBezTo>
                  <a:pt x="1391035" y="623888"/>
                  <a:pt x="1362605" y="595458"/>
                  <a:pt x="1362605" y="560388"/>
                </a:cubicBezTo>
                <a:cubicBezTo>
                  <a:pt x="1362605" y="525318"/>
                  <a:pt x="1391035" y="496888"/>
                  <a:pt x="1426105" y="496888"/>
                </a:cubicBezTo>
                <a:close/>
                <a:moveTo>
                  <a:pt x="1153584" y="496888"/>
                </a:moveTo>
                <a:cubicBezTo>
                  <a:pt x="1188654" y="496888"/>
                  <a:pt x="1217084" y="525318"/>
                  <a:pt x="1217084" y="560388"/>
                </a:cubicBezTo>
                <a:cubicBezTo>
                  <a:pt x="1217084" y="595458"/>
                  <a:pt x="1188654" y="623888"/>
                  <a:pt x="1153584" y="623888"/>
                </a:cubicBezTo>
                <a:cubicBezTo>
                  <a:pt x="1118514" y="623888"/>
                  <a:pt x="1090084" y="595458"/>
                  <a:pt x="1090084" y="560388"/>
                </a:cubicBezTo>
                <a:cubicBezTo>
                  <a:pt x="1090084" y="525318"/>
                  <a:pt x="1118514" y="496888"/>
                  <a:pt x="1153584" y="496888"/>
                </a:cubicBezTo>
                <a:close/>
                <a:moveTo>
                  <a:pt x="881063" y="496888"/>
                </a:moveTo>
                <a:cubicBezTo>
                  <a:pt x="916133" y="496888"/>
                  <a:pt x="944563" y="525318"/>
                  <a:pt x="944563" y="560388"/>
                </a:cubicBezTo>
                <a:cubicBezTo>
                  <a:pt x="944563" y="595458"/>
                  <a:pt x="916133" y="623888"/>
                  <a:pt x="881063" y="623888"/>
                </a:cubicBezTo>
                <a:cubicBezTo>
                  <a:pt x="845993" y="623888"/>
                  <a:pt x="817563" y="595458"/>
                  <a:pt x="817563" y="560388"/>
                </a:cubicBezTo>
                <a:cubicBezTo>
                  <a:pt x="817563" y="525318"/>
                  <a:pt x="845993" y="496888"/>
                  <a:pt x="881063" y="496888"/>
                </a:cubicBezTo>
                <a:close/>
                <a:moveTo>
                  <a:pt x="608542" y="496888"/>
                </a:moveTo>
                <a:cubicBezTo>
                  <a:pt x="643612" y="496888"/>
                  <a:pt x="672042" y="525318"/>
                  <a:pt x="672042" y="560388"/>
                </a:cubicBezTo>
                <a:cubicBezTo>
                  <a:pt x="672042" y="595458"/>
                  <a:pt x="643612" y="623888"/>
                  <a:pt x="608542" y="623888"/>
                </a:cubicBezTo>
                <a:cubicBezTo>
                  <a:pt x="573472" y="623888"/>
                  <a:pt x="545042" y="595458"/>
                  <a:pt x="545042" y="560388"/>
                </a:cubicBezTo>
                <a:cubicBezTo>
                  <a:pt x="545042" y="525318"/>
                  <a:pt x="573472" y="496888"/>
                  <a:pt x="608542" y="496888"/>
                </a:cubicBezTo>
                <a:close/>
                <a:moveTo>
                  <a:pt x="336021" y="496888"/>
                </a:moveTo>
                <a:cubicBezTo>
                  <a:pt x="371091" y="496888"/>
                  <a:pt x="399521" y="525318"/>
                  <a:pt x="399521" y="560388"/>
                </a:cubicBezTo>
                <a:cubicBezTo>
                  <a:pt x="399521" y="595458"/>
                  <a:pt x="371091" y="623888"/>
                  <a:pt x="336021" y="623888"/>
                </a:cubicBezTo>
                <a:cubicBezTo>
                  <a:pt x="300951" y="623888"/>
                  <a:pt x="272521" y="595458"/>
                  <a:pt x="272521" y="560388"/>
                </a:cubicBezTo>
                <a:cubicBezTo>
                  <a:pt x="272521" y="525318"/>
                  <a:pt x="300951" y="496888"/>
                  <a:pt x="336021" y="496888"/>
                </a:cubicBezTo>
                <a:close/>
                <a:moveTo>
                  <a:pt x="63500" y="496888"/>
                </a:moveTo>
                <a:cubicBezTo>
                  <a:pt x="98570" y="496888"/>
                  <a:pt x="127000" y="525318"/>
                  <a:pt x="127000" y="560388"/>
                </a:cubicBezTo>
                <a:cubicBezTo>
                  <a:pt x="127000" y="595458"/>
                  <a:pt x="98570" y="623888"/>
                  <a:pt x="63500" y="623888"/>
                </a:cubicBezTo>
                <a:cubicBezTo>
                  <a:pt x="28430" y="623888"/>
                  <a:pt x="0" y="595458"/>
                  <a:pt x="0" y="560388"/>
                </a:cubicBezTo>
                <a:cubicBezTo>
                  <a:pt x="0" y="525318"/>
                  <a:pt x="28430" y="496888"/>
                  <a:pt x="63500" y="496888"/>
                </a:cubicBezTo>
                <a:close/>
                <a:moveTo>
                  <a:pt x="1698625" y="248444"/>
                </a:moveTo>
                <a:cubicBezTo>
                  <a:pt x="1733695" y="248444"/>
                  <a:pt x="1762125" y="276874"/>
                  <a:pt x="1762125" y="311944"/>
                </a:cubicBezTo>
                <a:cubicBezTo>
                  <a:pt x="1762125" y="347014"/>
                  <a:pt x="1733695" y="375444"/>
                  <a:pt x="1698625" y="375444"/>
                </a:cubicBezTo>
                <a:cubicBezTo>
                  <a:pt x="1663555" y="375444"/>
                  <a:pt x="1635125" y="347014"/>
                  <a:pt x="1635125" y="311944"/>
                </a:cubicBezTo>
                <a:cubicBezTo>
                  <a:pt x="1635125" y="276874"/>
                  <a:pt x="1663555" y="248444"/>
                  <a:pt x="1698625" y="248444"/>
                </a:cubicBezTo>
                <a:close/>
                <a:moveTo>
                  <a:pt x="1426105" y="248444"/>
                </a:moveTo>
                <a:cubicBezTo>
                  <a:pt x="1461175" y="248444"/>
                  <a:pt x="1489605" y="276874"/>
                  <a:pt x="1489605" y="311944"/>
                </a:cubicBezTo>
                <a:cubicBezTo>
                  <a:pt x="1489605" y="347014"/>
                  <a:pt x="1461175" y="375444"/>
                  <a:pt x="1426105" y="375444"/>
                </a:cubicBezTo>
                <a:cubicBezTo>
                  <a:pt x="1391035" y="375444"/>
                  <a:pt x="1362605" y="347014"/>
                  <a:pt x="1362605" y="311944"/>
                </a:cubicBezTo>
                <a:cubicBezTo>
                  <a:pt x="1362605" y="276874"/>
                  <a:pt x="1391035" y="248444"/>
                  <a:pt x="1426105" y="248444"/>
                </a:cubicBezTo>
                <a:close/>
                <a:moveTo>
                  <a:pt x="1153584" y="248444"/>
                </a:moveTo>
                <a:cubicBezTo>
                  <a:pt x="1188654" y="248444"/>
                  <a:pt x="1217084" y="276874"/>
                  <a:pt x="1217084" y="311944"/>
                </a:cubicBezTo>
                <a:cubicBezTo>
                  <a:pt x="1217084" y="347014"/>
                  <a:pt x="1188654" y="375444"/>
                  <a:pt x="1153584" y="375444"/>
                </a:cubicBezTo>
                <a:cubicBezTo>
                  <a:pt x="1118514" y="375444"/>
                  <a:pt x="1090084" y="347014"/>
                  <a:pt x="1090084" y="311944"/>
                </a:cubicBezTo>
                <a:cubicBezTo>
                  <a:pt x="1090084" y="276874"/>
                  <a:pt x="1118514" y="248444"/>
                  <a:pt x="1153584" y="248444"/>
                </a:cubicBezTo>
                <a:close/>
                <a:moveTo>
                  <a:pt x="881063" y="248444"/>
                </a:moveTo>
                <a:cubicBezTo>
                  <a:pt x="916133" y="248444"/>
                  <a:pt x="944563" y="276874"/>
                  <a:pt x="944563" y="311944"/>
                </a:cubicBezTo>
                <a:cubicBezTo>
                  <a:pt x="944563" y="347014"/>
                  <a:pt x="916133" y="375444"/>
                  <a:pt x="881063" y="375444"/>
                </a:cubicBezTo>
                <a:cubicBezTo>
                  <a:pt x="845993" y="375444"/>
                  <a:pt x="817563" y="347014"/>
                  <a:pt x="817563" y="311944"/>
                </a:cubicBezTo>
                <a:cubicBezTo>
                  <a:pt x="817563" y="276874"/>
                  <a:pt x="845993" y="248444"/>
                  <a:pt x="881063" y="248444"/>
                </a:cubicBezTo>
                <a:close/>
                <a:moveTo>
                  <a:pt x="608542" y="248444"/>
                </a:moveTo>
                <a:cubicBezTo>
                  <a:pt x="643612" y="248444"/>
                  <a:pt x="672042" y="276874"/>
                  <a:pt x="672042" y="311944"/>
                </a:cubicBezTo>
                <a:cubicBezTo>
                  <a:pt x="672042" y="347014"/>
                  <a:pt x="643612" y="375444"/>
                  <a:pt x="608542" y="375444"/>
                </a:cubicBezTo>
                <a:cubicBezTo>
                  <a:pt x="573472" y="375444"/>
                  <a:pt x="545042" y="347014"/>
                  <a:pt x="545042" y="311944"/>
                </a:cubicBezTo>
                <a:cubicBezTo>
                  <a:pt x="545042" y="276874"/>
                  <a:pt x="573472" y="248444"/>
                  <a:pt x="608542" y="248444"/>
                </a:cubicBezTo>
                <a:close/>
                <a:moveTo>
                  <a:pt x="336021" y="248444"/>
                </a:moveTo>
                <a:cubicBezTo>
                  <a:pt x="371091" y="248444"/>
                  <a:pt x="399521" y="276874"/>
                  <a:pt x="399521" y="311944"/>
                </a:cubicBezTo>
                <a:cubicBezTo>
                  <a:pt x="399521" y="347014"/>
                  <a:pt x="371091" y="375444"/>
                  <a:pt x="336021" y="375444"/>
                </a:cubicBezTo>
                <a:cubicBezTo>
                  <a:pt x="300951" y="375444"/>
                  <a:pt x="272521" y="347014"/>
                  <a:pt x="272521" y="311944"/>
                </a:cubicBezTo>
                <a:cubicBezTo>
                  <a:pt x="272521" y="276874"/>
                  <a:pt x="300951" y="248444"/>
                  <a:pt x="336021" y="248444"/>
                </a:cubicBezTo>
                <a:close/>
                <a:moveTo>
                  <a:pt x="63500" y="248444"/>
                </a:moveTo>
                <a:cubicBezTo>
                  <a:pt x="98570" y="248444"/>
                  <a:pt x="127000" y="276874"/>
                  <a:pt x="127000" y="311944"/>
                </a:cubicBezTo>
                <a:cubicBezTo>
                  <a:pt x="127000" y="347014"/>
                  <a:pt x="98570" y="375444"/>
                  <a:pt x="63500" y="375444"/>
                </a:cubicBezTo>
                <a:cubicBezTo>
                  <a:pt x="28430" y="375444"/>
                  <a:pt x="0" y="347014"/>
                  <a:pt x="0" y="311944"/>
                </a:cubicBezTo>
                <a:cubicBezTo>
                  <a:pt x="0" y="276874"/>
                  <a:pt x="28430" y="248444"/>
                  <a:pt x="63500" y="248444"/>
                </a:cubicBezTo>
                <a:close/>
                <a:moveTo>
                  <a:pt x="1698625" y="0"/>
                </a:moveTo>
                <a:cubicBezTo>
                  <a:pt x="1733695" y="0"/>
                  <a:pt x="1762125" y="28430"/>
                  <a:pt x="1762125" y="63500"/>
                </a:cubicBezTo>
                <a:cubicBezTo>
                  <a:pt x="1762125" y="98570"/>
                  <a:pt x="1733695" y="127000"/>
                  <a:pt x="1698625" y="127000"/>
                </a:cubicBezTo>
                <a:cubicBezTo>
                  <a:pt x="1663555" y="127000"/>
                  <a:pt x="1635125" y="98570"/>
                  <a:pt x="1635125" y="63500"/>
                </a:cubicBezTo>
                <a:cubicBezTo>
                  <a:pt x="1635125" y="28430"/>
                  <a:pt x="1663555" y="0"/>
                  <a:pt x="1698625" y="0"/>
                </a:cubicBezTo>
                <a:close/>
                <a:moveTo>
                  <a:pt x="1426105" y="0"/>
                </a:moveTo>
                <a:cubicBezTo>
                  <a:pt x="1461175" y="0"/>
                  <a:pt x="1489605" y="28430"/>
                  <a:pt x="1489605" y="63500"/>
                </a:cubicBezTo>
                <a:cubicBezTo>
                  <a:pt x="1489605" y="98570"/>
                  <a:pt x="1461175" y="127000"/>
                  <a:pt x="1426105" y="127000"/>
                </a:cubicBezTo>
                <a:cubicBezTo>
                  <a:pt x="1391035" y="127000"/>
                  <a:pt x="1362605" y="98570"/>
                  <a:pt x="1362605" y="63500"/>
                </a:cubicBezTo>
                <a:cubicBezTo>
                  <a:pt x="1362605" y="28430"/>
                  <a:pt x="1391035" y="0"/>
                  <a:pt x="1426105" y="0"/>
                </a:cubicBezTo>
                <a:close/>
                <a:moveTo>
                  <a:pt x="1153584" y="0"/>
                </a:moveTo>
                <a:cubicBezTo>
                  <a:pt x="1188654" y="0"/>
                  <a:pt x="1217084" y="28430"/>
                  <a:pt x="1217084" y="63500"/>
                </a:cubicBezTo>
                <a:cubicBezTo>
                  <a:pt x="1217084" y="98570"/>
                  <a:pt x="1188654" y="127000"/>
                  <a:pt x="1153584" y="127000"/>
                </a:cubicBezTo>
                <a:cubicBezTo>
                  <a:pt x="1118514" y="127000"/>
                  <a:pt x="1090084" y="98570"/>
                  <a:pt x="1090084" y="63500"/>
                </a:cubicBezTo>
                <a:cubicBezTo>
                  <a:pt x="1090084" y="28430"/>
                  <a:pt x="1118514" y="0"/>
                  <a:pt x="1153584" y="0"/>
                </a:cubicBezTo>
                <a:close/>
                <a:moveTo>
                  <a:pt x="881063" y="0"/>
                </a:moveTo>
                <a:cubicBezTo>
                  <a:pt x="916133" y="0"/>
                  <a:pt x="944563" y="28430"/>
                  <a:pt x="944563" y="63500"/>
                </a:cubicBezTo>
                <a:cubicBezTo>
                  <a:pt x="944563" y="98570"/>
                  <a:pt x="916133" y="127000"/>
                  <a:pt x="881063" y="127000"/>
                </a:cubicBezTo>
                <a:cubicBezTo>
                  <a:pt x="845993" y="127000"/>
                  <a:pt x="817563" y="98570"/>
                  <a:pt x="817563" y="63500"/>
                </a:cubicBezTo>
                <a:cubicBezTo>
                  <a:pt x="817563" y="28430"/>
                  <a:pt x="845993" y="0"/>
                  <a:pt x="881063" y="0"/>
                </a:cubicBezTo>
                <a:close/>
                <a:moveTo>
                  <a:pt x="608542" y="0"/>
                </a:moveTo>
                <a:cubicBezTo>
                  <a:pt x="643612" y="0"/>
                  <a:pt x="672042" y="28430"/>
                  <a:pt x="672042" y="63500"/>
                </a:cubicBezTo>
                <a:cubicBezTo>
                  <a:pt x="672042" y="98570"/>
                  <a:pt x="643612" y="127000"/>
                  <a:pt x="608542" y="127000"/>
                </a:cubicBezTo>
                <a:cubicBezTo>
                  <a:pt x="573472" y="127000"/>
                  <a:pt x="545042" y="98570"/>
                  <a:pt x="545042" y="63500"/>
                </a:cubicBezTo>
                <a:cubicBezTo>
                  <a:pt x="545042" y="28430"/>
                  <a:pt x="573472" y="0"/>
                  <a:pt x="608542" y="0"/>
                </a:cubicBezTo>
                <a:close/>
                <a:moveTo>
                  <a:pt x="336021" y="0"/>
                </a:moveTo>
                <a:cubicBezTo>
                  <a:pt x="371091" y="0"/>
                  <a:pt x="399521" y="28430"/>
                  <a:pt x="399521" y="63500"/>
                </a:cubicBezTo>
                <a:cubicBezTo>
                  <a:pt x="399521" y="98570"/>
                  <a:pt x="371091" y="127000"/>
                  <a:pt x="336021" y="127000"/>
                </a:cubicBezTo>
                <a:cubicBezTo>
                  <a:pt x="300951" y="127000"/>
                  <a:pt x="272521" y="98570"/>
                  <a:pt x="272521" y="63500"/>
                </a:cubicBezTo>
                <a:cubicBezTo>
                  <a:pt x="272521" y="28430"/>
                  <a:pt x="300951" y="0"/>
                  <a:pt x="336021" y="0"/>
                </a:cubicBezTo>
                <a:close/>
                <a:moveTo>
                  <a:pt x="63500" y="0"/>
                </a:moveTo>
                <a:cubicBezTo>
                  <a:pt x="98570" y="0"/>
                  <a:pt x="127000" y="28430"/>
                  <a:pt x="127000" y="63500"/>
                </a:cubicBezTo>
                <a:cubicBezTo>
                  <a:pt x="127000" y="98570"/>
                  <a:pt x="98570" y="127000"/>
                  <a:pt x="63500" y="127000"/>
                </a:cubicBezTo>
                <a:cubicBezTo>
                  <a:pt x="28430" y="127000"/>
                  <a:pt x="0" y="98570"/>
                  <a:pt x="0" y="63500"/>
                </a:cubicBezTo>
                <a:cubicBezTo>
                  <a:pt x="0" y="28430"/>
                  <a:pt x="28430" y="0"/>
                  <a:pt x="63500" y="0"/>
                </a:cubicBezTo>
                <a:close/>
              </a:path>
            </a:pathLst>
          </a:cu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1350" strike="noStrike" noProof="1"/>
          </a:p>
        </p:txBody>
      </p:sp>
      <p:sp>
        <p:nvSpPr>
          <p:cNvPr id="15" name="任意多边形: 形状 14"/>
          <p:cNvSpPr/>
          <p:nvPr>
            <p:custDataLst>
              <p:tags r:id="rId9"/>
            </p:custDataLst>
          </p:nvPr>
        </p:nvSpPr>
        <p:spPr>
          <a:xfrm>
            <a:off x="4442883" y="1865313"/>
            <a:ext cx="1466850" cy="520700"/>
          </a:xfrm>
          <a:custGeom>
            <a:avLst/>
            <a:gdLst>
              <a:gd name="connsiteX0" fmla="*/ 1698625 w 1762125"/>
              <a:gd name="connsiteY0" fmla="*/ 496888 h 623888"/>
              <a:gd name="connsiteX1" fmla="*/ 1762125 w 1762125"/>
              <a:gd name="connsiteY1" fmla="*/ 560388 h 623888"/>
              <a:gd name="connsiteX2" fmla="*/ 1698625 w 1762125"/>
              <a:gd name="connsiteY2" fmla="*/ 623888 h 623888"/>
              <a:gd name="connsiteX3" fmla="*/ 1635125 w 1762125"/>
              <a:gd name="connsiteY3" fmla="*/ 560388 h 623888"/>
              <a:gd name="connsiteX4" fmla="*/ 1698625 w 1762125"/>
              <a:gd name="connsiteY4" fmla="*/ 496888 h 623888"/>
              <a:gd name="connsiteX5" fmla="*/ 1426105 w 1762125"/>
              <a:gd name="connsiteY5" fmla="*/ 496888 h 623888"/>
              <a:gd name="connsiteX6" fmla="*/ 1489605 w 1762125"/>
              <a:gd name="connsiteY6" fmla="*/ 560388 h 623888"/>
              <a:gd name="connsiteX7" fmla="*/ 1426105 w 1762125"/>
              <a:gd name="connsiteY7" fmla="*/ 623888 h 623888"/>
              <a:gd name="connsiteX8" fmla="*/ 1362605 w 1762125"/>
              <a:gd name="connsiteY8" fmla="*/ 560388 h 623888"/>
              <a:gd name="connsiteX9" fmla="*/ 1426105 w 1762125"/>
              <a:gd name="connsiteY9" fmla="*/ 496888 h 623888"/>
              <a:gd name="connsiteX10" fmla="*/ 1153584 w 1762125"/>
              <a:gd name="connsiteY10" fmla="*/ 496888 h 623888"/>
              <a:gd name="connsiteX11" fmla="*/ 1217084 w 1762125"/>
              <a:gd name="connsiteY11" fmla="*/ 560388 h 623888"/>
              <a:gd name="connsiteX12" fmla="*/ 1153584 w 1762125"/>
              <a:gd name="connsiteY12" fmla="*/ 623888 h 623888"/>
              <a:gd name="connsiteX13" fmla="*/ 1090084 w 1762125"/>
              <a:gd name="connsiteY13" fmla="*/ 560388 h 623888"/>
              <a:gd name="connsiteX14" fmla="*/ 1153584 w 1762125"/>
              <a:gd name="connsiteY14" fmla="*/ 496888 h 623888"/>
              <a:gd name="connsiteX15" fmla="*/ 881063 w 1762125"/>
              <a:gd name="connsiteY15" fmla="*/ 496888 h 623888"/>
              <a:gd name="connsiteX16" fmla="*/ 944563 w 1762125"/>
              <a:gd name="connsiteY16" fmla="*/ 560388 h 623888"/>
              <a:gd name="connsiteX17" fmla="*/ 881063 w 1762125"/>
              <a:gd name="connsiteY17" fmla="*/ 623888 h 623888"/>
              <a:gd name="connsiteX18" fmla="*/ 817563 w 1762125"/>
              <a:gd name="connsiteY18" fmla="*/ 560388 h 623888"/>
              <a:gd name="connsiteX19" fmla="*/ 881063 w 1762125"/>
              <a:gd name="connsiteY19" fmla="*/ 496888 h 623888"/>
              <a:gd name="connsiteX20" fmla="*/ 608542 w 1762125"/>
              <a:gd name="connsiteY20" fmla="*/ 496888 h 623888"/>
              <a:gd name="connsiteX21" fmla="*/ 672042 w 1762125"/>
              <a:gd name="connsiteY21" fmla="*/ 560388 h 623888"/>
              <a:gd name="connsiteX22" fmla="*/ 608542 w 1762125"/>
              <a:gd name="connsiteY22" fmla="*/ 623888 h 623888"/>
              <a:gd name="connsiteX23" fmla="*/ 545042 w 1762125"/>
              <a:gd name="connsiteY23" fmla="*/ 560388 h 623888"/>
              <a:gd name="connsiteX24" fmla="*/ 608542 w 1762125"/>
              <a:gd name="connsiteY24" fmla="*/ 496888 h 623888"/>
              <a:gd name="connsiteX25" fmla="*/ 336021 w 1762125"/>
              <a:gd name="connsiteY25" fmla="*/ 496888 h 623888"/>
              <a:gd name="connsiteX26" fmla="*/ 399521 w 1762125"/>
              <a:gd name="connsiteY26" fmla="*/ 560388 h 623888"/>
              <a:gd name="connsiteX27" fmla="*/ 336021 w 1762125"/>
              <a:gd name="connsiteY27" fmla="*/ 623888 h 623888"/>
              <a:gd name="connsiteX28" fmla="*/ 272521 w 1762125"/>
              <a:gd name="connsiteY28" fmla="*/ 560388 h 623888"/>
              <a:gd name="connsiteX29" fmla="*/ 336021 w 1762125"/>
              <a:gd name="connsiteY29" fmla="*/ 496888 h 623888"/>
              <a:gd name="connsiteX30" fmla="*/ 63500 w 1762125"/>
              <a:gd name="connsiteY30" fmla="*/ 496888 h 623888"/>
              <a:gd name="connsiteX31" fmla="*/ 127000 w 1762125"/>
              <a:gd name="connsiteY31" fmla="*/ 560388 h 623888"/>
              <a:gd name="connsiteX32" fmla="*/ 63500 w 1762125"/>
              <a:gd name="connsiteY32" fmla="*/ 623888 h 623888"/>
              <a:gd name="connsiteX33" fmla="*/ 0 w 1762125"/>
              <a:gd name="connsiteY33" fmla="*/ 560388 h 623888"/>
              <a:gd name="connsiteX34" fmla="*/ 63500 w 1762125"/>
              <a:gd name="connsiteY34" fmla="*/ 496888 h 623888"/>
              <a:gd name="connsiteX35" fmla="*/ 1698625 w 1762125"/>
              <a:gd name="connsiteY35" fmla="*/ 248444 h 623888"/>
              <a:gd name="connsiteX36" fmla="*/ 1762125 w 1762125"/>
              <a:gd name="connsiteY36" fmla="*/ 311944 h 623888"/>
              <a:gd name="connsiteX37" fmla="*/ 1698625 w 1762125"/>
              <a:gd name="connsiteY37" fmla="*/ 375444 h 623888"/>
              <a:gd name="connsiteX38" fmla="*/ 1635125 w 1762125"/>
              <a:gd name="connsiteY38" fmla="*/ 311944 h 623888"/>
              <a:gd name="connsiteX39" fmla="*/ 1698625 w 1762125"/>
              <a:gd name="connsiteY39" fmla="*/ 248444 h 623888"/>
              <a:gd name="connsiteX40" fmla="*/ 1426105 w 1762125"/>
              <a:gd name="connsiteY40" fmla="*/ 248444 h 623888"/>
              <a:gd name="connsiteX41" fmla="*/ 1489605 w 1762125"/>
              <a:gd name="connsiteY41" fmla="*/ 311944 h 623888"/>
              <a:gd name="connsiteX42" fmla="*/ 1426105 w 1762125"/>
              <a:gd name="connsiteY42" fmla="*/ 375444 h 623888"/>
              <a:gd name="connsiteX43" fmla="*/ 1362605 w 1762125"/>
              <a:gd name="connsiteY43" fmla="*/ 311944 h 623888"/>
              <a:gd name="connsiteX44" fmla="*/ 1426105 w 1762125"/>
              <a:gd name="connsiteY44" fmla="*/ 248444 h 623888"/>
              <a:gd name="connsiteX45" fmla="*/ 1153584 w 1762125"/>
              <a:gd name="connsiteY45" fmla="*/ 248444 h 623888"/>
              <a:gd name="connsiteX46" fmla="*/ 1217084 w 1762125"/>
              <a:gd name="connsiteY46" fmla="*/ 311944 h 623888"/>
              <a:gd name="connsiteX47" fmla="*/ 1153584 w 1762125"/>
              <a:gd name="connsiteY47" fmla="*/ 375444 h 623888"/>
              <a:gd name="connsiteX48" fmla="*/ 1090084 w 1762125"/>
              <a:gd name="connsiteY48" fmla="*/ 311944 h 623888"/>
              <a:gd name="connsiteX49" fmla="*/ 1153584 w 1762125"/>
              <a:gd name="connsiteY49" fmla="*/ 248444 h 623888"/>
              <a:gd name="connsiteX50" fmla="*/ 881063 w 1762125"/>
              <a:gd name="connsiteY50" fmla="*/ 248444 h 623888"/>
              <a:gd name="connsiteX51" fmla="*/ 944563 w 1762125"/>
              <a:gd name="connsiteY51" fmla="*/ 311944 h 623888"/>
              <a:gd name="connsiteX52" fmla="*/ 881063 w 1762125"/>
              <a:gd name="connsiteY52" fmla="*/ 375444 h 623888"/>
              <a:gd name="connsiteX53" fmla="*/ 817563 w 1762125"/>
              <a:gd name="connsiteY53" fmla="*/ 311944 h 623888"/>
              <a:gd name="connsiteX54" fmla="*/ 881063 w 1762125"/>
              <a:gd name="connsiteY54" fmla="*/ 248444 h 623888"/>
              <a:gd name="connsiteX55" fmla="*/ 608542 w 1762125"/>
              <a:gd name="connsiteY55" fmla="*/ 248444 h 623888"/>
              <a:gd name="connsiteX56" fmla="*/ 672042 w 1762125"/>
              <a:gd name="connsiteY56" fmla="*/ 311944 h 623888"/>
              <a:gd name="connsiteX57" fmla="*/ 608542 w 1762125"/>
              <a:gd name="connsiteY57" fmla="*/ 375444 h 623888"/>
              <a:gd name="connsiteX58" fmla="*/ 545042 w 1762125"/>
              <a:gd name="connsiteY58" fmla="*/ 311944 h 623888"/>
              <a:gd name="connsiteX59" fmla="*/ 608542 w 1762125"/>
              <a:gd name="connsiteY59" fmla="*/ 248444 h 623888"/>
              <a:gd name="connsiteX60" fmla="*/ 336021 w 1762125"/>
              <a:gd name="connsiteY60" fmla="*/ 248444 h 623888"/>
              <a:gd name="connsiteX61" fmla="*/ 399521 w 1762125"/>
              <a:gd name="connsiteY61" fmla="*/ 311944 h 623888"/>
              <a:gd name="connsiteX62" fmla="*/ 336021 w 1762125"/>
              <a:gd name="connsiteY62" fmla="*/ 375444 h 623888"/>
              <a:gd name="connsiteX63" fmla="*/ 272521 w 1762125"/>
              <a:gd name="connsiteY63" fmla="*/ 311944 h 623888"/>
              <a:gd name="connsiteX64" fmla="*/ 336021 w 1762125"/>
              <a:gd name="connsiteY64" fmla="*/ 248444 h 623888"/>
              <a:gd name="connsiteX65" fmla="*/ 63500 w 1762125"/>
              <a:gd name="connsiteY65" fmla="*/ 248444 h 623888"/>
              <a:gd name="connsiteX66" fmla="*/ 127000 w 1762125"/>
              <a:gd name="connsiteY66" fmla="*/ 311944 h 623888"/>
              <a:gd name="connsiteX67" fmla="*/ 63500 w 1762125"/>
              <a:gd name="connsiteY67" fmla="*/ 375444 h 623888"/>
              <a:gd name="connsiteX68" fmla="*/ 0 w 1762125"/>
              <a:gd name="connsiteY68" fmla="*/ 311944 h 623888"/>
              <a:gd name="connsiteX69" fmla="*/ 63500 w 1762125"/>
              <a:gd name="connsiteY69" fmla="*/ 248444 h 623888"/>
              <a:gd name="connsiteX70" fmla="*/ 1698625 w 1762125"/>
              <a:gd name="connsiteY70" fmla="*/ 0 h 623888"/>
              <a:gd name="connsiteX71" fmla="*/ 1762125 w 1762125"/>
              <a:gd name="connsiteY71" fmla="*/ 63500 h 623888"/>
              <a:gd name="connsiteX72" fmla="*/ 1698625 w 1762125"/>
              <a:gd name="connsiteY72" fmla="*/ 127000 h 623888"/>
              <a:gd name="connsiteX73" fmla="*/ 1635125 w 1762125"/>
              <a:gd name="connsiteY73" fmla="*/ 63500 h 623888"/>
              <a:gd name="connsiteX74" fmla="*/ 1698625 w 1762125"/>
              <a:gd name="connsiteY74" fmla="*/ 0 h 623888"/>
              <a:gd name="connsiteX75" fmla="*/ 1426105 w 1762125"/>
              <a:gd name="connsiteY75" fmla="*/ 0 h 623888"/>
              <a:gd name="connsiteX76" fmla="*/ 1489605 w 1762125"/>
              <a:gd name="connsiteY76" fmla="*/ 63500 h 623888"/>
              <a:gd name="connsiteX77" fmla="*/ 1426105 w 1762125"/>
              <a:gd name="connsiteY77" fmla="*/ 127000 h 623888"/>
              <a:gd name="connsiteX78" fmla="*/ 1362605 w 1762125"/>
              <a:gd name="connsiteY78" fmla="*/ 63500 h 623888"/>
              <a:gd name="connsiteX79" fmla="*/ 1426105 w 1762125"/>
              <a:gd name="connsiteY79" fmla="*/ 0 h 623888"/>
              <a:gd name="connsiteX80" fmla="*/ 1153584 w 1762125"/>
              <a:gd name="connsiteY80" fmla="*/ 0 h 623888"/>
              <a:gd name="connsiteX81" fmla="*/ 1217084 w 1762125"/>
              <a:gd name="connsiteY81" fmla="*/ 63500 h 623888"/>
              <a:gd name="connsiteX82" fmla="*/ 1153584 w 1762125"/>
              <a:gd name="connsiteY82" fmla="*/ 127000 h 623888"/>
              <a:gd name="connsiteX83" fmla="*/ 1090084 w 1762125"/>
              <a:gd name="connsiteY83" fmla="*/ 63500 h 623888"/>
              <a:gd name="connsiteX84" fmla="*/ 1153584 w 1762125"/>
              <a:gd name="connsiteY84" fmla="*/ 0 h 623888"/>
              <a:gd name="connsiteX85" fmla="*/ 881063 w 1762125"/>
              <a:gd name="connsiteY85" fmla="*/ 0 h 623888"/>
              <a:gd name="connsiteX86" fmla="*/ 944563 w 1762125"/>
              <a:gd name="connsiteY86" fmla="*/ 63500 h 623888"/>
              <a:gd name="connsiteX87" fmla="*/ 881063 w 1762125"/>
              <a:gd name="connsiteY87" fmla="*/ 127000 h 623888"/>
              <a:gd name="connsiteX88" fmla="*/ 817563 w 1762125"/>
              <a:gd name="connsiteY88" fmla="*/ 63500 h 623888"/>
              <a:gd name="connsiteX89" fmla="*/ 881063 w 1762125"/>
              <a:gd name="connsiteY89" fmla="*/ 0 h 623888"/>
              <a:gd name="connsiteX90" fmla="*/ 608542 w 1762125"/>
              <a:gd name="connsiteY90" fmla="*/ 0 h 623888"/>
              <a:gd name="connsiteX91" fmla="*/ 672042 w 1762125"/>
              <a:gd name="connsiteY91" fmla="*/ 63500 h 623888"/>
              <a:gd name="connsiteX92" fmla="*/ 608542 w 1762125"/>
              <a:gd name="connsiteY92" fmla="*/ 127000 h 623888"/>
              <a:gd name="connsiteX93" fmla="*/ 545042 w 1762125"/>
              <a:gd name="connsiteY93" fmla="*/ 63500 h 623888"/>
              <a:gd name="connsiteX94" fmla="*/ 608542 w 1762125"/>
              <a:gd name="connsiteY94" fmla="*/ 0 h 623888"/>
              <a:gd name="connsiteX95" fmla="*/ 336021 w 1762125"/>
              <a:gd name="connsiteY95" fmla="*/ 0 h 623888"/>
              <a:gd name="connsiteX96" fmla="*/ 399521 w 1762125"/>
              <a:gd name="connsiteY96" fmla="*/ 63500 h 623888"/>
              <a:gd name="connsiteX97" fmla="*/ 336021 w 1762125"/>
              <a:gd name="connsiteY97" fmla="*/ 127000 h 623888"/>
              <a:gd name="connsiteX98" fmla="*/ 272521 w 1762125"/>
              <a:gd name="connsiteY98" fmla="*/ 63500 h 623888"/>
              <a:gd name="connsiteX99" fmla="*/ 336021 w 1762125"/>
              <a:gd name="connsiteY99" fmla="*/ 0 h 623888"/>
              <a:gd name="connsiteX100" fmla="*/ 63500 w 1762125"/>
              <a:gd name="connsiteY100" fmla="*/ 0 h 623888"/>
              <a:gd name="connsiteX101" fmla="*/ 127000 w 1762125"/>
              <a:gd name="connsiteY101" fmla="*/ 63500 h 623888"/>
              <a:gd name="connsiteX102" fmla="*/ 63500 w 1762125"/>
              <a:gd name="connsiteY102" fmla="*/ 127000 h 623888"/>
              <a:gd name="connsiteX103" fmla="*/ 0 w 1762125"/>
              <a:gd name="connsiteY103" fmla="*/ 63500 h 623888"/>
              <a:gd name="connsiteX104" fmla="*/ 63500 w 1762125"/>
              <a:gd name="connsiteY104" fmla="*/ 0 h 6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762125" h="623888">
                <a:moveTo>
                  <a:pt x="1698625" y="496888"/>
                </a:moveTo>
                <a:cubicBezTo>
                  <a:pt x="1733695" y="496888"/>
                  <a:pt x="1762125" y="525318"/>
                  <a:pt x="1762125" y="560388"/>
                </a:cubicBezTo>
                <a:cubicBezTo>
                  <a:pt x="1762125" y="595458"/>
                  <a:pt x="1733695" y="623888"/>
                  <a:pt x="1698625" y="623888"/>
                </a:cubicBezTo>
                <a:cubicBezTo>
                  <a:pt x="1663555" y="623888"/>
                  <a:pt x="1635125" y="595458"/>
                  <a:pt x="1635125" y="560388"/>
                </a:cubicBezTo>
                <a:cubicBezTo>
                  <a:pt x="1635125" y="525318"/>
                  <a:pt x="1663555" y="496888"/>
                  <a:pt x="1698625" y="496888"/>
                </a:cubicBezTo>
                <a:close/>
                <a:moveTo>
                  <a:pt x="1426105" y="496888"/>
                </a:moveTo>
                <a:cubicBezTo>
                  <a:pt x="1461175" y="496888"/>
                  <a:pt x="1489605" y="525318"/>
                  <a:pt x="1489605" y="560388"/>
                </a:cubicBezTo>
                <a:cubicBezTo>
                  <a:pt x="1489605" y="595458"/>
                  <a:pt x="1461175" y="623888"/>
                  <a:pt x="1426105" y="623888"/>
                </a:cubicBezTo>
                <a:cubicBezTo>
                  <a:pt x="1391035" y="623888"/>
                  <a:pt x="1362605" y="595458"/>
                  <a:pt x="1362605" y="560388"/>
                </a:cubicBezTo>
                <a:cubicBezTo>
                  <a:pt x="1362605" y="525318"/>
                  <a:pt x="1391035" y="496888"/>
                  <a:pt x="1426105" y="496888"/>
                </a:cubicBezTo>
                <a:close/>
                <a:moveTo>
                  <a:pt x="1153584" y="496888"/>
                </a:moveTo>
                <a:cubicBezTo>
                  <a:pt x="1188654" y="496888"/>
                  <a:pt x="1217084" y="525318"/>
                  <a:pt x="1217084" y="560388"/>
                </a:cubicBezTo>
                <a:cubicBezTo>
                  <a:pt x="1217084" y="595458"/>
                  <a:pt x="1188654" y="623888"/>
                  <a:pt x="1153584" y="623888"/>
                </a:cubicBezTo>
                <a:cubicBezTo>
                  <a:pt x="1118514" y="623888"/>
                  <a:pt x="1090084" y="595458"/>
                  <a:pt x="1090084" y="560388"/>
                </a:cubicBezTo>
                <a:cubicBezTo>
                  <a:pt x="1090084" y="525318"/>
                  <a:pt x="1118514" y="496888"/>
                  <a:pt x="1153584" y="496888"/>
                </a:cubicBezTo>
                <a:close/>
                <a:moveTo>
                  <a:pt x="881063" y="496888"/>
                </a:moveTo>
                <a:cubicBezTo>
                  <a:pt x="916133" y="496888"/>
                  <a:pt x="944563" y="525318"/>
                  <a:pt x="944563" y="560388"/>
                </a:cubicBezTo>
                <a:cubicBezTo>
                  <a:pt x="944563" y="595458"/>
                  <a:pt x="916133" y="623888"/>
                  <a:pt x="881063" y="623888"/>
                </a:cubicBezTo>
                <a:cubicBezTo>
                  <a:pt x="845993" y="623888"/>
                  <a:pt x="817563" y="595458"/>
                  <a:pt x="817563" y="560388"/>
                </a:cubicBezTo>
                <a:cubicBezTo>
                  <a:pt x="817563" y="525318"/>
                  <a:pt x="845993" y="496888"/>
                  <a:pt x="881063" y="496888"/>
                </a:cubicBezTo>
                <a:close/>
                <a:moveTo>
                  <a:pt x="608542" y="496888"/>
                </a:moveTo>
                <a:cubicBezTo>
                  <a:pt x="643612" y="496888"/>
                  <a:pt x="672042" y="525318"/>
                  <a:pt x="672042" y="560388"/>
                </a:cubicBezTo>
                <a:cubicBezTo>
                  <a:pt x="672042" y="595458"/>
                  <a:pt x="643612" y="623888"/>
                  <a:pt x="608542" y="623888"/>
                </a:cubicBezTo>
                <a:cubicBezTo>
                  <a:pt x="573472" y="623888"/>
                  <a:pt x="545042" y="595458"/>
                  <a:pt x="545042" y="560388"/>
                </a:cubicBezTo>
                <a:cubicBezTo>
                  <a:pt x="545042" y="525318"/>
                  <a:pt x="573472" y="496888"/>
                  <a:pt x="608542" y="496888"/>
                </a:cubicBezTo>
                <a:close/>
                <a:moveTo>
                  <a:pt x="336021" y="496888"/>
                </a:moveTo>
                <a:cubicBezTo>
                  <a:pt x="371091" y="496888"/>
                  <a:pt x="399521" y="525318"/>
                  <a:pt x="399521" y="560388"/>
                </a:cubicBezTo>
                <a:cubicBezTo>
                  <a:pt x="399521" y="595458"/>
                  <a:pt x="371091" y="623888"/>
                  <a:pt x="336021" y="623888"/>
                </a:cubicBezTo>
                <a:cubicBezTo>
                  <a:pt x="300951" y="623888"/>
                  <a:pt x="272521" y="595458"/>
                  <a:pt x="272521" y="560388"/>
                </a:cubicBezTo>
                <a:cubicBezTo>
                  <a:pt x="272521" y="525318"/>
                  <a:pt x="300951" y="496888"/>
                  <a:pt x="336021" y="496888"/>
                </a:cubicBezTo>
                <a:close/>
                <a:moveTo>
                  <a:pt x="63500" y="496888"/>
                </a:moveTo>
                <a:cubicBezTo>
                  <a:pt x="98570" y="496888"/>
                  <a:pt x="127000" y="525318"/>
                  <a:pt x="127000" y="560388"/>
                </a:cubicBezTo>
                <a:cubicBezTo>
                  <a:pt x="127000" y="595458"/>
                  <a:pt x="98570" y="623888"/>
                  <a:pt x="63500" y="623888"/>
                </a:cubicBezTo>
                <a:cubicBezTo>
                  <a:pt x="28430" y="623888"/>
                  <a:pt x="0" y="595458"/>
                  <a:pt x="0" y="560388"/>
                </a:cubicBezTo>
                <a:cubicBezTo>
                  <a:pt x="0" y="525318"/>
                  <a:pt x="28430" y="496888"/>
                  <a:pt x="63500" y="496888"/>
                </a:cubicBezTo>
                <a:close/>
                <a:moveTo>
                  <a:pt x="1698625" y="248444"/>
                </a:moveTo>
                <a:cubicBezTo>
                  <a:pt x="1733695" y="248444"/>
                  <a:pt x="1762125" y="276874"/>
                  <a:pt x="1762125" y="311944"/>
                </a:cubicBezTo>
                <a:cubicBezTo>
                  <a:pt x="1762125" y="347014"/>
                  <a:pt x="1733695" y="375444"/>
                  <a:pt x="1698625" y="375444"/>
                </a:cubicBezTo>
                <a:cubicBezTo>
                  <a:pt x="1663555" y="375444"/>
                  <a:pt x="1635125" y="347014"/>
                  <a:pt x="1635125" y="311944"/>
                </a:cubicBezTo>
                <a:cubicBezTo>
                  <a:pt x="1635125" y="276874"/>
                  <a:pt x="1663555" y="248444"/>
                  <a:pt x="1698625" y="248444"/>
                </a:cubicBezTo>
                <a:close/>
                <a:moveTo>
                  <a:pt x="1426105" y="248444"/>
                </a:moveTo>
                <a:cubicBezTo>
                  <a:pt x="1461175" y="248444"/>
                  <a:pt x="1489605" y="276874"/>
                  <a:pt x="1489605" y="311944"/>
                </a:cubicBezTo>
                <a:cubicBezTo>
                  <a:pt x="1489605" y="347014"/>
                  <a:pt x="1461175" y="375444"/>
                  <a:pt x="1426105" y="375444"/>
                </a:cubicBezTo>
                <a:cubicBezTo>
                  <a:pt x="1391035" y="375444"/>
                  <a:pt x="1362605" y="347014"/>
                  <a:pt x="1362605" y="311944"/>
                </a:cubicBezTo>
                <a:cubicBezTo>
                  <a:pt x="1362605" y="276874"/>
                  <a:pt x="1391035" y="248444"/>
                  <a:pt x="1426105" y="248444"/>
                </a:cubicBezTo>
                <a:close/>
                <a:moveTo>
                  <a:pt x="1153584" y="248444"/>
                </a:moveTo>
                <a:cubicBezTo>
                  <a:pt x="1188654" y="248444"/>
                  <a:pt x="1217084" y="276874"/>
                  <a:pt x="1217084" y="311944"/>
                </a:cubicBezTo>
                <a:cubicBezTo>
                  <a:pt x="1217084" y="347014"/>
                  <a:pt x="1188654" y="375444"/>
                  <a:pt x="1153584" y="375444"/>
                </a:cubicBezTo>
                <a:cubicBezTo>
                  <a:pt x="1118514" y="375444"/>
                  <a:pt x="1090084" y="347014"/>
                  <a:pt x="1090084" y="311944"/>
                </a:cubicBezTo>
                <a:cubicBezTo>
                  <a:pt x="1090084" y="276874"/>
                  <a:pt x="1118514" y="248444"/>
                  <a:pt x="1153584" y="248444"/>
                </a:cubicBezTo>
                <a:close/>
                <a:moveTo>
                  <a:pt x="881063" y="248444"/>
                </a:moveTo>
                <a:cubicBezTo>
                  <a:pt x="916133" y="248444"/>
                  <a:pt x="944563" y="276874"/>
                  <a:pt x="944563" y="311944"/>
                </a:cubicBezTo>
                <a:cubicBezTo>
                  <a:pt x="944563" y="347014"/>
                  <a:pt x="916133" y="375444"/>
                  <a:pt x="881063" y="375444"/>
                </a:cubicBezTo>
                <a:cubicBezTo>
                  <a:pt x="845993" y="375444"/>
                  <a:pt x="817563" y="347014"/>
                  <a:pt x="817563" y="311944"/>
                </a:cubicBezTo>
                <a:cubicBezTo>
                  <a:pt x="817563" y="276874"/>
                  <a:pt x="845993" y="248444"/>
                  <a:pt x="881063" y="248444"/>
                </a:cubicBezTo>
                <a:close/>
                <a:moveTo>
                  <a:pt x="608542" y="248444"/>
                </a:moveTo>
                <a:cubicBezTo>
                  <a:pt x="643612" y="248444"/>
                  <a:pt x="672042" y="276874"/>
                  <a:pt x="672042" y="311944"/>
                </a:cubicBezTo>
                <a:cubicBezTo>
                  <a:pt x="672042" y="347014"/>
                  <a:pt x="643612" y="375444"/>
                  <a:pt x="608542" y="375444"/>
                </a:cubicBezTo>
                <a:cubicBezTo>
                  <a:pt x="573472" y="375444"/>
                  <a:pt x="545042" y="347014"/>
                  <a:pt x="545042" y="311944"/>
                </a:cubicBezTo>
                <a:cubicBezTo>
                  <a:pt x="545042" y="276874"/>
                  <a:pt x="573472" y="248444"/>
                  <a:pt x="608542" y="248444"/>
                </a:cubicBezTo>
                <a:close/>
                <a:moveTo>
                  <a:pt x="336021" y="248444"/>
                </a:moveTo>
                <a:cubicBezTo>
                  <a:pt x="371091" y="248444"/>
                  <a:pt x="399521" y="276874"/>
                  <a:pt x="399521" y="311944"/>
                </a:cubicBezTo>
                <a:cubicBezTo>
                  <a:pt x="399521" y="347014"/>
                  <a:pt x="371091" y="375444"/>
                  <a:pt x="336021" y="375444"/>
                </a:cubicBezTo>
                <a:cubicBezTo>
                  <a:pt x="300951" y="375444"/>
                  <a:pt x="272521" y="347014"/>
                  <a:pt x="272521" y="311944"/>
                </a:cubicBezTo>
                <a:cubicBezTo>
                  <a:pt x="272521" y="276874"/>
                  <a:pt x="300951" y="248444"/>
                  <a:pt x="336021" y="248444"/>
                </a:cubicBezTo>
                <a:close/>
                <a:moveTo>
                  <a:pt x="63500" y="248444"/>
                </a:moveTo>
                <a:cubicBezTo>
                  <a:pt x="98570" y="248444"/>
                  <a:pt x="127000" y="276874"/>
                  <a:pt x="127000" y="311944"/>
                </a:cubicBezTo>
                <a:cubicBezTo>
                  <a:pt x="127000" y="347014"/>
                  <a:pt x="98570" y="375444"/>
                  <a:pt x="63500" y="375444"/>
                </a:cubicBezTo>
                <a:cubicBezTo>
                  <a:pt x="28430" y="375444"/>
                  <a:pt x="0" y="347014"/>
                  <a:pt x="0" y="311944"/>
                </a:cubicBezTo>
                <a:cubicBezTo>
                  <a:pt x="0" y="276874"/>
                  <a:pt x="28430" y="248444"/>
                  <a:pt x="63500" y="248444"/>
                </a:cubicBezTo>
                <a:close/>
                <a:moveTo>
                  <a:pt x="1698625" y="0"/>
                </a:moveTo>
                <a:cubicBezTo>
                  <a:pt x="1733695" y="0"/>
                  <a:pt x="1762125" y="28430"/>
                  <a:pt x="1762125" y="63500"/>
                </a:cubicBezTo>
                <a:cubicBezTo>
                  <a:pt x="1762125" y="98570"/>
                  <a:pt x="1733695" y="127000"/>
                  <a:pt x="1698625" y="127000"/>
                </a:cubicBezTo>
                <a:cubicBezTo>
                  <a:pt x="1663555" y="127000"/>
                  <a:pt x="1635125" y="98570"/>
                  <a:pt x="1635125" y="63500"/>
                </a:cubicBezTo>
                <a:cubicBezTo>
                  <a:pt x="1635125" y="28430"/>
                  <a:pt x="1663555" y="0"/>
                  <a:pt x="1698625" y="0"/>
                </a:cubicBezTo>
                <a:close/>
                <a:moveTo>
                  <a:pt x="1426105" y="0"/>
                </a:moveTo>
                <a:cubicBezTo>
                  <a:pt x="1461175" y="0"/>
                  <a:pt x="1489605" y="28430"/>
                  <a:pt x="1489605" y="63500"/>
                </a:cubicBezTo>
                <a:cubicBezTo>
                  <a:pt x="1489605" y="98570"/>
                  <a:pt x="1461175" y="127000"/>
                  <a:pt x="1426105" y="127000"/>
                </a:cubicBezTo>
                <a:cubicBezTo>
                  <a:pt x="1391035" y="127000"/>
                  <a:pt x="1362605" y="98570"/>
                  <a:pt x="1362605" y="63500"/>
                </a:cubicBezTo>
                <a:cubicBezTo>
                  <a:pt x="1362605" y="28430"/>
                  <a:pt x="1391035" y="0"/>
                  <a:pt x="1426105" y="0"/>
                </a:cubicBezTo>
                <a:close/>
                <a:moveTo>
                  <a:pt x="1153584" y="0"/>
                </a:moveTo>
                <a:cubicBezTo>
                  <a:pt x="1188654" y="0"/>
                  <a:pt x="1217084" y="28430"/>
                  <a:pt x="1217084" y="63500"/>
                </a:cubicBezTo>
                <a:cubicBezTo>
                  <a:pt x="1217084" y="98570"/>
                  <a:pt x="1188654" y="127000"/>
                  <a:pt x="1153584" y="127000"/>
                </a:cubicBezTo>
                <a:cubicBezTo>
                  <a:pt x="1118514" y="127000"/>
                  <a:pt x="1090084" y="98570"/>
                  <a:pt x="1090084" y="63500"/>
                </a:cubicBezTo>
                <a:cubicBezTo>
                  <a:pt x="1090084" y="28430"/>
                  <a:pt x="1118514" y="0"/>
                  <a:pt x="1153584" y="0"/>
                </a:cubicBezTo>
                <a:close/>
                <a:moveTo>
                  <a:pt x="881063" y="0"/>
                </a:moveTo>
                <a:cubicBezTo>
                  <a:pt x="916133" y="0"/>
                  <a:pt x="944563" y="28430"/>
                  <a:pt x="944563" y="63500"/>
                </a:cubicBezTo>
                <a:cubicBezTo>
                  <a:pt x="944563" y="98570"/>
                  <a:pt x="916133" y="127000"/>
                  <a:pt x="881063" y="127000"/>
                </a:cubicBezTo>
                <a:cubicBezTo>
                  <a:pt x="845993" y="127000"/>
                  <a:pt x="817563" y="98570"/>
                  <a:pt x="817563" y="63500"/>
                </a:cubicBezTo>
                <a:cubicBezTo>
                  <a:pt x="817563" y="28430"/>
                  <a:pt x="845993" y="0"/>
                  <a:pt x="881063" y="0"/>
                </a:cubicBezTo>
                <a:close/>
                <a:moveTo>
                  <a:pt x="608542" y="0"/>
                </a:moveTo>
                <a:cubicBezTo>
                  <a:pt x="643612" y="0"/>
                  <a:pt x="672042" y="28430"/>
                  <a:pt x="672042" y="63500"/>
                </a:cubicBezTo>
                <a:cubicBezTo>
                  <a:pt x="672042" y="98570"/>
                  <a:pt x="643612" y="127000"/>
                  <a:pt x="608542" y="127000"/>
                </a:cubicBezTo>
                <a:cubicBezTo>
                  <a:pt x="573472" y="127000"/>
                  <a:pt x="545042" y="98570"/>
                  <a:pt x="545042" y="63500"/>
                </a:cubicBezTo>
                <a:cubicBezTo>
                  <a:pt x="545042" y="28430"/>
                  <a:pt x="573472" y="0"/>
                  <a:pt x="608542" y="0"/>
                </a:cubicBezTo>
                <a:close/>
                <a:moveTo>
                  <a:pt x="336021" y="0"/>
                </a:moveTo>
                <a:cubicBezTo>
                  <a:pt x="371091" y="0"/>
                  <a:pt x="399521" y="28430"/>
                  <a:pt x="399521" y="63500"/>
                </a:cubicBezTo>
                <a:cubicBezTo>
                  <a:pt x="399521" y="98570"/>
                  <a:pt x="371091" y="127000"/>
                  <a:pt x="336021" y="127000"/>
                </a:cubicBezTo>
                <a:cubicBezTo>
                  <a:pt x="300951" y="127000"/>
                  <a:pt x="272521" y="98570"/>
                  <a:pt x="272521" y="63500"/>
                </a:cubicBezTo>
                <a:cubicBezTo>
                  <a:pt x="272521" y="28430"/>
                  <a:pt x="300951" y="0"/>
                  <a:pt x="336021" y="0"/>
                </a:cubicBezTo>
                <a:close/>
                <a:moveTo>
                  <a:pt x="63500" y="0"/>
                </a:moveTo>
                <a:cubicBezTo>
                  <a:pt x="98570" y="0"/>
                  <a:pt x="127000" y="28430"/>
                  <a:pt x="127000" y="63500"/>
                </a:cubicBezTo>
                <a:cubicBezTo>
                  <a:pt x="127000" y="98570"/>
                  <a:pt x="98570" y="127000"/>
                  <a:pt x="63500" y="127000"/>
                </a:cubicBezTo>
                <a:cubicBezTo>
                  <a:pt x="28430" y="127000"/>
                  <a:pt x="0" y="98570"/>
                  <a:pt x="0" y="63500"/>
                </a:cubicBezTo>
                <a:cubicBezTo>
                  <a:pt x="0" y="28430"/>
                  <a:pt x="28430" y="0"/>
                  <a:pt x="63500" y="0"/>
                </a:cubicBezTo>
                <a:close/>
              </a:path>
            </a:pathLst>
          </a:custGeom>
          <a:solidFill>
            <a:schemeClr val="bg2">
              <a:lumMod val="9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1350" strike="noStrike" noProof="1"/>
          </a:p>
        </p:txBody>
      </p:sp>
      <p:sp>
        <p:nvSpPr>
          <p:cNvPr id="16" name="任意多边形: 形状 15"/>
          <p:cNvSpPr/>
          <p:nvPr>
            <p:custDataLst>
              <p:tags r:id="rId10"/>
            </p:custDataLst>
          </p:nvPr>
        </p:nvSpPr>
        <p:spPr>
          <a:xfrm flipH="1">
            <a:off x="0" y="1277938"/>
            <a:ext cx="5264150" cy="5580063"/>
          </a:xfrm>
          <a:custGeom>
            <a:avLst/>
            <a:gdLst>
              <a:gd name="connsiteX0" fmla="*/ 4655326 w 5067303"/>
              <a:gd name="connsiteY0" fmla="*/ 0 h 5372101"/>
              <a:gd name="connsiteX1" fmla="*/ 0 w 5067303"/>
              <a:gd name="connsiteY1" fmla="*/ 4589224 h 5372101"/>
              <a:gd name="connsiteX2" fmla="*/ 41194 w 5067303"/>
              <a:gd name="connsiteY2" fmla="*/ 5202405 h 5372101"/>
              <a:gd name="connsiteX3" fmla="*/ 68046 w 5067303"/>
              <a:gd name="connsiteY3" fmla="*/ 5372101 h 5372101"/>
              <a:gd name="connsiteX4" fmla="*/ 5067303 w 5067303"/>
              <a:gd name="connsiteY4" fmla="*/ 5372101 h 5372101"/>
              <a:gd name="connsiteX5" fmla="*/ 5067303 w 5067303"/>
              <a:gd name="connsiteY5" fmla="*/ 18897 h 5372101"/>
              <a:gd name="connsiteX6" fmla="*/ 4894889 w 5067303"/>
              <a:gd name="connsiteY6" fmla="*/ 5972 h 5372101"/>
              <a:gd name="connsiteX7" fmla="*/ 4655326 w 5067303"/>
              <a:gd name="connsiteY7" fmla="*/ 0 h 53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7303" h="5372101">
                <a:moveTo>
                  <a:pt x="4655326" y="0"/>
                </a:moveTo>
                <a:cubicBezTo>
                  <a:pt x="2084261" y="0"/>
                  <a:pt x="0" y="2054665"/>
                  <a:pt x="0" y="4589224"/>
                </a:cubicBezTo>
                <a:cubicBezTo>
                  <a:pt x="0" y="4797136"/>
                  <a:pt x="14026" y="5001820"/>
                  <a:pt x="41194" y="5202405"/>
                </a:cubicBezTo>
                <a:lnTo>
                  <a:pt x="68046" y="5372101"/>
                </a:lnTo>
                <a:lnTo>
                  <a:pt x="5067303" y="5372101"/>
                </a:lnTo>
                <a:lnTo>
                  <a:pt x="5067303" y="18897"/>
                </a:lnTo>
                <a:lnTo>
                  <a:pt x="4894889" y="5972"/>
                </a:lnTo>
                <a:cubicBezTo>
                  <a:pt x="4815543" y="2007"/>
                  <a:pt x="4735672" y="0"/>
                  <a:pt x="4655326"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1350" strike="noStrike" noProof="1"/>
          </a:p>
        </p:txBody>
      </p:sp>
      <p:sp useBgFill="1">
        <p:nvSpPr>
          <p:cNvPr id="17" name="任意多边形: 形状 16"/>
          <p:cNvSpPr/>
          <p:nvPr>
            <p:custDataLst>
              <p:tags r:id="rId11"/>
            </p:custDataLst>
          </p:nvPr>
        </p:nvSpPr>
        <p:spPr>
          <a:xfrm flipH="1">
            <a:off x="0" y="1277938"/>
            <a:ext cx="4339167" cy="5580063"/>
          </a:xfrm>
          <a:custGeom>
            <a:avLst/>
            <a:gdLst>
              <a:gd name="connsiteX0" fmla="*/ 4499244 w 4897408"/>
              <a:gd name="connsiteY0" fmla="*/ 0 h 6733912"/>
              <a:gd name="connsiteX1" fmla="*/ 4730775 w 4897408"/>
              <a:gd name="connsiteY1" fmla="*/ 6502 h 6733912"/>
              <a:gd name="connsiteX2" fmla="*/ 4897408 w 4897408"/>
              <a:gd name="connsiteY2" fmla="*/ 20574 h 6733912"/>
              <a:gd name="connsiteX3" fmla="*/ 4897408 w 4897408"/>
              <a:gd name="connsiteY3" fmla="*/ 6733912 h 6733912"/>
              <a:gd name="connsiteX4" fmla="*/ 279874 w 4897408"/>
              <a:gd name="connsiteY4" fmla="*/ 6733912 h 6733912"/>
              <a:gd name="connsiteX5" fmla="*/ 273014 w 4897408"/>
              <a:gd name="connsiteY5" fmla="*/ 6714588 h 6733912"/>
              <a:gd name="connsiteX6" fmla="*/ 0 w 4897408"/>
              <a:gd name="connsiteY6" fmla="*/ 4996592 h 6733912"/>
              <a:gd name="connsiteX7" fmla="*/ 4499244 w 4897408"/>
              <a:gd name="connsiteY7" fmla="*/ 0 h 673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7408" h="6733912">
                <a:moveTo>
                  <a:pt x="4499244" y="0"/>
                </a:moveTo>
                <a:cubicBezTo>
                  <a:pt x="4576896" y="0"/>
                  <a:pt x="4654089" y="2185"/>
                  <a:pt x="4730775" y="6502"/>
                </a:cubicBezTo>
                <a:lnTo>
                  <a:pt x="4897408" y="20574"/>
                </a:lnTo>
                <a:lnTo>
                  <a:pt x="4897408" y="6733912"/>
                </a:lnTo>
                <a:lnTo>
                  <a:pt x="279874" y="6733912"/>
                </a:lnTo>
                <a:lnTo>
                  <a:pt x="273014" y="6714588"/>
                </a:lnTo>
                <a:cubicBezTo>
                  <a:pt x="96392" y="6178889"/>
                  <a:pt x="0" y="5600241"/>
                  <a:pt x="0" y="4996592"/>
                </a:cubicBezTo>
                <a:cubicBezTo>
                  <a:pt x="0" y="2237050"/>
                  <a:pt x="2014380" y="0"/>
                  <a:pt x="4499244"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1350" strike="noStrike" noProof="1"/>
          </a:p>
        </p:txBody>
      </p:sp>
      <p:sp>
        <p:nvSpPr>
          <p:cNvPr id="2" name="标题 1"/>
          <p:cNvSpPr>
            <a:spLocks noGrp="1"/>
          </p:cNvSpPr>
          <p:nvPr>
            <p:ph type="title"/>
          </p:nvPr>
        </p:nvSpPr>
        <p:spPr>
          <a:xfrm>
            <a:off x="5279207" y="3336710"/>
            <a:ext cx="5544281" cy="2123522"/>
          </a:xfrm>
        </p:spPr>
        <p:txBody>
          <a:bodyPr wrap="square" anchor="t" anchorCtr="0">
            <a:normAutofit/>
          </a:bodyPr>
          <a:lstStyle>
            <a:lvl1pPr algn="r">
              <a:defRPr sz="4050"/>
            </a:lvl1pPr>
          </a:lstStyle>
          <a:p>
            <a:pPr fontAlgn="auto"/>
            <a:r>
              <a:rPr lang="zh-CN" altLang="en-US" sz="4050" strike="noStrike" noProof="1" dirty="0"/>
              <a:t>单击此处编辑母版标题样式</a:t>
            </a:r>
            <a:endParaRPr lang="zh-CN" altLang="en-US" strike="noStrike" noProof="1" dirty="0"/>
          </a:p>
        </p:txBody>
      </p:sp>
      <p:sp>
        <p:nvSpPr>
          <p:cNvPr id="8" name="节编号 3"/>
          <p:cNvSpPr>
            <a:spLocks noGrp="1"/>
          </p:cNvSpPr>
          <p:nvPr>
            <p:ph type="body" sz="quarter" idx="13" hasCustomPrompt="1"/>
          </p:nvPr>
        </p:nvSpPr>
        <p:spPr>
          <a:xfrm>
            <a:off x="5276807" y="1405438"/>
            <a:ext cx="5544281" cy="1831258"/>
          </a:xfrm>
        </p:spPr>
        <p:txBody>
          <a:bodyPr wrap="none" anchor="b" anchorCtr="0">
            <a:normAutofit/>
          </a:bodyPr>
          <a:lstStyle>
            <a:lvl1pPr marL="0" indent="0" algn="r">
              <a:buNone/>
              <a:defRPr sz="5400" b="1">
                <a:solidFill>
                  <a:schemeClr val="accent1"/>
                </a:solidFill>
              </a:defRPr>
            </a:lvl1pPr>
          </a:lstStyle>
          <a:p>
            <a:pPr lvl="0" fontAlgn="auto"/>
            <a:r>
              <a:rPr lang="zh-CN" altLang="en-US" strike="noStrike" noProof="1" dirty="0"/>
              <a:t>节编号</a:t>
            </a:r>
            <a:endParaRPr lang="zh-CN" altLang="en-US" strike="noStrike" noProof="1" dirty="0"/>
          </a:p>
        </p:txBody>
      </p:sp>
      <p:sp>
        <p:nvSpPr>
          <p:cNvPr id="4" name="日期占位符 4"/>
          <p:cNvSpPr>
            <a:spLocks noGrp="1"/>
          </p:cNvSpPr>
          <p:nvPr>
            <p:ph type="dt" sz="half" idx="10"/>
            <p:custDataLst>
              <p:tags r:id="rId12"/>
            </p:custDataLst>
          </p:nvPr>
        </p:nvSpPr>
        <p:spPr>
          <a:xfrm>
            <a:off x="696383" y="6356350"/>
            <a:ext cx="2743200" cy="365125"/>
          </a:xfrm>
          <a:prstGeom prst="rect">
            <a:avLst/>
          </a:prstGeom>
        </p:spPr>
        <p:txBody>
          <a:bodyPr vert="horz" wrap="square" lIns="91440" tIns="45720" rIns="91440" bIns="45720" rtlCol="0" anchor="ctr">
            <a:normAutofit/>
          </a:bodyPr>
          <a:lstStyle/>
          <a:p>
            <a:pPr fontAlgn="auto"/>
            <a:fld id="{5592522B-0F24-4480-B9DD-A9474A6880D6}" type="datetimeFigureOut">
              <a:rPr lang="zh-CN" altLang="en-US" strike="noStrike" noProof="1" smtClean="0">
                <a:latin typeface="+mn-lt"/>
                <a:ea typeface="+mn-ea"/>
                <a:cs typeface="+mn-cs"/>
              </a:rPr>
            </a:fld>
            <a:endParaRPr lang="zh-CN" altLang="en-US" strike="noStrike" noProof="1"/>
          </a:p>
        </p:txBody>
      </p:sp>
      <p:sp>
        <p:nvSpPr>
          <p:cNvPr id="5" name="页脚占位符 5"/>
          <p:cNvSpPr>
            <a:spLocks noGrp="1"/>
          </p:cNvSpPr>
          <p:nvPr>
            <p:ph type="ftr" sz="quarter" idx="11"/>
            <p:custDataLst>
              <p:tags r:id="rId13"/>
            </p:custDataLst>
          </p:nvPr>
        </p:nvSpPr>
        <p:spPr>
          <a:xfrm>
            <a:off x="4038600" y="6356350"/>
            <a:ext cx="4114800" cy="365125"/>
          </a:xfrm>
          <a:prstGeom prst="rect">
            <a:avLst/>
          </a:prstGeom>
        </p:spPr>
        <p:txBody>
          <a:bodyPr vert="horz" lIns="91440" tIns="45720" rIns="91440" bIns="45720" rtlCol="0" anchor="ctr">
            <a:normAutofit/>
          </a:bodyPr>
          <a:lstStyle/>
          <a:p>
            <a:pPr fontAlgn="auto"/>
            <a:endParaRPr lang="zh-CN" altLang="en-US" strike="noStrike" noProof="1"/>
          </a:p>
        </p:txBody>
      </p:sp>
      <p:sp>
        <p:nvSpPr>
          <p:cNvPr id="6" name="灯片编号占位符 6"/>
          <p:cNvSpPr>
            <a:spLocks noGrp="1"/>
          </p:cNvSpPr>
          <p:nvPr>
            <p:ph type="sldNum" sz="quarter" idx="12"/>
            <p:custDataLst>
              <p:tags r:id="rId14"/>
            </p:custDataLst>
          </p:nvPr>
        </p:nvSpPr>
        <p:spPr>
          <a:xfrm>
            <a:off x="8754533" y="6356350"/>
            <a:ext cx="2743200" cy="365125"/>
          </a:xfrm>
          <a:prstGeom prst="rect">
            <a:avLst/>
          </a:prstGeom>
        </p:spPr>
        <p:txBody>
          <a:bodyPr vert="horz" wrap="square" lIns="91440" tIns="45720" rIns="91440" bIns="45720" rtlCol="0" anchor="ctr">
            <a:normAutofit/>
          </a:bodyPr>
          <a:lstStyle/>
          <a:p>
            <a:pPr fontAlgn="auto"/>
            <a:fld id="{BE5F26B5-172A-4DC2-B0B7-181CFC56B87C}"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0" tIns="0" rIns="0" bIns="0" rtlCol="0" anchor="b">
            <a:normAutofit/>
          </a:bodyPr>
          <a:lstStyle>
            <a:lvl1pPr>
              <a:defRPr lang="zh-CN" altLang="en-US" dirty="0"/>
            </a:lvl1pPr>
          </a:lstStyle>
          <a:p>
            <a:pPr lvl="0" fontAlgn="auto"/>
            <a:r>
              <a:rPr lang="zh-CN" altLang="en-US" strike="noStrike" noProof="1" dirty="0"/>
              <a:t>单击此处编辑母版标题样式</a:t>
            </a:r>
            <a:endParaRPr lang="zh-CN" altLang="en-US" strike="noStrike" noProof="1" dirty="0"/>
          </a:p>
        </p:txBody>
      </p:sp>
      <p:sp>
        <p:nvSpPr>
          <p:cNvPr id="3" name="内容占位符 2"/>
          <p:cNvSpPr>
            <a:spLocks noGrp="1"/>
          </p:cNvSpPr>
          <p:nvPr>
            <p:ph sz="half" idx="1"/>
          </p:nvPr>
        </p:nvSpPr>
        <p:spPr>
          <a:xfrm>
            <a:off x="695960" y="1301750"/>
            <a:ext cx="5323840" cy="4875850"/>
          </a:xfrm>
        </p:spPr>
        <p:txBody>
          <a:bodyPr wrap="square">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4" name="内容占位符 3"/>
          <p:cNvSpPr>
            <a:spLocks noGrp="1"/>
          </p:cNvSpPr>
          <p:nvPr>
            <p:ph sz="half" idx="2"/>
          </p:nvPr>
        </p:nvSpPr>
        <p:spPr>
          <a:xfrm>
            <a:off x="6172200" y="1301750"/>
            <a:ext cx="5323840" cy="4875850"/>
          </a:xfrm>
        </p:spPr>
        <p:txBody>
          <a:bodyPr wrap="square">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5" name="日期占位符 4"/>
          <p:cNvSpPr>
            <a:spLocks noGrp="1"/>
          </p:cNvSpPr>
          <p:nvPr>
            <p:ph type="dt" sz="half" idx="10"/>
          </p:nvPr>
        </p:nvSpPr>
        <p:spPr/>
        <p:txBody>
          <a:bodyPr/>
          <a:p>
            <a:pPr fontAlgn="auto"/>
            <a:fld id="{5592522B-0F24-4480-B9DD-A9474A6880D6}"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dirty="0"/>
          </a:p>
        </p:txBody>
      </p:sp>
      <p:sp>
        <p:nvSpPr>
          <p:cNvPr id="7" name="灯片编号占位符 6"/>
          <p:cNvSpPr>
            <a:spLocks noGrp="1"/>
          </p:cNvSpPr>
          <p:nvPr>
            <p:ph type="sldNum" sz="quarter" idx="12"/>
          </p:nvPr>
        </p:nvSpPr>
        <p:spPr/>
        <p:txBody>
          <a:bodyPr/>
          <a:p>
            <a:pPr fontAlgn="auto"/>
            <a:fld id="{BE5F26B5-172A-4DC2-B0B7-181CFC56B87C}"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695960" y="1301750"/>
            <a:ext cx="5323840" cy="411303"/>
          </a:xfrm>
        </p:spPr>
        <p:txBody>
          <a:bodyPr wrap="square" anchor="b">
            <a:norm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dirty="0"/>
              <a:t>单击此处编辑母版标题样式</a:t>
            </a:r>
            <a:endParaRPr lang="zh-CN" altLang="en-US" strike="noStrike" noProof="1" dirty="0"/>
          </a:p>
        </p:txBody>
      </p:sp>
      <p:sp>
        <p:nvSpPr>
          <p:cNvPr id="4" name="内容占位符 3"/>
          <p:cNvSpPr>
            <a:spLocks noGrp="1"/>
          </p:cNvSpPr>
          <p:nvPr>
            <p:ph sz="half" idx="2"/>
          </p:nvPr>
        </p:nvSpPr>
        <p:spPr>
          <a:xfrm>
            <a:off x="695960" y="1875099"/>
            <a:ext cx="5323840" cy="4300276"/>
          </a:xfrm>
        </p:spPr>
        <p:txBody>
          <a:bodyPr wrap="square">
            <a:normAutofit/>
          </a:bodyPr>
          <a:lstStyle>
            <a:lvl1pPr>
              <a:defRPr sz="1650"/>
            </a:lvl1pPr>
          </a:lstStyle>
          <a:p>
            <a:pPr lvl="0" fontAlgn="auto"/>
            <a:r>
              <a:rPr lang="zh-CN" altLang="en-US" sz="1650"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5" name="文本占位符 4"/>
          <p:cNvSpPr>
            <a:spLocks noGrp="1"/>
          </p:cNvSpPr>
          <p:nvPr>
            <p:ph type="body" sz="quarter" idx="3" hasCustomPrompt="1"/>
          </p:nvPr>
        </p:nvSpPr>
        <p:spPr>
          <a:xfrm>
            <a:off x="6172200" y="1301750"/>
            <a:ext cx="5323840" cy="411303"/>
          </a:xfrm>
        </p:spPr>
        <p:txBody>
          <a:bodyPr wrap="square" anchor="b">
            <a:norm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dirty="0"/>
              <a:t>单击此处编辑母版标题样式</a:t>
            </a:r>
            <a:endParaRPr lang="zh-CN" altLang="en-US" strike="noStrike" noProof="1" dirty="0"/>
          </a:p>
        </p:txBody>
      </p:sp>
      <p:sp>
        <p:nvSpPr>
          <p:cNvPr id="6" name="内容占位符 5"/>
          <p:cNvSpPr>
            <a:spLocks noGrp="1"/>
          </p:cNvSpPr>
          <p:nvPr>
            <p:ph sz="quarter" idx="4"/>
          </p:nvPr>
        </p:nvSpPr>
        <p:spPr>
          <a:xfrm>
            <a:off x="6172200" y="1875099"/>
            <a:ext cx="5323840" cy="4300276"/>
          </a:xfrm>
        </p:spPr>
        <p:txBody>
          <a:bodyPr wrap="square">
            <a:normAutofit/>
          </a:bodyPr>
          <a:lstStyle>
            <a:lvl1pPr>
              <a:defRPr sz="1650"/>
            </a:lvl1pPr>
          </a:lstStyle>
          <a:p>
            <a:pPr lvl="0" fontAlgn="auto"/>
            <a:r>
              <a:rPr lang="zh-CN" altLang="en-US" sz="1650"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10" name="标题 9"/>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2" name="日期占位符 1"/>
          <p:cNvSpPr>
            <a:spLocks noGrp="1"/>
          </p:cNvSpPr>
          <p:nvPr>
            <p:ph type="dt" sz="half" idx="10"/>
          </p:nvPr>
        </p:nvSpPr>
        <p:spPr/>
        <p:txBody>
          <a:bodyPr/>
          <a:p>
            <a:pPr fontAlgn="auto"/>
            <a:fld id="{5592522B-0F24-4480-B9DD-A9474A6880D6}" type="datetimeFigureOut">
              <a:rPr lang="zh-CN" altLang="en-US" strike="noStrike" noProof="1" smtClean="0">
                <a:latin typeface="+mn-lt"/>
                <a:ea typeface="+mn-ea"/>
                <a:cs typeface="+mn-cs"/>
              </a:rPr>
            </a:fld>
            <a:endParaRPr lang="zh-CN" altLang="en-US" strike="noStrike" noProof="1"/>
          </a:p>
        </p:txBody>
      </p:sp>
      <p:sp>
        <p:nvSpPr>
          <p:cNvPr id="7" name="页脚占位符 6"/>
          <p:cNvSpPr>
            <a:spLocks noGrp="1"/>
          </p:cNvSpPr>
          <p:nvPr>
            <p:ph type="ftr" sz="quarter" idx="11"/>
          </p:nvPr>
        </p:nvSpPr>
        <p:spPr/>
        <p:txBody>
          <a:bodyPr/>
          <a:p>
            <a:pPr fontAlgn="auto"/>
            <a:endParaRPr lang="zh-CN" altLang="en-US" strike="noStrike" noProof="1" dirty="0"/>
          </a:p>
        </p:txBody>
      </p:sp>
      <p:sp>
        <p:nvSpPr>
          <p:cNvPr id="8" name="灯片编号占位符 7"/>
          <p:cNvSpPr>
            <a:spLocks noGrp="1"/>
          </p:cNvSpPr>
          <p:nvPr>
            <p:ph type="sldNum" sz="quarter" idx="12"/>
          </p:nvPr>
        </p:nvSpPr>
        <p:spPr/>
        <p:txBody>
          <a:bodyPr/>
          <a:p>
            <a:pPr fontAlgn="auto"/>
            <a:fld id="{BE5F26B5-172A-4DC2-B0B7-181CFC56B87C}"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rmAutofit/>
          </a:bodyPr>
          <a:lstStyle/>
          <a:p>
            <a:pPr fontAlgn="auto"/>
            <a:r>
              <a:rPr lang="zh-CN" altLang="en-US" strike="noStrike" noProof="1" dirty="0"/>
              <a:t>单击此处编辑母版标题样式</a:t>
            </a:r>
            <a:endParaRPr lang="zh-CN" altLang="en-US" strike="noStrike" noProof="1" dirty="0"/>
          </a:p>
        </p:txBody>
      </p:sp>
      <p:sp>
        <p:nvSpPr>
          <p:cNvPr id="3" name="日期占位符 2"/>
          <p:cNvSpPr>
            <a:spLocks noGrp="1"/>
          </p:cNvSpPr>
          <p:nvPr>
            <p:ph type="dt" sz="half" idx="10"/>
          </p:nvPr>
        </p:nvSpPr>
        <p:spPr/>
        <p:txBody>
          <a:bodyPr/>
          <a:p>
            <a:pPr fontAlgn="auto"/>
            <a:fld id="{5592522B-0F24-4480-B9DD-A9474A6880D6}"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p:txBody>
          <a:bodyPr/>
          <a:p>
            <a:pPr fontAlgn="auto"/>
            <a:endParaRPr lang="zh-CN" altLang="en-US" strike="noStrike" noProof="1" dirty="0"/>
          </a:p>
        </p:txBody>
      </p:sp>
      <p:sp>
        <p:nvSpPr>
          <p:cNvPr id="5" name="灯片编号占位符 4"/>
          <p:cNvSpPr>
            <a:spLocks noGrp="1"/>
          </p:cNvSpPr>
          <p:nvPr>
            <p:ph type="sldNum" sz="quarter" idx="12"/>
          </p:nvPr>
        </p:nvSpPr>
        <p:spPr/>
        <p:txBody>
          <a:bodyPr/>
          <a:p>
            <a:pPr fontAlgn="auto"/>
            <a:fld id="{BE5F26B5-172A-4DC2-B0B7-181CFC56B87C}"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990800" y="3743550"/>
            <a:ext cx="7768800" cy="575100"/>
          </a:xfrm>
        </p:spPr>
        <p:txBody>
          <a:bodyPr lIns="90000" tIns="46800" rIns="90000" bIns="46800" anchor="b" anchorCtr="0">
            <a:normAutofit/>
          </a:bodyPr>
          <a:lstStyle>
            <a:lvl1pPr>
              <a:defRPr sz="4400"/>
            </a:lvl1pPr>
          </a:lstStyle>
          <a:p>
            <a:pPr fontAlgn="auto"/>
            <a:r>
              <a:rPr lang="zh-CN" altLang="en-US" strike="noStrike" noProof="1" dirty="0"/>
              <a:t>单击此处编辑标题</a:t>
            </a:r>
            <a:endParaRPr lang="zh-CN" altLang="en-US" strike="noStrike" noProof="1" dirty="0"/>
          </a:p>
        </p:txBody>
      </p:sp>
      <p:sp>
        <p:nvSpPr>
          <p:cNvPr id="3" name="文本占位符 2"/>
          <p:cNvSpPr>
            <a:spLocks noGrp="1"/>
          </p:cNvSpPr>
          <p:nvPr>
            <p:ph type="body" idx="1" hasCustomPrompt="1"/>
          </p:nvPr>
        </p:nvSpPr>
        <p:spPr>
          <a:xfrm>
            <a:off x="1990800" y="4318650"/>
            <a:ext cx="7768800" cy="6507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dirty="0"/>
              <a:t>单击此处编辑文本</a:t>
            </a:r>
            <a:endParaRPr lang="zh-CN" altLang="en-US" strike="noStrike" noProof="1" dirty="0"/>
          </a:p>
        </p:txBody>
      </p:sp>
      <p:sp>
        <p:nvSpPr>
          <p:cNvPr id="4" name="日期占位符 3"/>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dirty="0"/>
          </a:p>
        </p:txBody>
      </p:sp>
      <p:sp>
        <p:nvSpPr>
          <p:cNvPr id="6" name="灯片编号占位符 5"/>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auto"/>
            <a:fld id="{5592522B-0F24-4480-B9DD-A9474A6880D6}"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zh-CN" altLang="en-US" strike="noStrike" noProof="1" dirty="0"/>
          </a:p>
        </p:txBody>
      </p:sp>
      <p:sp>
        <p:nvSpPr>
          <p:cNvPr id="4" name="灯片编号占位符 3"/>
          <p:cNvSpPr>
            <a:spLocks noGrp="1"/>
          </p:cNvSpPr>
          <p:nvPr>
            <p:ph type="sldNum" sz="quarter" idx="12"/>
          </p:nvPr>
        </p:nvSpPr>
        <p:spPr/>
        <p:txBody>
          <a:bodyPr/>
          <a:p>
            <a:pPr fontAlgn="auto"/>
            <a:fld id="{BE5F26B5-172A-4DC2-B0B7-181CFC56B87C}"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nvPr>
        </p:nvSpPr>
        <p:spPr>
          <a:xfrm>
            <a:off x="695960" y="360045"/>
            <a:ext cx="10801985" cy="5817870"/>
          </a:xfrm>
        </p:spPr>
        <p:txBody>
          <a:bodyPr wrap="square">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2" name="日期占位符 1"/>
          <p:cNvSpPr>
            <a:spLocks noGrp="1"/>
          </p:cNvSpPr>
          <p:nvPr>
            <p:ph type="dt" sz="half" idx="10"/>
          </p:nvPr>
        </p:nvSpPr>
        <p:spPr/>
        <p:txBody>
          <a:bodyPr/>
          <a:p>
            <a:pPr fontAlgn="auto"/>
            <a:fld id="{5592522B-0F24-4480-B9DD-A9474A6880D6}"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p:txBody>
          <a:bodyPr/>
          <a:p>
            <a:pPr fontAlgn="auto"/>
            <a:endParaRPr lang="zh-CN" altLang="en-US" strike="noStrike" noProof="1" dirty="0"/>
          </a:p>
        </p:txBody>
      </p:sp>
      <p:sp>
        <p:nvSpPr>
          <p:cNvPr id="5" name="灯片编号占位符 4"/>
          <p:cNvSpPr>
            <a:spLocks noGrp="1"/>
          </p:cNvSpPr>
          <p:nvPr>
            <p:ph type="sldNum" sz="quarter" idx="12"/>
          </p:nvPr>
        </p:nvSpPr>
        <p:spPr/>
        <p:txBody>
          <a:bodyPr/>
          <a:p>
            <a:pPr fontAlgn="auto"/>
            <a:fld id="{BE5F26B5-172A-4DC2-B0B7-181CFC56B87C}"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695960" y="1301750"/>
            <a:ext cx="10799088" cy="405553"/>
          </a:xfrm>
        </p:spPr>
        <p:txBody>
          <a:bodyPr wrap="square" anchor="t">
            <a:norm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fontAlgn="auto"/>
            <a:r>
              <a:rPr lang="zh-CN" altLang="en-US" strike="noStrike" noProof="1" dirty="0"/>
              <a:t>单击此处编辑副标题</a:t>
            </a:r>
            <a:endParaRPr lang="zh-CN" altLang="en-US" strike="noStrike" noProof="1" dirty="0"/>
          </a:p>
        </p:txBody>
      </p:sp>
      <p:sp>
        <p:nvSpPr>
          <p:cNvPr id="4" name="标题 3"/>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2" name="日期占位符 1"/>
          <p:cNvSpPr>
            <a:spLocks noGrp="1"/>
          </p:cNvSpPr>
          <p:nvPr>
            <p:ph type="dt" sz="half" idx="10"/>
          </p:nvPr>
        </p:nvSpPr>
        <p:spPr/>
        <p:txBody>
          <a:bodyPr/>
          <a:p>
            <a:pPr fontAlgn="auto"/>
            <a:fld id="{5592522B-0F24-4480-B9DD-A9474A6880D6}"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dirty="0"/>
          </a:p>
        </p:txBody>
      </p:sp>
      <p:sp>
        <p:nvSpPr>
          <p:cNvPr id="6" name="灯片编号占位符 5"/>
          <p:cNvSpPr>
            <a:spLocks noGrp="1"/>
          </p:cNvSpPr>
          <p:nvPr>
            <p:ph type="sldNum" sz="quarter" idx="12"/>
          </p:nvPr>
        </p:nvSpPr>
        <p:spPr/>
        <p:txBody>
          <a:bodyPr/>
          <a:p>
            <a:pPr fontAlgn="auto"/>
            <a:fld id="{BE5F26B5-172A-4DC2-B0B7-181CFC56B87C}"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6858000"/>
          </a:xfrm>
          <a:prstGeom prst="rect">
            <a:avLst/>
          </a:prstGeom>
          <a:gradFill flip="none" rotWithShape="1">
            <a:gsLst>
              <a:gs pos="85000">
                <a:schemeClr val="accent1">
                  <a:alpha val="12000"/>
                </a:schemeClr>
              </a:gs>
              <a:gs pos="22000">
                <a:schemeClr val="bg1">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auto">
              <a:buClrTx/>
              <a:buSzTx/>
              <a:buFontTx/>
            </a:pPr>
            <a:endParaRPr lang="zh-CN" altLang="en-US" sz="1350" strike="noStrike" noProof="1">
              <a:sym typeface="+mn-ea"/>
            </a:endParaRPr>
          </a:p>
        </p:txBody>
      </p:sp>
      <p:sp>
        <p:nvSpPr>
          <p:cNvPr id="18" name="任意多边形: 形状 17"/>
          <p:cNvSpPr/>
          <p:nvPr>
            <p:custDataLst>
              <p:tags r:id="rId3"/>
            </p:custDataLst>
          </p:nvPr>
        </p:nvSpPr>
        <p:spPr>
          <a:xfrm>
            <a:off x="5217583" y="0"/>
            <a:ext cx="6974417" cy="6858000"/>
          </a:xfrm>
          <a:custGeom>
            <a:avLst/>
            <a:gdLst>
              <a:gd name="connsiteX0" fmla="*/ 1728889 w 6974194"/>
              <a:gd name="connsiteY0" fmla="*/ 0 h 6858000"/>
              <a:gd name="connsiteX1" fmla="*/ 6974194 w 6974194"/>
              <a:gd name="connsiteY1" fmla="*/ 0 h 6858000"/>
              <a:gd name="connsiteX2" fmla="*/ 6974194 w 6974194"/>
              <a:gd name="connsiteY2" fmla="*/ 6858000 h 6858000"/>
              <a:gd name="connsiteX3" fmla="*/ 398557 w 6974194"/>
              <a:gd name="connsiteY3" fmla="*/ 6858000 h 6858000"/>
              <a:gd name="connsiteX4" fmla="*/ 388788 w 6974194"/>
              <a:gd name="connsiteY4" fmla="*/ 6832265 h 6858000"/>
              <a:gd name="connsiteX5" fmla="*/ 0 w 6974194"/>
              <a:gd name="connsiteY5" fmla="*/ 4544320 h 6858000"/>
              <a:gd name="connsiteX6" fmla="*/ 1664471 w 6974194"/>
              <a:gd name="connsiteY6" fmla="*/ 701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74194" h="6858000">
                <a:moveTo>
                  <a:pt x="1728889" y="0"/>
                </a:moveTo>
                <a:lnTo>
                  <a:pt x="6974194" y="0"/>
                </a:lnTo>
                <a:lnTo>
                  <a:pt x="6974194" y="6858000"/>
                </a:lnTo>
                <a:lnTo>
                  <a:pt x="398557" y="6858000"/>
                </a:lnTo>
                <a:lnTo>
                  <a:pt x="388788" y="6832265"/>
                </a:lnTo>
                <a:cubicBezTo>
                  <a:pt x="137268" y="6118847"/>
                  <a:pt x="0" y="5348231"/>
                  <a:pt x="0" y="4544320"/>
                </a:cubicBezTo>
                <a:cubicBezTo>
                  <a:pt x="0" y="2821652"/>
                  <a:pt x="630307" y="1251875"/>
                  <a:pt x="1664471" y="70171"/>
                </a:cubicBezTo>
                <a:close/>
              </a:path>
            </a:pathLst>
          </a:custGeom>
          <a:gradFill flip="none" rotWithShape="1">
            <a:gsLst>
              <a:gs pos="0">
                <a:schemeClr val="accent1">
                  <a:alpha val="6000"/>
                </a:schemeClr>
              </a:gs>
              <a:gs pos="100000">
                <a:schemeClr val="bg2">
                  <a:lumMod val="90000"/>
                  <a:alpha val="0"/>
                </a:schemeClr>
              </a:gs>
            </a:gsLst>
            <a:lin ang="57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auto">
              <a:buClrTx/>
              <a:buSzTx/>
              <a:buFontTx/>
            </a:pPr>
            <a:endParaRPr lang="zh-CN" altLang="en-US" sz="1350" strike="noStrike" noProof="1">
              <a:sym typeface="+mn-ea"/>
            </a:endParaRPr>
          </a:p>
        </p:txBody>
      </p:sp>
      <p:sp>
        <p:nvSpPr>
          <p:cNvPr id="20" name="任意多边形: 形状 19"/>
          <p:cNvSpPr/>
          <p:nvPr>
            <p:custDataLst>
              <p:tags r:id="rId4"/>
            </p:custDataLst>
          </p:nvPr>
        </p:nvSpPr>
        <p:spPr>
          <a:xfrm>
            <a:off x="6007100" y="0"/>
            <a:ext cx="6184900" cy="6858000"/>
          </a:xfrm>
          <a:custGeom>
            <a:avLst/>
            <a:gdLst>
              <a:gd name="connsiteX0" fmla="*/ 4419600 w 5372100"/>
              <a:gd name="connsiteY0" fmla="*/ 0 h 5956300"/>
              <a:gd name="connsiteX1" fmla="*/ 5310304 w 5372100"/>
              <a:gd name="connsiteY1" fmla="*/ 89791 h 5956300"/>
              <a:gd name="connsiteX2" fmla="*/ 5372100 w 5372100"/>
              <a:gd name="connsiteY2" fmla="*/ 104053 h 5956300"/>
              <a:gd name="connsiteX3" fmla="*/ 5372100 w 5372100"/>
              <a:gd name="connsiteY3" fmla="*/ 5956300 h 5956300"/>
              <a:gd name="connsiteX4" fmla="*/ 274920 w 5372100"/>
              <a:gd name="connsiteY4" fmla="*/ 5956300 h 5956300"/>
              <a:gd name="connsiteX5" fmla="*/ 268181 w 5372100"/>
              <a:gd name="connsiteY5" fmla="*/ 5939207 h 5956300"/>
              <a:gd name="connsiteX6" fmla="*/ 0 w 5372100"/>
              <a:gd name="connsiteY6" fmla="*/ 4419600 h 5956300"/>
              <a:gd name="connsiteX7" fmla="*/ 4419600 w 5372100"/>
              <a:gd name="connsiteY7" fmla="*/ 0 h 59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2100" h="5956300">
                <a:moveTo>
                  <a:pt x="4419600" y="0"/>
                </a:moveTo>
                <a:cubicBezTo>
                  <a:pt x="4724710" y="0"/>
                  <a:pt x="5022598" y="30918"/>
                  <a:pt x="5310304" y="89791"/>
                </a:cubicBezTo>
                <a:lnTo>
                  <a:pt x="5372100" y="104053"/>
                </a:lnTo>
                <a:lnTo>
                  <a:pt x="5372100" y="5956300"/>
                </a:lnTo>
                <a:lnTo>
                  <a:pt x="274920" y="5956300"/>
                </a:lnTo>
                <a:lnTo>
                  <a:pt x="268181" y="5939207"/>
                </a:lnTo>
                <a:cubicBezTo>
                  <a:pt x="94685" y="5465369"/>
                  <a:pt x="0" y="4953542"/>
                  <a:pt x="0" y="4419600"/>
                </a:cubicBezTo>
                <a:cubicBezTo>
                  <a:pt x="0" y="1978722"/>
                  <a:pt x="1978722" y="0"/>
                  <a:pt x="4419600" y="0"/>
                </a:cubicBezTo>
                <a:close/>
              </a:path>
            </a:pathLst>
          </a:custGeom>
          <a:gradFill flip="none" rotWithShape="1">
            <a:gsLst>
              <a:gs pos="0">
                <a:schemeClr val="bg2">
                  <a:lumMod val="90000"/>
                  <a:alpha val="20000"/>
                </a:schemeClr>
              </a:gs>
              <a:gs pos="100000">
                <a:schemeClr val="bg2">
                  <a:lumMod val="90000"/>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auto">
              <a:buClrTx/>
              <a:buSzTx/>
              <a:buFontTx/>
            </a:pPr>
            <a:endParaRPr lang="zh-CN" altLang="en-US" sz="1350" strike="noStrike" noProof="1">
              <a:sym typeface="+mn-ea"/>
            </a:endParaRPr>
          </a:p>
        </p:txBody>
      </p:sp>
      <p:cxnSp>
        <p:nvCxnSpPr>
          <p:cNvPr id="12" name="直接连接符 11"/>
          <p:cNvCxnSpPr/>
          <p:nvPr>
            <p:custDataLst>
              <p:tags r:id="rId5"/>
            </p:custDataLst>
          </p:nvPr>
        </p:nvCxnSpPr>
        <p:spPr>
          <a:xfrm>
            <a:off x="1085850" y="862013"/>
            <a:ext cx="186267" cy="0"/>
          </a:xfrm>
          <a:prstGeom prst="line">
            <a:avLst/>
          </a:prstGeom>
          <a:ln w="22225"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6"/>
            </p:custDataLst>
          </p:nvPr>
        </p:nvCxnSpPr>
        <p:spPr>
          <a:xfrm>
            <a:off x="1085850" y="917575"/>
            <a:ext cx="186267" cy="0"/>
          </a:xfrm>
          <a:prstGeom prst="line">
            <a:avLst/>
          </a:prstGeom>
          <a:ln w="22225"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7"/>
            </p:custDataLst>
          </p:nvPr>
        </p:nvCxnSpPr>
        <p:spPr>
          <a:xfrm>
            <a:off x="1085850" y="973138"/>
            <a:ext cx="186267" cy="0"/>
          </a:xfrm>
          <a:prstGeom prst="line">
            <a:avLst/>
          </a:prstGeom>
          <a:ln w="22225"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任意多边形: 形状 15"/>
          <p:cNvSpPr/>
          <p:nvPr>
            <p:custDataLst>
              <p:tags r:id="rId8"/>
            </p:custDataLst>
          </p:nvPr>
        </p:nvSpPr>
        <p:spPr>
          <a:xfrm>
            <a:off x="8032750" y="603250"/>
            <a:ext cx="2364317" cy="836613"/>
          </a:xfrm>
          <a:custGeom>
            <a:avLst/>
            <a:gdLst>
              <a:gd name="connsiteX0" fmla="*/ 1698625 w 1762125"/>
              <a:gd name="connsiteY0" fmla="*/ 496888 h 623888"/>
              <a:gd name="connsiteX1" fmla="*/ 1762125 w 1762125"/>
              <a:gd name="connsiteY1" fmla="*/ 560388 h 623888"/>
              <a:gd name="connsiteX2" fmla="*/ 1698625 w 1762125"/>
              <a:gd name="connsiteY2" fmla="*/ 623888 h 623888"/>
              <a:gd name="connsiteX3" fmla="*/ 1635125 w 1762125"/>
              <a:gd name="connsiteY3" fmla="*/ 560388 h 623888"/>
              <a:gd name="connsiteX4" fmla="*/ 1698625 w 1762125"/>
              <a:gd name="connsiteY4" fmla="*/ 496888 h 623888"/>
              <a:gd name="connsiteX5" fmla="*/ 1426105 w 1762125"/>
              <a:gd name="connsiteY5" fmla="*/ 496888 h 623888"/>
              <a:gd name="connsiteX6" fmla="*/ 1489605 w 1762125"/>
              <a:gd name="connsiteY6" fmla="*/ 560388 h 623888"/>
              <a:gd name="connsiteX7" fmla="*/ 1426105 w 1762125"/>
              <a:gd name="connsiteY7" fmla="*/ 623888 h 623888"/>
              <a:gd name="connsiteX8" fmla="*/ 1362605 w 1762125"/>
              <a:gd name="connsiteY8" fmla="*/ 560388 h 623888"/>
              <a:gd name="connsiteX9" fmla="*/ 1426105 w 1762125"/>
              <a:gd name="connsiteY9" fmla="*/ 496888 h 623888"/>
              <a:gd name="connsiteX10" fmla="*/ 1153584 w 1762125"/>
              <a:gd name="connsiteY10" fmla="*/ 496888 h 623888"/>
              <a:gd name="connsiteX11" fmla="*/ 1217084 w 1762125"/>
              <a:gd name="connsiteY11" fmla="*/ 560388 h 623888"/>
              <a:gd name="connsiteX12" fmla="*/ 1153584 w 1762125"/>
              <a:gd name="connsiteY12" fmla="*/ 623888 h 623888"/>
              <a:gd name="connsiteX13" fmla="*/ 1090084 w 1762125"/>
              <a:gd name="connsiteY13" fmla="*/ 560388 h 623888"/>
              <a:gd name="connsiteX14" fmla="*/ 1153584 w 1762125"/>
              <a:gd name="connsiteY14" fmla="*/ 496888 h 623888"/>
              <a:gd name="connsiteX15" fmla="*/ 881063 w 1762125"/>
              <a:gd name="connsiteY15" fmla="*/ 496888 h 623888"/>
              <a:gd name="connsiteX16" fmla="*/ 944563 w 1762125"/>
              <a:gd name="connsiteY16" fmla="*/ 560388 h 623888"/>
              <a:gd name="connsiteX17" fmla="*/ 881063 w 1762125"/>
              <a:gd name="connsiteY17" fmla="*/ 623888 h 623888"/>
              <a:gd name="connsiteX18" fmla="*/ 817563 w 1762125"/>
              <a:gd name="connsiteY18" fmla="*/ 560388 h 623888"/>
              <a:gd name="connsiteX19" fmla="*/ 881063 w 1762125"/>
              <a:gd name="connsiteY19" fmla="*/ 496888 h 623888"/>
              <a:gd name="connsiteX20" fmla="*/ 608542 w 1762125"/>
              <a:gd name="connsiteY20" fmla="*/ 496888 h 623888"/>
              <a:gd name="connsiteX21" fmla="*/ 672042 w 1762125"/>
              <a:gd name="connsiteY21" fmla="*/ 560388 h 623888"/>
              <a:gd name="connsiteX22" fmla="*/ 608542 w 1762125"/>
              <a:gd name="connsiteY22" fmla="*/ 623888 h 623888"/>
              <a:gd name="connsiteX23" fmla="*/ 545042 w 1762125"/>
              <a:gd name="connsiteY23" fmla="*/ 560388 h 623888"/>
              <a:gd name="connsiteX24" fmla="*/ 608542 w 1762125"/>
              <a:gd name="connsiteY24" fmla="*/ 496888 h 623888"/>
              <a:gd name="connsiteX25" fmla="*/ 336021 w 1762125"/>
              <a:gd name="connsiteY25" fmla="*/ 496888 h 623888"/>
              <a:gd name="connsiteX26" fmla="*/ 399521 w 1762125"/>
              <a:gd name="connsiteY26" fmla="*/ 560388 h 623888"/>
              <a:gd name="connsiteX27" fmla="*/ 336021 w 1762125"/>
              <a:gd name="connsiteY27" fmla="*/ 623888 h 623888"/>
              <a:gd name="connsiteX28" fmla="*/ 272521 w 1762125"/>
              <a:gd name="connsiteY28" fmla="*/ 560388 h 623888"/>
              <a:gd name="connsiteX29" fmla="*/ 336021 w 1762125"/>
              <a:gd name="connsiteY29" fmla="*/ 496888 h 623888"/>
              <a:gd name="connsiteX30" fmla="*/ 63500 w 1762125"/>
              <a:gd name="connsiteY30" fmla="*/ 496888 h 623888"/>
              <a:gd name="connsiteX31" fmla="*/ 127000 w 1762125"/>
              <a:gd name="connsiteY31" fmla="*/ 560388 h 623888"/>
              <a:gd name="connsiteX32" fmla="*/ 63500 w 1762125"/>
              <a:gd name="connsiteY32" fmla="*/ 623888 h 623888"/>
              <a:gd name="connsiteX33" fmla="*/ 0 w 1762125"/>
              <a:gd name="connsiteY33" fmla="*/ 560388 h 623888"/>
              <a:gd name="connsiteX34" fmla="*/ 63500 w 1762125"/>
              <a:gd name="connsiteY34" fmla="*/ 496888 h 623888"/>
              <a:gd name="connsiteX35" fmla="*/ 1698625 w 1762125"/>
              <a:gd name="connsiteY35" fmla="*/ 248444 h 623888"/>
              <a:gd name="connsiteX36" fmla="*/ 1762125 w 1762125"/>
              <a:gd name="connsiteY36" fmla="*/ 311944 h 623888"/>
              <a:gd name="connsiteX37" fmla="*/ 1698625 w 1762125"/>
              <a:gd name="connsiteY37" fmla="*/ 375444 h 623888"/>
              <a:gd name="connsiteX38" fmla="*/ 1635125 w 1762125"/>
              <a:gd name="connsiteY38" fmla="*/ 311944 h 623888"/>
              <a:gd name="connsiteX39" fmla="*/ 1698625 w 1762125"/>
              <a:gd name="connsiteY39" fmla="*/ 248444 h 623888"/>
              <a:gd name="connsiteX40" fmla="*/ 1426105 w 1762125"/>
              <a:gd name="connsiteY40" fmla="*/ 248444 h 623888"/>
              <a:gd name="connsiteX41" fmla="*/ 1489605 w 1762125"/>
              <a:gd name="connsiteY41" fmla="*/ 311944 h 623888"/>
              <a:gd name="connsiteX42" fmla="*/ 1426105 w 1762125"/>
              <a:gd name="connsiteY42" fmla="*/ 375444 h 623888"/>
              <a:gd name="connsiteX43" fmla="*/ 1362605 w 1762125"/>
              <a:gd name="connsiteY43" fmla="*/ 311944 h 623888"/>
              <a:gd name="connsiteX44" fmla="*/ 1426105 w 1762125"/>
              <a:gd name="connsiteY44" fmla="*/ 248444 h 623888"/>
              <a:gd name="connsiteX45" fmla="*/ 1153584 w 1762125"/>
              <a:gd name="connsiteY45" fmla="*/ 248444 h 623888"/>
              <a:gd name="connsiteX46" fmla="*/ 1217084 w 1762125"/>
              <a:gd name="connsiteY46" fmla="*/ 311944 h 623888"/>
              <a:gd name="connsiteX47" fmla="*/ 1153584 w 1762125"/>
              <a:gd name="connsiteY47" fmla="*/ 375444 h 623888"/>
              <a:gd name="connsiteX48" fmla="*/ 1090084 w 1762125"/>
              <a:gd name="connsiteY48" fmla="*/ 311944 h 623888"/>
              <a:gd name="connsiteX49" fmla="*/ 1153584 w 1762125"/>
              <a:gd name="connsiteY49" fmla="*/ 248444 h 623888"/>
              <a:gd name="connsiteX50" fmla="*/ 881063 w 1762125"/>
              <a:gd name="connsiteY50" fmla="*/ 248444 h 623888"/>
              <a:gd name="connsiteX51" fmla="*/ 944563 w 1762125"/>
              <a:gd name="connsiteY51" fmla="*/ 311944 h 623888"/>
              <a:gd name="connsiteX52" fmla="*/ 881063 w 1762125"/>
              <a:gd name="connsiteY52" fmla="*/ 375444 h 623888"/>
              <a:gd name="connsiteX53" fmla="*/ 817563 w 1762125"/>
              <a:gd name="connsiteY53" fmla="*/ 311944 h 623888"/>
              <a:gd name="connsiteX54" fmla="*/ 881063 w 1762125"/>
              <a:gd name="connsiteY54" fmla="*/ 248444 h 623888"/>
              <a:gd name="connsiteX55" fmla="*/ 608542 w 1762125"/>
              <a:gd name="connsiteY55" fmla="*/ 248444 h 623888"/>
              <a:gd name="connsiteX56" fmla="*/ 672042 w 1762125"/>
              <a:gd name="connsiteY56" fmla="*/ 311944 h 623888"/>
              <a:gd name="connsiteX57" fmla="*/ 608542 w 1762125"/>
              <a:gd name="connsiteY57" fmla="*/ 375444 h 623888"/>
              <a:gd name="connsiteX58" fmla="*/ 545042 w 1762125"/>
              <a:gd name="connsiteY58" fmla="*/ 311944 h 623888"/>
              <a:gd name="connsiteX59" fmla="*/ 608542 w 1762125"/>
              <a:gd name="connsiteY59" fmla="*/ 248444 h 623888"/>
              <a:gd name="connsiteX60" fmla="*/ 336021 w 1762125"/>
              <a:gd name="connsiteY60" fmla="*/ 248444 h 623888"/>
              <a:gd name="connsiteX61" fmla="*/ 399521 w 1762125"/>
              <a:gd name="connsiteY61" fmla="*/ 311944 h 623888"/>
              <a:gd name="connsiteX62" fmla="*/ 336021 w 1762125"/>
              <a:gd name="connsiteY62" fmla="*/ 375444 h 623888"/>
              <a:gd name="connsiteX63" fmla="*/ 272521 w 1762125"/>
              <a:gd name="connsiteY63" fmla="*/ 311944 h 623888"/>
              <a:gd name="connsiteX64" fmla="*/ 336021 w 1762125"/>
              <a:gd name="connsiteY64" fmla="*/ 248444 h 623888"/>
              <a:gd name="connsiteX65" fmla="*/ 63500 w 1762125"/>
              <a:gd name="connsiteY65" fmla="*/ 248444 h 623888"/>
              <a:gd name="connsiteX66" fmla="*/ 127000 w 1762125"/>
              <a:gd name="connsiteY66" fmla="*/ 311944 h 623888"/>
              <a:gd name="connsiteX67" fmla="*/ 63500 w 1762125"/>
              <a:gd name="connsiteY67" fmla="*/ 375444 h 623888"/>
              <a:gd name="connsiteX68" fmla="*/ 0 w 1762125"/>
              <a:gd name="connsiteY68" fmla="*/ 311944 h 623888"/>
              <a:gd name="connsiteX69" fmla="*/ 63500 w 1762125"/>
              <a:gd name="connsiteY69" fmla="*/ 248444 h 623888"/>
              <a:gd name="connsiteX70" fmla="*/ 1698625 w 1762125"/>
              <a:gd name="connsiteY70" fmla="*/ 0 h 623888"/>
              <a:gd name="connsiteX71" fmla="*/ 1762125 w 1762125"/>
              <a:gd name="connsiteY71" fmla="*/ 63500 h 623888"/>
              <a:gd name="connsiteX72" fmla="*/ 1698625 w 1762125"/>
              <a:gd name="connsiteY72" fmla="*/ 127000 h 623888"/>
              <a:gd name="connsiteX73" fmla="*/ 1635125 w 1762125"/>
              <a:gd name="connsiteY73" fmla="*/ 63500 h 623888"/>
              <a:gd name="connsiteX74" fmla="*/ 1698625 w 1762125"/>
              <a:gd name="connsiteY74" fmla="*/ 0 h 623888"/>
              <a:gd name="connsiteX75" fmla="*/ 1426105 w 1762125"/>
              <a:gd name="connsiteY75" fmla="*/ 0 h 623888"/>
              <a:gd name="connsiteX76" fmla="*/ 1489605 w 1762125"/>
              <a:gd name="connsiteY76" fmla="*/ 63500 h 623888"/>
              <a:gd name="connsiteX77" fmla="*/ 1426105 w 1762125"/>
              <a:gd name="connsiteY77" fmla="*/ 127000 h 623888"/>
              <a:gd name="connsiteX78" fmla="*/ 1362605 w 1762125"/>
              <a:gd name="connsiteY78" fmla="*/ 63500 h 623888"/>
              <a:gd name="connsiteX79" fmla="*/ 1426105 w 1762125"/>
              <a:gd name="connsiteY79" fmla="*/ 0 h 623888"/>
              <a:gd name="connsiteX80" fmla="*/ 1153584 w 1762125"/>
              <a:gd name="connsiteY80" fmla="*/ 0 h 623888"/>
              <a:gd name="connsiteX81" fmla="*/ 1217084 w 1762125"/>
              <a:gd name="connsiteY81" fmla="*/ 63500 h 623888"/>
              <a:gd name="connsiteX82" fmla="*/ 1153584 w 1762125"/>
              <a:gd name="connsiteY82" fmla="*/ 127000 h 623888"/>
              <a:gd name="connsiteX83" fmla="*/ 1090084 w 1762125"/>
              <a:gd name="connsiteY83" fmla="*/ 63500 h 623888"/>
              <a:gd name="connsiteX84" fmla="*/ 1153584 w 1762125"/>
              <a:gd name="connsiteY84" fmla="*/ 0 h 623888"/>
              <a:gd name="connsiteX85" fmla="*/ 881063 w 1762125"/>
              <a:gd name="connsiteY85" fmla="*/ 0 h 623888"/>
              <a:gd name="connsiteX86" fmla="*/ 944563 w 1762125"/>
              <a:gd name="connsiteY86" fmla="*/ 63500 h 623888"/>
              <a:gd name="connsiteX87" fmla="*/ 881063 w 1762125"/>
              <a:gd name="connsiteY87" fmla="*/ 127000 h 623888"/>
              <a:gd name="connsiteX88" fmla="*/ 817563 w 1762125"/>
              <a:gd name="connsiteY88" fmla="*/ 63500 h 623888"/>
              <a:gd name="connsiteX89" fmla="*/ 881063 w 1762125"/>
              <a:gd name="connsiteY89" fmla="*/ 0 h 623888"/>
              <a:gd name="connsiteX90" fmla="*/ 608542 w 1762125"/>
              <a:gd name="connsiteY90" fmla="*/ 0 h 623888"/>
              <a:gd name="connsiteX91" fmla="*/ 672042 w 1762125"/>
              <a:gd name="connsiteY91" fmla="*/ 63500 h 623888"/>
              <a:gd name="connsiteX92" fmla="*/ 608542 w 1762125"/>
              <a:gd name="connsiteY92" fmla="*/ 127000 h 623888"/>
              <a:gd name="connsiteX93" fmla="*/ 545042 w 1762125"/>
              <a:gd name="connsiteY93" fmla="*/ 63500 h 623888"/>
              <a:gd name="connsiteX94" fmla="*/ 608542 w 1762125"/>
              <a:gd name="connsiteY94" fmla="*/ 0 h 623888"/>
              <a:gd name="connsiteX95" fmla="*/ 336021 w 1762125"/>
              <a:gd name="connsiteY95" fmla="*/ 0 h 623888"/>
              <a:gd name="connsiteX96" fmla="*/ 399521 w 1762125"/>
              <a:gd name="connsiteY96" fmla="*/ 63500 h 623888"/>
              <a:gd name="connsiteX97" fmla="*/ 336021 w 1762125"/>
              <a:gd name="connsiteY97" fmla="*/ 127000 h 623888"/>
              <a:gd name="connsiteX98" fmla="*/ 272521 w 1762125"/>
              <a:gd name="connsiteY98" fmla="*/ 63500 h 623888"/>
              <a:gd name="connsiteX99" fmla="*/ 336021 w 1762125"/>
              <a:gd name="connsiteY99" fmla="*/ 0 h 623888"/>
              <a:gd name="connsiteX100" fmla="*/ 63500 w 1762125"/>
              <a:gd name="connsiteY100" fmla="*/ 0 h 623888"/>
              <a:gd name="connsiteX101" fmla="*/ 127000 w 1762125"/>
              <a:gd name="connsiteY101" fmla="*/ 63500 h 623888"/>
              <a:gd name="connsiteX102" fmla="*/ 63500 w 1762125"/>
              <a:gd name="connsiteY102" fmla="*/ 127000 h 623888"/>
              <a:gd name="connsiteX103" fmla="*/ 0 w 1762125"/>
              <a:gd name="connsiteY103" fmla="*/ 63500 h 623888"/>
              <a:gd name="connsiteX104" fmla="*/ 63500 w 1762125"/>
              <a:gd name="connsiteY104" fmla="*/ 0 h 6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762125" h="623888">
                <a:moveTo>
                  <a:pt x="1698625" y="496888"/>
                </a:moveTo>
                <a:cubicBezTo>
                  <a:pt x="1733695" y="496888"/>
                  <a:pt x="1762125" y="525318"/>
                  <a:pt x="1762125" y="560388"/>
                </a:cubicBezTo>
                <a:cubicBezTo>
                  <a:pt x="1762125" y="595458"/>
                  <a:pt x="1733695" y="623888"/>
                  <a:pt x="1698625" y="623888"/>
                </a:cubicBezTo>
                <a:cubicBezTo>
                  <a:pt x="1663555" y="623888"/>
                  <a:pt x="1635125" y="595458"/>
                  <a:pt x="1635125" y="560388"/>
                </a:cubicBezTo>
                <a:cubicBezTo>
                  <a:pt x="1635125" y="525318"/>
                  <a:pt x="1663555" y="496888"/>
                  <a:pt x="1698625" y="496888"/>
                </a:cubicBezTo>
                <a:close/>
                <a:moveTo>
                  <a:pt x="1426105" y="496888"/>
                </a:moveTo>
                <a:cubicBezTo>
                  <a:pt x="1461175" y="496888"/>
                  <a:pt x="1489605" y="525318"/>
                  <a:pt x="1489605" y="560388"/>
                </a:cubicBezTo>
                <a:cubicBezTo>
                  <a:pt x="1489605" y="595458"/>
                  <a:pt x="1461175" y="623888"/>
                  <a:pt x="1426105" y="623888"/>
                </a:cubicBezTo>
                <a:cubicBezTo>
                  <a:pt x="1391035" y="623888"/>
                  <a:pt x="1362605" y="595458"/>
                  <a:pt x="1362605" y="560388"/>
                </a:cubicBezTo>
                <a:cubicBezTo>
                  <a:pt x="1362605" y="525318"/>
                  <a:pt x="1391035" y="496888"/>
                  <a:pt x="1426105" y="496888"/>
                </a:cubicBezTo>
                <a:close/>
                <a:moveTo>
                  <a:pt x="1153584" y="496888"/>
                </a:moveTo>
                <a:cubicBezTo>
                  <a:pt x="1188654" y="496888"/>
                  <a:pt x="1217084" y="525318"/>
                  <a:pt x="1217084" y="560388"/>
                </a:cubicBezTo>
                <a:cubicBezTo>
                  <a:pt x="1217084" y="595458"/>
                  <a:pt x="1188654" y="623888"/>
                  <a:pt x="1153584" y="623888"/>
                </a:cubicBezTo>
                <a:cubicBezTo>
                  <a:pt x="1118514" y="623888"/>
                  <a:pt x="1090084" y="595458"/>
                  <a:pt x="1090084" y="560388"/>
                </a:cubicBezTo>
                <a:cubicBezTo>
                  <a:pt x="1090084" y="525318"/>
                  <a:pt x="1118514" y="496888"/>
                  <a:pt x="1153584" y="496888"/>
                </a:cubicBezTo>
                <a:close/>
                <a:moveTo>
                  <a:pt x="881063" y="496888"/>
                </a:moveTo>
                <a:cubicBezTo>
                  <a:pt x="916133" y="496888"/>
                  <a:pt x="944563" y="525318"/>
                  <a:pt x="944563" y="560388"/>
                </a:cubicBezTo>
                <a:cubicBezTo>
                  <a:pt x="944563" y="595458"/>
                  <a:pt x="916133" y="623888"/>
                  <a:pt x="881063" y="623888"/>
                </a:cubicBezTo>
                <a:cubicBezTo>
                  <a:pt x="845993" y="623888"/>
                  <a:pt x="817563" y="595458"/>
                  <a:pt x="817563" y="560388"/>
                </a:cubicBezTo>
                <a:cubicBezTo>
                  <a:pt x="817563" y="525318"/>
                  <a:pt x="845993" y="496888"/>
                  <a:pt x="881063" y="496888"/>
                </a:cubicBezTo>
                <a:close/>
                <a:moveTo>
                  <a:pt x="608542" y="496888"/>
                </a:moveTo>
                <a:cubicBezTo>
                  <a:pt x="643612" y="496888"/>
                  <a:pt x="672042" y="525318"/>
                  <a:pt x="672042" y="560388"/>
                </a:cubicBezTo>
                <a:cubicBezTo>
                  <a:pt x="672042" y="595458"/>
                  <a:pt x="643612" y="623888"/>
                  <a:pt x="608542" y="623888"/>
                </a:cubicBezTo>
                <a:cubicBezTo>
                  <a:pt x="573472" y="623888"/>
                  <a:pt x="545042" y="595458"/>
                  <a:pt x="545042" y="560388"/>
                </a:cubicBezTo>
                <a:cubicBezTo>
                  <a:pt x="545042" y="525318"/>
                  <a:pt x="573472" y="496888"/>
                  <a:pt x="608542" y="496888"/>
                </a:cubicBezTo>
                <a:close/>
                <a:moveTo>
                  <a:pt x="336021" y="496888"/>
                </a:moveTo>
                <a:cubicBezTo>
                  <a:pt x="371091" y="496888"/>
                  <a:pt x="399521" y="525318"/>
                  <a:pt x="399521" y="560388"/>
                </a:cubicBezTo>
                <a:cubicBezTo>
                  <a:pt x="399521" y="595458"/>
                  <a:pt x="371091" y="623888"/>
                  <a:pt x="336021" y="623888"/>
                </a:cubicBezTo>
                <a:cubicBezTo>
                  <a:pt x="300951" y="623888"/>
                  <a:pt x="272521" y="595458"/>
                  <a:pt x="272521" y="560388"/>
                </a:cubicBezTo>
                <a:cubicBezTo>
                  <a:pt x="272521" y="525318"/>
                  <a:pt x="300951" y="496888"/>
                  <a:pt x="336021" y="496888"/>
                </a:cubicBezTo>
                <a:close/>
                <a:moveTo>
                  <a:pt x="63500" y="496888"/>
                </a:moveTo>
                <a:cubicBezTo>
                  <a:pt x="98570" y="496888"/>
                  <a:pt x="127000" y="525318"/>
                  <a:pt x="127000" y="560388"/>
                </a:cubicBezTo>
                <a:cubicBezTo>
                  <a:pt x="127000" y="595458"/>
                  <a:pt x="98570" y="623888"/>
                  <a:pt x="63500" y="623888"/>
                </a:cubicBezTo>
                <a:cubicBezTo>
                  <a:pt x="28430" y="623888"/>
                  <a:pt x="0" y="595458"/>
                  <a:pt x="0" y="560388"/>
                </a:cubicBezTo>
                <a:cubicBezTo>
                  <a:pt x="0" y="525318"/>
                  <a:pt x="28430" y="496888"/>
                  <a:pt x="63500" y="496888"/>
                </a:cubicBezTo>
                <a:close/>
                <a:moveTo>
                  <a:pt x="1698625" y="248444"/>
                </a:moveTo>
                <a:cubicBezTo>
                  <a:pt x="1733695" y="248444"/>
                  <a:pt x="1762125" y="276874"/>
                  <a:pt x="1762125" y="311944"/>
                </a:cubicBezTo>
                <a:cubicBezTo>
                  <a:pt x="1762125" y="347014"/>
                  <a:pt x="1733695" y="375444"/>
                  <a:pt x="1698625" y="375444"/>
                </a:cubicBezTo>
                <a:cubicBezTo>
                  <a:pt x="1663555" y="375444"/>
                  <a:pt x="1635125" y="347014"/>
                  <a:pt x="1635125" y="311944"/>
                </a:cubicBezTo>
                <a:cubicBezTo>
                  <a:pt x="1635125" y="276874"/>
                  <a:pt x="1663555" y="248444"/>
                  <a:pt x="1698625" y="248444"/>
                </a:cubicBezTo>
                <a:close/>
                <a:moveTo>
                  <a:pt x="1426105" y="248444"/>
                </a:moveTo>
                <a:cubicBezTo>
                  <a:pt x="1461175" y="248444"/>
                  <a:pt x="1489605" y="276874"/>
                  <a:pt x="1489605" y="311944"/>
                </a:cubicBezTo>
                <a:cubicBezTo>
                  <a:pt x="1489605" y="347014"/>
                  <a:pt x="1461175" y="375444"/>
                  <a:pt x="1426105" y="375444"/>
                </a:cubicBezTo>
                <a:cubicBezTo>
                  <a:pt x="1391035" y="375444"/>
                  <a:pt x="1362605" y="347014"/>
                  <a:pt x="1362605" y="311944"/>
                </a:cubicBezTo>
                <a:cubicBezTo>
                  <a:pt x="1362605" y="276874"/>
                  <a:pt x="1391035" y="248444"/>
                  <a:pt x="1426105" y="248444"/>
                </a:cubicBezTo>
                <a:close/>
                <a:moveTo>
                  <a:pt x="1153584" y="248444"/>
                </a:moveTo>
                <a:cubicBezTo>
                  <a:pt x="1188654" y="248444"/>
                  <a:pt x="1217084" y="276874"/>
                  <a:pt x="1217084" y="311944"/>
                </a:cubicBezTo>
                <a:cubicBezTo>
                  <a:pt x="1217084" y="347014"/>
                  <a:pt x="1188654" y="375444"/>
                  <a:pt x="1153584" y="375444"/>
                </a:cubicBezTo>
                <a:cubicBezTo>
                  <a:pt x="1118514" y="375444"/>
                  <a:pt x="1090084" y="347014"/>
                  <a:pt x="1090084" y="311944"/>
                </a:cubicBezTo>
                <a:cubicBezTo>
                  <a:pt x="1090084" y="276874"/>
                  <a:pt x="1118514" y="248444"/>
                  <a:pt x="1153584" y="248444"/>
                </a:cubicBezTo>
                <a:close/>
                <a:moveTo>
                  <a:pt x="881063" y="248444"/>
                </a:moveTo>
                <a:cubicBezTo>
                  <a:pt x="916133" y="248444"/>
                  <a:pt x="944563" y="276874"/>
                  <a:pt x="944563" y="311944"/>
                </a:cubicBezTo>
                <a:cubicBezTo>
                  <a:pt x="944563" y="347014"/>
                  <a:pt x="916133" y="375444"/>
                  <a:pt x="881063" y="375444"/>
                </a:cubicBezTo>
                <a:cubicBezTo>
                  <a:pt x="845993" y="375444"/>
                  <a:pt x="817563" y="347014"/>
                  <a:pt x="817563" y="311944"/>
                </a:cubicBezTo>
                <a:cubicBezTo>
                  <a:pt x="817563" y="276874"/>
                  <a:pt x="845993" y="248444"/>
                  <a:pt x="881063" y="248444"/>
                </a:cubicBezTo>
                <a:close/>
                <a:moveTo>
                  <a:pt x="608542" y="248444"/>
                </a:moveTo>
                <a:cubicBezTo>
                  <a:pt x="643612" y="248444"/>
                  <a:pt x="672042" y="276874"/>
                  <a:pt x="672042" y="311944"/>
                </a:cubicBezTo>
                <a:cubicBezTo>
                  <a:pt x="672042" y="347014"/>
                  <a:pt x="643612" y="375444"/>
                  <a:pt x="608542" y="375444"/>
                </a:cubicBezTo>
                <a:cubicBezTo>
                  <a:pt x="573472" y="375444"/>
                  <a:pt x="545042" y="347014"/>
                  <a:pt x="545042" y="311944"/>
                </a:cubicBezTo>
                <a:cubicBezTo>
                  <a:pt x="545042" y="276874"/>
                  <a:pt x="573472" y="248444"/>
                  <a:pt x="608542" y="248444"/>
                </a:cubicBezTo>
                <a:close/>
                <a:moveTo>
                  <a:pt x="336021" y="248444"/>
                </a:moveTo>
                <a:cubicBezTo>
                  <a:pt x="371091" y="248444"/>
                  <a:pt x="399521" y="276874"/>
                  <a:pt x="399521" y="311944"/>
                </a:cubicBezTo>
                <a:cubicBezTo>
                  <a:pt x="399521" y="347014"/>
                  <a:pt x="371091" y="375444"/>
                  <a:pt x="336021" y="375444"/>
                </a:cubicBezTo>
                <a:cubicBezTo>
                  <a:pt x="300951" y="375444"/>
                  <a:pt x="272521" y="347014"/>
                  <a:pt x="272521" y="311944"/>
                </a:cubicBezTo>
                <a:cubicBezTo>
                  <a:pt x="272521" y="276874"/>
                  <a:pt x="300951" y="248444"/>
                  <a:pt x="336021" y="248444"/>
                </a:cubicBezTo>
                <a:close/>
                <a:moveTo>
                  <a:pt x="63500" y="248444"/>
                </a:moveTo>
                <a:cubicBezTo>
                  <a:pt x="98570" y="248444"/>
                  <a:pt x="127000" y="276874"/>
                  <a:pt x="127000" y="311944"/>
                </a:cubicBezTo>
                <a:cubicBezTo>
                  <a:pt x="127000" y="347014"/>
                  <a:pt x="98570" y="375444"/>
                  <a:pt x="63500" y="375444"/>
                </a:cubicBezTo>
                <a:cubicBezTo>
                  <a:pt x="28430" y="375444"/>
                  <a:pt x="0" y="347014"/>
                  <a:pt x="0" y="311944"/>
                </a:cubicBezTo>
                <a:cubicBezTo>
                  <a:pt x="0" y="276874"/>
                  <a:pt x="28430" y="248444"/>
                  <a:pt x="63500" y="248444"/>
                </a:cubicBezTo>
                <a:close/>
                <a:moveTo>
                  <a:pt x="1698625" y="0"/>
                </a:moveTo>
                <a:cubicBezTo>
                  <a:pt x="1733695" y="0"/>
                  <a:pt x="1762125" y="28430"/>
                  <a:pt x="1762125" y="63500"/>
                </a:cubicBezTo>
                <a:cubicBezTo>
                  <a:pt x="1762125" y="98570"/>
                  <a:pt x="1733695" y="127000"/>
                  <a:pt x="1698625" y="127000"/>
                </a:cubicBezTo>
                <a:cubicBezTo>
                  <a:pt x="1663555" y="127000"/>
                  <a:pt x="1635125" y="98570"/>
                  <a:pt x="1635125" y="63500"/>
                </a:cubicBezTo>
                <a:cubicBezTo>
                  <a:pt x="1635125" y="28430"/>
                  <a:pt x="1663555" y="0"/>
                  <a:pt x="1698625" y="0"/>
                </a:cubicBezTo>
                <a:close/>
                <a:moveTo>
                  <a:pt x="1426105" y="0"/>
                </a:moveTo>
                <a:cubicBezTo>
                  <a:pt x="1461175" y="0"/>
                  <a:pt x="1489605" y="28430"/>
                  <a:pt x="1489605" y="63500"/>
                </a:cubicBezTo>
                <a:cubicBezTo>
                  <a:pt x="1489605" y="98570"/>
                  <a:pt x="1461175" y="127000"/>
                  <a:pt x="1426105" y="127000"/>
                </a:cubicBezTo>
                <a:cubicBezTo>
                  <a:pt x="1391035" y="127000"/>
                  <a:pt x="1362605" y="98570"/>
                  <a:pt x="1362605" y="63500"/>
                </a:cubicBezTo>
                <a:cubicBezTo>
                  <a:pt x="1362605" y="28430"/>
                  <a:pt x="1391035" y="0"/>
                  <a:pt x="1426105" y="0"/>
                </a:cubicBezTo>
                <a:close/>
                <a:moveTo>
                  <a:pt x="1153584" y="0"/>
                </a:moveTo>
                <a:cubicBezTo>
                  <a:pt x="1188654" y="0"/>
                  <a:pt x="1217084" y="28430"/>
                  <a:pt x="1217084" y="63500"/>
                </a:cubicBezTo>
                <a:cubicBezTo>
                  <a:pt x="1217084" y="98570"/>
                  <a:pt x="1188654" y="127000"/>
                  <a:pt x="1153584" y="127000"/>
                </a:cubicBezTo>
                <a:cubicBezTo>
                  <a:pt x="1118514" y="127000"/>
                  <a:pt x="1090084" y="98570"/>
                  <a:pt x="1090084" y="63500"/>
                </a:cubicBezTo>
                <a:cubicBezTo>
                  <a:pt x="1090084" y="28430"/>
                  <a:pt x="1118514" y="0"/>
                  <a:pt x="1153584" y="0"/>
                </a:cubicBezTo>
                <a:close/>
                <a:moveTo>
                  <a:pt x="881063" y="0"/>
                </a:moveTo>
                <a:cubicBezTo>
                  <a:pt x="916133" y="0"/>
                  <a:pt x="944563" y="28430"/>
                  <a:pt x="944563" y="63500"/>
                </a:cubicBezTo>
                <a:cubicBezTo>
                  <a:pt x="944563" y="98570"/>
                  <a:pt x="916133" y="127000"/>
                  <a:pt x="881063" y="127000"/>
                </a:cubicBezTo>
                <a:cubicBezTo>
                  <a:pt x="845993" y="127000"/>
                  <a:pt x="817563" y="98570"/>
                  <a:pt x="817563" y="63500"/>
                </a:cubicBezTo>
                <a:cubicBezTo>
                  <a:pt x="817563" y="28430"/>
                  <a:pt x="845993" y="0"/>
                  <a:pt x="881063" y="0"/>
                </a:cubicBezTo>
                <a:close/>
                <a:moveTo>
                  <a:pt x="608542" y="0"/>
                </a:moveTo>
                <a:cubicBezTo>
                  <a:pt x="643612" y="0"/>
                  <a:pt x="672042" y="28430"/>
                  <a:pt x="672042" y="63500"/>
                </a:cubicBezTo>
                <a:cubicBezTo>
                  <a:pt x="672042" y="98570"/>
                  <a:pt x="643612" y="127000"/>
                  <a:pt x="608542" y="127000"/>
                </a:cubicBezTo>
                <a:cubicBezTo>
                  <a:pt x="573472" y="127000"/>
                  <a:pt x="545042" y="98570"/>
                  <a:pt x="545042" y="63500"/>
                </a:cubicBezTo>
                <a:cubicBezTo>
                  <a:pt x="545042" y="28430"/>
                  <a:pt x="573472" y="0"/>
                  <a:pt x="608542" y="0"/>
                </a:cubicBezTo>
                <a:close/>
                <a:moveTo>
                  <a:pt x="336021" y="0"/>
                </a:moveTo>
                <a:cubicBezTo>
                  <a:pt x="371091" y="0"/>
                  <a:pt x="399521" y="28430"/>
                  <a:pt x="399521" y="63500"/>
                </a:cubicBezTo>
                <a:cubicBezTo>
                  <a:pt x="399521" y="98570"/>
                  <a:pt x="371091" y="127000"/>
                  <a:pt x="336021" y="127000"/>
                </a:cubicBezTo>
                <a:cubicBezTo>
                  <a:pt x="300951" y="127000"/>
                  <a:pt x="272521" y="98570"/>
                  <a:pt x="272521" y="63500"/>
                </a:cubicBezTo>
                <a:cubicBezTo>
                  <a:pt x="272521" y="28430"/>
                  <a:pt x="300951" y="0"/>
                  <a:pt x="336021" y="0"/>
                </a:cubicBezTo>
                <a:close/>
                <a:moveTo>
                  <a:pt x="63500" y="0"/>
                </a:moveTo>
                <a:cubicBezTo>
                  <a:pt x="98570" y="0"/>
                  <a:pt x="127000" y="28430"/>
                  <a:pt x="127000" y="63500"/>
                </a:cubicBezTo>
                <a:cubicBezTo>
                  <a:pt x="127000" y="98570"/>
                  <a:pt x="98570" y="127000"/>
                  <a:pt x="63500" y="127000"/>
                </a:cubicBezTo>
                <a:cubicBezTo>
                  <a:pt x="28430" y="127000"/>
                  <a:pt x="0" y="98570"/>
                  <a:pt x="0" y="63500"/>
                </a:cubicBezTo>
                <a:cubicBezTo>
                  <a:pt x="0" y="28430"/>
                  <a:pt x="28430" y="0"/>
                  <a:pt x="63500" y="0"/>
                </a:cubicBezTo>
                <a:close/>
              </a:path>
            </a:pathLst>
          </a:custGeom>
          <a:solidFill>
            <a:schemeClr val="bg2">
              <a:lumMod val="9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1350" strike="noStrike" noProof="1"/>
          </a:p>
        </p:txBody>
      </p:sp>
      <p:sp>
        <p:nvSpPr>
          <p:cNvPr id="17" name="任意多边形: 形状 16"/>
          <p:cNvSpPr/>
          <p:nvPr>
            <p:custDataLst>
              <p:tags r:id="rId9"/>
            </p:custDataLst>
          </p:nvPr>
        </p:nvSpPr>
        <p:spPr>
          <a:xfrm>
            <a:off x="7183967" y="419100"/>
            <a:ext cx="5008033" cy="6438900"/>
          </a:xfrm>
          <a:custGeom>
            <a:avLst/>
            <a:gdLst>
              <a:gd name="connsiteX0" fmla="*/ 4499244 w 4897408"/>
              <a:gd name="connsiteY0" fmla="*/ 0 h 6733912"/>
              <a:gd name="connsiteX1" fmla="*/ 4730775 w 4897408"/>
              <a:gd name="connsiteY1" fmla="*/ 6502 h 6733912"/>
              <a:gd name="connsiteX2" fmla="*/ 4897408 w 4897408"/>
              <a:gd name="connsiteY2" fmla="*/ 20574 h 6733912"/>
              <a:gd name="connsiteX3" fmla="*/ 4897408 w 4897408"/>
              <a:gd name="connsiteY3" fmla="*/ 6733912 h 6733912"/>
              <a:gd name="connsiteX4" fmla="*/ 279874 w 4897408"/>
              <a:gd name="connsiteY4" fmla="*/ 6733912 h 6733912"/>
              <a:gd name="connsiteX5" fmla="*/ 273014 w 4897408"/>
              <a:gd name="connsiteY5" fmla="*/ 6714588 h 6733912"/>
              <a:gd name="connsiteX6" fmla="*/ 0 w 4897408"/>
              <a:gd name="connsiteY6" fmla="*/ 4996592 h 6733912"/>
              <a:gd name="connsiteX7" fmla="*/ 4499244 w 4897408"/>
              <a:gd name="connsiteY7" fmla="*/ 0 h 673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7408" h="6733912">
                <a:moveTo>
                  <a:pt x="4499244" y="0"/>
                </a:moveTo>
                <a:cubicBezTo>
                  <a:pt x="4576896" y="0"/>
                  <a:pt x="4654089" y="2185"/>
                  <a:pt x="4730775" y="6502"/>
                </a:cubicBezTo>
                <a:lnTo>
                  <a:pt x="4897408" y="20574"/>
                </a:lnTo>
                <a:lnTo>
                  <a:pt x="4897408" y="6733912"/>
                </a:lnTo>
                <a:lnTo>
                  <a:pt x="279874" y="6733912"/>
                </a:lnTo>
                <a:lnTo>
                  <a:pt x="273014" y="6714588"/>
                </a:lnTo>
                <a:cubicBezTo>
                  <a:pt x="96392" y="6178889"/>
                  <a:pt x="0" y="5600241"/>
                  <a:pt x="0" y="4996592"/>
                </a:cubicBezTo>
                <a:cubicBezTo>
                  <a:pt x="0" y="2237050"/>
                  <a:pt x="2014380" y="0"/>
                  <a:pt x="449924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1350" strike="noStrike" noProof="1"/>
          </a:p>
        </p:txBody>
      </p:sp>
      <p:sp useBgFill="1">
        <p:nvSpPr>
          <p:cNvPr id="19" name="任意多边形: 形状 18"/>
          <p:cNvSpPr/>
          <p:nvPr>
            <p:custDataLst>
              <p:tags r:id="rId10"/>
            </p:custDataLst>
          </p:nvPr>
        </p:nvSpPr>
        <p:spPr>
          <a:xfrm>
            <a:off x="7183967" y="1306513"/>
            <a:ext cx="5008033" cy="5551488"/>
          </a:xfrm>
          <a:custGeom>
            <a:avLst/>
            <a:gdLst>
              <a:gd name="connsiteX0" fmla="*/ 4419600 w 5372100"/>
              <a:gd name="connsiteY0" fmla="*/ 0 h 5956300"/>
              <a:gd name="connsiteX1" fmla="*/ 5310304 w 5372100"/>
              <a:gd name="connsiteY1" fmla="*/ 89791 h 5956300"/>
              <a:gd name="connsiteX2" fmla="*/ 5372100 w 5372100"/>
              <a:gd name="connsiteY2" fmla="*/ 104053 h 5956300"/>
              <a:gd name="connsiteX3" fmla="*/ 5372100 w 5372100"/>
              <a:gd name="connsiteY3" fmla="*/ 5956300 h 5956300"/>
              <a:gd name="connsiteX4" fmla="*/ 274920 w 5372100"/>
              <a:gd name="connsiteY4" fmla="*/ 5956300 h 5956300"/>
              <a:gd name="connsiteX5" fmla="*/ 268181 w 5372100"/>
              <a:gd name="connsiteY5" fmla="*/ 5939207 h 5956300"/>
              <a:gd name="connsiteX6" fmla="*/ 0 w 5372100"/>
              <a:gd name="connsiteY6" fmla="*/ 4419600 h 5956300"/>
              <a:gd name="connsiteX7" fmla="*/ 4419600 w 5372100"/>
              <a:gd name="connsiteY7" fmla="*/ 0 h 59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2100" h="5956300">
                <a:moveTo>
                  <a:pt x="4419600" y="0"/>
                </a:moveTo>
                <a:cubicBezTo>
                  <a:pt x="4724710" y="0"/>
                  <a:pt x="5022598" y="30918"/>
                  <a:pt x="5310304" y="89791"/>
                </a:cubicBezTo>
                <a:lnTo>
                  <a:pt x="5372100" y="104053"/>
                </a:lnTo>
                <a:lnTo>
                  <a:pt x="5372100" y="5956300"/>
                </a:lnTo>
                <a:lnTo>
                  <a:pt x="274920" y="5956300"/>
                </a:lnTo>
                <a:lnTo>
                  <a:pt x="268181" y="5939207"/>
                </a:lnTo>
                <a:cubicBezTo>
                  <a:pt x="94685" y="5465369"/>
                  <a:pt x="0" y="4953542"/>
                  <a:pt x="0" y="4419600"/>
                </a:cubicBezTo>
                <a:cubicBezTo>
                  <a:pt x="0" y="1978722"/>
                  <a:pt x="1978722" y="0"/>
                  <a:pt x="4419600"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1350" strike="noStrike" noProof="1"/>
          </a:p>
        </p:txBody>
      </p:sp>
      <p:sp>
        <p:nvSpPr>
          <p:cNvPr id="2" name="标题 1"/>
          <p:cNvSpPr>
            <a:spLocks noGrp="1"/>
          </p:cNvSpPr>
          <p:nvPr>
            <p:ph type="ctrTitle"/>
          </p:nvPr>
        </p:nvSpPr>
        <p:spPr>
          <a:xfrm>
            <a:off x="1085995" y="1612900"/>
            <a:ext cx="5514927" cy="2063750"/>
          </a:xfrm>
        </p:spPr>
        <p:txBody>
          <a:bodyPr wrap="square" anchor="b">
            <a:normAutofit/>
          </a:bodyPr>
          <a:lstStyle>
            <a:lvl1pPr algn="l">
              <a:lnSpc>
                <a:spcPct val="100000"/>
              </a:lnSpc>
              <a:defRPr sz="4500"/>
            </a:lvl1pPr>
          </a:lstStyle>
          <a:p>
            <a:pPr fontAlgn="auto"/>
            <a:r>
              <a:rPr lang="zh-CN" altLang="en-US" strike="noStrike" noProof="1" dirty="0"/>
              <a:t>单击此处编辑母版标题样式</a:t>
            </a:r>
            <a:endParaRPr lang="zh-CN" altLang="en-US" strike="noStrike" noProof="1" dirty="0"/>
          </a:p>
        </p:txBody>
      </p:sp>
      <p:sp>
        <p:nvSpPr>
          <p:cNvPr id="3" name="副标题 2"/>
          <p:cNvSpPr>
            <a:spLocks noGrp="1"/>
          </p:cNvSpPr>
          <p:nvPr>
            <p:ph type="subTitle" idx="1" hasCustomPrompt="1"/>
          </p:nvPr>
        </p:nvSpPr>
        <p:spPr>
          <a:xfrm>
            <a:off x="1085995" y="3820650"/>
            <a:ext cx="5514927" cy="972000"/>
          </a:xfrm>
        </p:spPr>
        <p:txBody>
          <a:bodyPr wrap="square">
            <a:normAutofit/>
          </a:bodyPr>
          <a:lstStyle>
            <a:lvl1pPr marL="0" indent="0" algn="l">
              <a:lnSpc>
                <a:spcPct val="100000"/>
              </a:lnSpc>
              <a:buNone/>
              <a:defRPr sz="3300" b="1" cap="all" baseline="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dirty="0"/>
              <a:t>单击此处编辑副标题</a:t>
            </a:r>
            <a:endParaRPr lang="zh-CN" altLang="en-US" strike="noStrike" noProof="1" dirty="0"/>
          </a:p>
        </p:txBody>
      </p:sp>
      <p:sp>
        <p:nvSpPr>
          <p:cNvPr id="10" name="公司名占位符 6"/>
          <p:cNvSpPr>
            <a:spLocks noGrp="1"/>
          </p:cNvSpPr>
          <p:nvPr>
            <p:ph type="body" sz="quarter" idx="13" hasCustomPrompt="1"/>
          </p:nvPr>
        </p:nvSpPr>
        <p:spPr>
          <a:xfrm>
            <a:off x="1504296" y="660400"/>
            <a:ext cx="2880000" cy="504000"/>
          </a:xfrm>
        </p:spPr>
        <p:txBody>
          <a:bodyPr wrap="square" anchor="ctr">
            <a:normAutofit/>
          </a:bodyPr>
          <a:lstStyle>
            <a:lvl1pPr marL="0" indent="0">
              <a:lnSpc>
                <a:spcPct val="100000"/>
              </a:lnSpc>
              <a:buNone/>
              <a:defRPr sz="1200">
                <a:solidFill>
                  <a:schemeClr val="tx1">
                    <a:lumMod val="60000"/>
                    <a:lumOff val="40000"/>
                  </a:schemeClr>
                </a:solidFill>
              </a:defRPr>
            </a:lvl1pPr>
          </a:lstStyle>
          <a:p>
            <a:pPr lvl="0" fontAlgn="auto"/>
            <a:r>
              <a:rPr lang="zh-CN" altLang="en-US" strike="noStrike" noProof="1" dirty="0"/>
              <a:t>公司名</a:t>
            </a:r>
            <a:endParaRPr lang="zh-CN" altLang="en-US" strike="noStrike" noProof="1" dirty="0"/>
          </a:p>
        </p:txBody>
      </p:sp>
      <p:sp>
        <p:nvSpPr>
          <p:cNvPr id="14" name="署名占位符 10"/>
          <p:cNvSpPr>
            <a:spLocks noGrp="1"/>
          </p:cNvSpPr>
          <p:nvPr>
            <p:ph type="body" sz="quarter" idx="17" hasCustomPrompt="1"/>
          </p:nvPr>
        </p:nvSpPr>
        <p:spPr>
          <a:xfrm>
            <a:off x="1089544" y="4985878"/>
            <a:ext cx="2880000" cy="504000"/>
          </a:xfrm>
          <a:prstGeom prst="roundRect">
            <a:avLst>
              <a:gd name="adj" fmla="val 50000"/>
            </a:avLst>
          </a:prstGeom>
          <a:solidFill>
            <a:schemeClr val="accent1"/>
          </a:solidFill>
        </p:spPr>
        <p:txBody>
          <a:bodyPr wrap="square" anchor="ctr">
            <a:normAutofit/>
          </a:bodyPr>
          <a:lstStyle>
            <a:lvl1pPr marL="0" indent="0" algn="ctr">
              <a:lnSpc>
                <a:spcPct val="100000"/>
              </a:lnSpc>
              <a:buNone/>
              <a:defRPr sz="1200" b="1">
                <a:solidFill>
                  <a:srgbClr val="FFFFFF"/>
                </a:solidFill>
              </a:defRPr>
            </a:lvl1pPr>
          </a:lstStyle>
          <a:p>
            <a:pPr lvl="0" fontAlgn="auto"/>
            <a:r>
              <a:rPr lang="zh-CN" altLang="en-US" strike="noStrike" noProof="1" dirty="0"/>
              <a:t>署名</a:t>
            </a:r>
            <a:endParaRPr lang="zh-CN" altLang="en-US" strike="noStrike" noProof="1" dirty="0"/>
          </a:p>
        </p:txBody>
      </p:sp>
      <p:sp>
        <p:nvSpPr>
          <p:cNvPr id="4" name="日期占位符 3"/>
          <p:cNvSpPr>
            <a:spLocks noGrp="1"/>
          </p:cNvSpPr>
          <p:nvPr>
            <p:ph type="dt" sz="half" idx="10"/>
            <p:custDataLst>
              <p:tags r:id="rId11"/>
            </p:custDataLst>
          </p:nvPr>
        </p:nvSpPr>
        <p:spPr>
          <a:xfrm>
            <a:off x="696383" y="6356350"/>
            <a:ext cx="2743200" cy="365125"/>
          </a:xfrm>
          <a:prstGeom prst="rect">
            <a:avLst/>
          </a:prstGeom>
        </p:spPr>
        <p:txBody>
          <a:bodyPr vert="horz" wrap="square" lIns="91440" tIns="45720" rIns="91440" bIns="45720" rtlCol="0" anchor="ctr">
            <a:normAutofit/>
          </a:bodyPr>
          <a:lstStyle/>
          <a:p>
            <a:pPr fontAlgn="auto"/>
            <a:fld id="{5592522B-0F24-4480-B9DD-A9474A6880D6}"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custDataLst>
              <p:tags r:id="rId12"/>
            </p:custDataLst>
          </p:nvPr>
        </p:nvSpPr>
        <p:spPr>
          <a:xfrm>
            <a:off x="4038600" y="6356350"/>
            <a:ext cx="4114800" cy="365125"/>
          </a:xfrm>
          <a:prstGeom prst="rect">
            <a:avLst/>
          </a:prstGeom>
        </p:spPr>
        <p:txBody>
          <a:bodyPr vert="horz" lIns="91440" tIns="45720" rIns="91440" bIns="45720" rtlCol="0" anchor="ctr">
            <a:normAutofit/>
          </a:bodyPr>
          <a:lstStyle/>
          <a:p>
            <a:pPr fontAlgn="auto"/>
            <a:endParaRPr lang="zh-CN" altLang="en-US" strike="noStrike" noProof="1"/>
          </a:p>
        </p:txBody>
      </p:sp>
      <p:sp>
        <p:nvSpPr>
          <p:cNvPr id="6" name="灯片编号占位符 5"/>
          <p:cNvSpPr>
            <a:spLocks noGrp="1"/>
          </p:cNvSpPr>
          <p:nvPr>
            <p:ph type="sldNum" sz="quarter" idx="12"/>
            <p:custDataLst>
              <p:tags r:id="rId13"/>
            </p:custDataLst>
          </p:nvPr>
        </p:nvSpPr>
        <p:spPr>
          <a:xfrm>
            <a:off x="8610600" y="6356350"/>
            <a:ext cx="2743200" cy="365125"/>
          </a:xfrm>
          <a:prstGeom prst="rect">
            <a:avLst/>
          </a:prstGeom>
        </p:spPr>
        <p:txBody>
          <a:bodyPr vert="horz" wrap="square" lIns="91440" tIns="45720" rIns="91440" bIns="45720" rtlCol="0" anchor="ctr">
            <a:normAutofit/>
          </a:bodyPr>
          <a:lstStyle/>
          <a:p>
            <a:pPr fontAlgn="auto"/>
            <a:fld id="{BE5F26B5-172A-4DC2-B0B7-181CFC56B87C}"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9" name="矩形 8"/>
          <p:cNvSpPr/>
          <p:nvPr>
            <p:custDataLst>
              <p:tags r:id="rId2"/>
            </p:custDataLst>
          </p:nvPr>
        </p:nvSpPr>
        <p:spPr>
          <a:xfrm>
            <a:off x="0" y="0"/>
            <a:ext cx="12192000" cy="6858000"/>
          </a:xfrm>
          <a:prstGeom prst="rect">
            <a:avLst/>
          </a:prstGeom>
          <a:gradFill flip="none" rotWithShape="1">
            <a:gsLst>
              <a:gs pos="37000">
                <a:schemeClr val="bg1"/>
              </a:gs>
              <a:gs pos="81000">
                <a:schemeClr val="bg2"/>
              </a:gs>
            </a:gsLst>
            <a:lin ang="8100000" scaled="1"/>
            <a:tileRect/>
          </a:gradFill>
          <a:ln w="12887" cap="flat">
            <a:noFill/>
            <a:prstDash val="solid"/>
            <a:miter/>
          </a:ln>
        </p:spPr>
        <p:txBody>
          <a:bodyPr rtlCol="0" anchor="ctr"/>
          <a:p>
            <a:pPr lvl="0"/>
            <a:endParaRPr lang="zh-CN" altLang="en-US" sz="1300">
              <a:latin typeface="汉仪书宋二简" panose="02010600000101010101" charset="-122"/>
              <a:ea typeface="汉仪书宋二简" panose="02010600000101010101" charset="-122"/>
            </a:endParaRPr>
          </a:p>
        </p:txBody>
      </p:sp>
      <p:sp>
        <p:nvSpPr>
          <p:cNvPr id="11" name="矩形: 单圆角 7"/>
          <p:cNvSpPr/>
          <p:nvPr>
            <p:custDataLst>
              <p:tags r:id="rId3"/>
            </p:custDataLst>
          </p:nvPr>
        </p:nvSpPr>
        <p:spPr>
          <a:xfrm>
            <a:off x="0" y="4814888"/>
            <a:ext cx="12192000" cy="2043113"/>
          </a:xfrm>
          <a:prstGeom prst="round1Rect">
            <a:avLst>
              <a:gd name="adj" fmla="val 35708"/>
            </a:avLst>
          </a:prstGeom>
          <a:gradFill flip="none" rotWithShape="1">
            <a:gsLst>
              <a:gs pos="0">
                <a:schemeClr val="bg2">
                  <a:lumMod val="90000"/>
                </a:schemeClr>
              </a:gs>
              <a:gs pos="100000">
                <a:schemeClr val="bg2">
                  <a:alpha val="0"/>
                </a:schemeClr>
              </a:gs>
            </a:gsLst>
            <a:lin ang="540000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35" name="任意多边形: 形状 34"/>
          <p:cNvSpPr/>
          <p:nvPr>
            <p:custDataLst>
              <p:tags r:id="rId4"/>
            </p:custDataLst>
          </p:nvPr>
        </p:nvSpPr>
        <p:spPr>
          <a:xfrm>
            <a:off x="10401300" y="946150"/>
            <a:ext cx="618067" cy="92075"/>
          </a:xfrm>
          <a:custGeom>
            <a:avLst/>
            <a:gdLst>
              <a:gd name="connsiteX0" fmla="*/ 497114 w 537028"/>
              <a:gd name="connsiteY0" fmla="*/ 0 h 79828"/>
              <a:gd name="connsiteX1" fmla="*/ 537028 w 537028"/>
              <a:gd name="connsiteY1" fmla="*/ 39914 h 79828"/>
              <a:gd name="connsiteX2" fmla="*/ 497114 w 537028"/>
              <a:gd name="connsiteY2" fmla="*/ 79828 h 79828"/>
              <a:gd name="connsiteX3" fmla="*/ 457200 w 537028"/>
              <a:gd name="connsiteY3" fmla="*/ 39914 h 79828"/>
              <a:gd name="connsiteX4" fmla="*/ 497114 w 537028"/>
              <a:gd name="connsiteY4" fmla="*/ 0 h 79828"/>
              <a:gd name="connsiteX5" fmla="*/ 344714 w 537028"/>
              <a:gd name="connsiteY5" fmla="*/ 0 h 79828"/>
              <a:gd name="connsiteX6" fmla="*/ 384628 w 537028"/>
              <a:gd name="connsiteY6" fmla="*/ 39914 h 79828"/>
              <a:gd name="connsiteX7" fmla="*/ 344714 w 537028"/>
              <a:gd name="connsiteY7" fmla="*/ 79828 h 79828"/>
              <a:gd name="connsiteX8" fmla="*/ 304800 w 537028"/>
              <a:gd name="connsiteY8" fmla="*/ 39914 h 79828"/>
              <a:gd name="connsiteX9" fmla="*/ 344714 w 537028"/>
              <a:gd name="connsiteY9" fmla="*/ 0 h 79828"/>
              <a:gd name="connsiteX10" fmla="*/ 192314 w 537028"/>
              <a:gd name="connsiteY10" fmla="*/ 0 h 79828"/>
              <a:gd name="connsiteX11" fmla="*/ 232228 w 537028"/>
              <a:gd name="connsiteY11" fmla="*/ 39914 h 79828"/>
              <a:gd name="connsiteX12" fmla="*/ 192314 w 537028"/>
              <a:gd name="connsiteY12" fmla="*/ 79828 h 79828"/>
              <a:gd name="connsiteX13" fmla="*/ 152400 w 537028"/>
              <a:gd name="connsiteY13" fmla="*/ 39914 h 79828"/>
              <a:gd name="connsiteX14" fmla="*/ 192314 w 537028"/>
              <a:gd name="connsiteY14" fmla="*/ 0 h 79828"/>
              <a:gd name="connsiteX15" fmla="*/ 39914 w 537028"/>
              <a:gd name="connsiteY15" fmla="*/ 0 h 79828"/>
              <a:gd name="connsiteX16" fmla="*/ 79828 w 537028"/>
              <a:gd name="connsiteY16" fmla="*/ 39914 h 79828"/>
              <a:gd name="connsiteX17" fmla="*/ 39914 w 537028"/>
              <a:gd name="connsiteY17" fmla="*/ 79828 h 79828"/>
              <a:gd name="connsiteX18" fmla="*/ 0 w 537028"/>
              <a:gd name="connsiteY18" fmla="*/ 39914 h 79828"/>
              <a:gd name="connsiteX19" fmla="*/ 39914 w 537028"/>
              <a:gd name="connsiteY19" fmla="*/ 0 h 7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7028" h="79828">
                <a:moveTo>
                  <a:pt x="497114" y="0"/>
                </a:moveTo>
                <a:cubicBezTo>
                  <a:pt x="519158" y="0"/>
                  <a:pt x="537028" y="17870"/>
                  <a:pt x="537028" y="39914"/>
                </a:cubicBezTo>
                <a:cubicBezTo>
                  <a:pt x="537028" y="61958"/>
                  <a:pt x="519158" y="79828"/>
                  <a:pt x="497114" y="79828"/>
                </a:cubicBezTo>
                <a:cubicBezTo>
                  <a:pt x="475070" y="79828"/>
                  <a:pt x="457200" y="61958"/>
                  <a:pt x="457200" y="39914"/>
                </a:cubicBezTo>
                <a:cubicBezTo>
                  <a:pt x="457200" y="17870"/>
                  <a:pt x="475070" y="0"/>
                  <a:pt x="497114" y="0"/>
                </a:cubicBezTo>
                <a:close/>
                <a:moveTo>
                  <a:pt x="344714" y="0"/>
                </a:moveTo>
                <a:cubicBezTo>
                  <a:pt x="366758" y="0"/>
                  <a:pt x="384628" y="17870"/>
                  <a:pt x="384628" y="39914"/>
                </a:cubicBezTo>
                <a:cubicBezTo>
                  <a:pt x="384628" y="61958"/>
                  <a:pt x="366758" y="79828"/>
                  <a:pt x="344714" y="79828"/>
                </a:cubicBezTo>
                <a:cubicBezTo>
                  <a:pt x="322670" y="79828"/>
                  <a:pt x="304800" y="61958"/>
                  <a:pt x="304800" y="39914"/>
                </a:cubicBezTo>
                <a:cubicBezTo>
                  <a:pt x="304800" y="17870"/>
                  <a:pt x="322670" y="0"/>
                  <a:pt x="344714" y="0"/>
                </a:cubicBezTo>
                <a:close/>
                <a:moveTo>
                  <a:pt x="192314" y="0"/>
                </a:moveTo>
                <a:cubicBezTo>
                  <a:pt x="214358" y="0"/>
                  <a:pt x="232228" y="17870"/>
                  <a:pt x="232228" y="39914"/>
                </a:cubicBezTo>
                <a:cubicBezTo>
                  <a:pt x="232228" y="61958"/>
                  <a:pt x="214358" y="79828"/>
                  <a:pt x="192314" y="79828"/>
                </a:cubicBezTo>
                <a:cubicBezTo>
                  <a:pt x="170270" y="79828"/>
                  <a:pt x="152400" y="61958"/>
                  <a:pt x="152400" y="39914"/>
                </a:cubicBezTo>
                <a:cubicBezTo>
                  <a:pt x="152400" y="17870"/>
                  <a:pt x="170270" y="0"/>
                  <a:pt x="192314" y="0"/>
                </a:cubicBezTo>
                <a:close/>
                <a:moveTo>
                  <a:pt x="39914" y="0"/>
                </a:moveTo>
                <a:cubicBezTo>
                  <a:pt x="61958" y="0"/>
                  <a:pt x="79828" y="17870"/>
                  <a:pt x="79828" y="39914"/>
                </a:cubicBezTo>
                <a:cubicBezTo>
                  <a:pt x="79828" y="61958"/>
                  <a:pt x="61958" y="79828"/>
                  <a:pt x="39914" y="79828"/>
                </a:cubicBezTo>
                <a:cubicBezTo>
                  <a:pt x="17870" y="79828"/>
                  <a:pt x="0" y="61958"/>
                  <a:pt x="0" y="39914"/>
                </a:cubicBezTo>
                <a:cubicBezTo>
                  <a:pt x="0" y="17870"/>
                  <a:pt x="17870" y="0"/>
                  <a:pt x="39914" y="0"/>
                </a:cubicBezTo>
                <a:close/>
              </a:path>
            </a:pathLst>
          </a:custGeom>
          <a:gradFill flip="none" rotWithShape="1">
            <a:gsLst>
              <a:gs pos="3419">
                <a:schemeClr val="accent1"/>
              </a:gs>
              <a:gs pos="100000">
                <a:schemeClr val="accent1">
                  <a:alpha val="20000"/>
                </a:schemeClr>
              </a:gs>
            </a:gsLst>
            <a:lin ang="0" scaled="1"/>
            <a:tileRect/>
          </a:gradFill>
          <a:ln w="12887" cap="flat">
            <a:noFill/>
            <a:prstDash val="solid"/>
            <a:miter/>
          </a:ln>
        </p:spPr>
        <p:txBody>
          <a:bodyPr wrap="square" rtlCol="0" anchor="ctr">
            <a:noAutofit/>
          </a:bodyPr>
          <a:p>
            <a:endParaRPr>
              <a:latin typeface="Arial" panose="020B0604020202020204" pitchFamily="34" charset="0"/>
              <a:ea typeface="微软雅黑" panose="020B0503020204020204" charset="-122"/>
            </a:endParaRPr>
          </a:p>
        </p:txBody>
      </p:sp>
      <p:sp>
        <p:nvSpPr>
          <p:cNvPr id="13" name="任意多边形: 形状 12"/>
          <p:cNvSpPr/>
          <p:nvPr>
            <p:custDataLst>
              <p:tags r:id="rId5"/>
            </p:custDataLst>
          </p:nvPr>
        </p:nvSpPr>
        <p:spPr>
          <a:xfrm flipH="1">
            <a:off x="2313517" y="5275263"/>
            <a:ext cx="3676650" cy="1582738"/>
          </a:xfrm>
          <a:custGeom>
            <a:avLst/>
            <a:gdLst>
              <a:gd name="connsiteX0" fmla="*/ 2737141 w 3677038"/>
              <a:gd name="connsiteY0" fmla="*/ 24 h 1582725"/>
              <a:gd name="connsiteX1" fmla="*/ 2042281 w 3677038"/>
              <a:gd name="connsiteY1" fmla="*/ 154839 h 1582725"/>
              <a:gd name="connsiteX2" fmla="*/ 2483397 w 3677038"/>
              <a:gd name="connsiteY2" fmla="*/ 460175 h 1582725"/>
              <a:gd name="connsiteX3" fmla="*/ 541398 w 3677038"/>
              <a:gd name="connsiteY3" fmla="*/ 809297 h 1582725"/>
              <a:gd name="connsiteX4" fmla="*/ 2303 w 3677038"/>
              <a:gd name="connsiteY4" fmla="*/ 1572691 h 1582725"/>
              <a:gd name="connsiteX5" fmla="*/ 0 w 3677038"/>
              <a:gd name="connsiteY5" fmla="*/ 1582725 h 1582725"/>
              <a:gd name="connsiteX6" fmla="*/ 2517935 w 3677038"/>
              <a:gd name="connsiteY6" fmla="*/ 1582725 h 1582725"/>
              <a:gd name="connsiteX7" fmla="*/ 2458405 w 3677038"/>
              <a:gd name="connsiteY7" fmla="*/ 1538441 h 1582725"/>
              <a:gd name="connsiteX8" fmla="*/ 2166769 w 3677038"/>
              <a:gd name="connsiteY8" fmla="*/ 1070022 h 1582725"/>
              <a:gd name="connsiteX9" fmla="*/ 3642348 w 3677038"/>
              <a:gd name="connsiteY9" fmla="*/ 708622 h 1582725"/>
              <a:gd name="connsiteX10" fmla="*/ 3249209 w 3677038"/>
              <a:gd name="connsiteY10" fmla="*/ 406139 h 1582725"/>
              <a:gd name="connsiteX11" fmla="*/ 3501035 w 3677038"/>
              <a:gd name="connsiteY11" fmla="*/ 229169 h 1582725"/>
              <a:gd name="connsiteX12" fmla="*/ 2962500 w 3677038"/>
              <a:gd name="connsiteY12" fmla="*/ 3431 h 1582725"/>
              <a:gd name="connsiteX13" fmla="*/ 2737141 w 3677038"/>
              <a:gd name="connsiteY13" fmla="*/ 24 h 15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77038" h="1582725">
                <a:moveTo>
                  <a:pt x="2737141" y="24"/>
                </a:moveTo>
                <a:cubicBezTo>
                  <a:pt x="2449368" y="864"/>
                  <a:pt x="2035200" y="23951"/>
                  <a:pt x="2042281" y="154839"/>
                </a:cubicBezTo>
                <a:cubicBezTo>
                  <a:pt x="2046401" y="230994"/>
                  <a:pt x="2733544" y="351099"/>
                  <a:pt x="2483397" y="460175"/>
                </a:cubicBezTo>
                <a:cubicBezTo>
                  <a:pt x="2233250" y="569251"/>
                  <a:pt x="1020369" y="554834"/>
                  <a:pt x="541398" y="809297"/>
                </a:cubicBezTo>
                <a:cubicBezTo>
                  <a:pt x="182168" y="1000144"/>
                  <a:pt x="47290" y="1389794"/>
                  <a:pt x="2303" y="1572691"/>
                </a:cubicBezTo>
                <a:lnTo>
                  <a:pt x="0" y="1582725"/>
                </a:lnTo>
                <a:lnTo>
                  <a:pt x="2517935" y="1582725"/>
                </a:lnTo>
                <a:lnTo>
                  <a:pt x="2458405" y="1538441"/>
                </a:lnTo>
                <a:cubicBezTo>
                  <a:pt x="2309659" y="1424104"/>
                  <a:pt x="2029344" y="1181496"/>
                  <a:pt x="2166769" y="1070022"/>
                </a:cubicBezTo>
                <a:cubicBezTo>
                  <a:pt x="2350002" y="921390"/>
                  <a:pt x="3461941" y="819270"/>
                  <a:pt x="3642348" y="708622"/>
                </a:cubicBezTo>
                <a:cubicBezTo>
                  <a:pt x="3822755" y="597974"/>
                  <a:pt x="3240350" y="481347"/>
                  <a:pt x="3249209" y="406139"/>
                </a:cubicBezTo>
                <a:cubicBezTo>
                  <a:pt x="3229493" y="324438"/>
                  <a:pt x="3362762" y="294383"/>
                  <a:pt x="3501035" y="229169"/>
                </a:cubicBezTo>
                <a:lnTo>
                  <a:pt x="2962500" y="3431"/>
                </a:lnTo>
                <a:cubicBezTo>
                  <a:pt x="2914946" y="1936"/>
                  <a:pt x="2833066" y="-256"/>
                  <a:pt x="2737141" y="24"/>
                </a:cubicBezTo>
                <a:close/>
              </a:path>
            </a:pathLst>
          </a:custGeom>
          <a:gradFill flip="none" rotWithShape="1">
            <a:gsLst>
              <a:gs pos="43000">
                <a:srgbClr val="FFFFFF">
                  <a:alpha val="34000"/>
                </a:srgbClr>
              </a:gs>
              <a:gs pos="0">
                <a:srgbClr val="FFFFFF"/>
              </a:gs>
              <a:gs pos="100000">
                <a:srgbClr val="FFFFFF">
                  <a:alpha val="0"/>
                </a:srgbClr>
              </a:gs>
            </a:gsLst>
            <a:lin ang="5400000" scaled="1"/>
            <a:tileRect/>
          </a:gradFill>
          <a:ln w="12887" cap="flat">
            <a:noFill/>
            <a:prstDash val="solid"/>
            <a:miter/>
          </a:ln>
        </p:spPr>
        <p:txBody>
          <a:bodyPr wrap="square" rtlCol="0" anchor="ctr">
            <a:noAutofit/>
          </a:bodyPr>
          <a:p>
            <a:endParaRPr>
              <a:latin typeface="Arial" panose="020B0604020202020204" pitchFamily="34" charset="0"/>
              <a:ea typeface="微软雅黑" panose="020B0503020204020204" charset="-122"/>
            </a:endParaRPr>
          </a:p>
        </p:txBody>
      </p:sp>
      <p:sp>
        <p:nvSpPr>
          <p:cNvPr id="15" name="任意多边形: 形状 14"/>
          <p:cNvSpPr/>
          <p:nvPr>
            <p:custDataLst>
              <p:tags r:id="rId6"/>
            </p:custDataLst>
          </p:nvPr>
        </p:nvSpPr>
        <p:spPr>
          <a:xfrm>
            <a:off x="1405467" y="1604963"/>
            <a:ext cx="2499783" cy="4270375"/>
          </a:xfrm>
          <a:custGeom>
            <a:avLst/>
            <a:gdLst>
              <a:gd name="connsiteX0" fmla="*/ 2845550 w 2845549"/>
              <a:gd name="connsiteY0" fmla="*/ 3709916 h 4654316"/>
              <a:gd name="connsiteX1" fmla="*/ 0 w 2845549"/>
              <a:gd name="connsiteY1" fmla="*/ 4654316 h 4654316"/>
              <a:gd name="connsiteX2" fmla="*/ 0 w 2845549"/>
              <a:gd name="connsiteY2" fmla="*/ 944553 h 4654316"/>
              <a:gd name="connsiteX3" fmla="*/ 2845550 w 2845549"/>
              <a:gd name="connsiteY3" fmla="*/ 0 h 4654316"/>
              <a:gd name="connsiteX4" fmla="*/ 2845550 w 2845549"/>
              <a:gd name="connsiteY4" fmla="*/ 3709916 h 465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549" h="4654316">
                <a:moveTo>
                  <a:pt x="2845550" y="3709916"/>
                </a:moveTo>
                <a:lnTo>
                  <a:pt x="0" y="4654316"/>
                </a:lnTo>
                <a:lnTo>
                  <a:pt x="0" y="944553"/>
                </a:lnTo>
                <a:lnTo>
                  <a:pt x="2845550" y="0"/>
                </a:lnTo>
                <a:lnTo>
                  <a:pt x="2845550" y="3709916"/>
                </a:lnTo>
                <a:close/>
              </a:path>
            </a:pathLst>
          </a:custGeom>
          <a:gradFill flip="none" rotWithShape="1">
            <a:gsLst>
              <a:gs pos="98291">
                <a:schemeClr val="accent1">
                  <a:lumMod val="40000"/>
                  <a:lumOff val="60000"/>
                </a:schemeClr>
              </a:gs>
              <a:gs pos="1000">
                <a:schemeClr val="accent1"/>
              </a:gs>
              <a:gs pos="51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6" name="任意多边形: 形状 15"/>
          <p:cNvSpPr/>
          <p:nvPr>
            <p:custDataLst>
              <p:tags r:id="rId7"/>
            </p:custDataLst>
          </p:nvPr>
        </p:nvSpPr>
        <p:spPr>
          <a:xfrm>
            <a:off x="1104900" y="2243138"/>
            <a:ext cx="302683" cy="3636963"/>
          </a:xfrm>
          <a:custGeom>
            <a:avLst/>
            <a:gdLst>
              <a:gd name="connsiteX0" fmla="*/ 0 w 344374"/>
              <a:gd name="connsiteY0" fmla="*/ 0 h 3963585"/>
              <a:gd name="connsiteX1" fmla="*/ 344375 w 344374"/>
              <a:gd name="connsiteY1" fmla="*/ 0 h 3963585"/>
              <a:gd name="connsiteX2" fmla="*/ 344375 w 344374"/>
              <a:gd name="connsiteY2" fmla="*/ 3963585 h 3963585"/>
              <a:gd name="connsiteX3" fmla="*/ 168605 w 344374"/>
              <a:gd name="connsiteY3" fmla="*/ 3963585 h 3963585"/>
              <a:gd name="connsiteX4" fmla="*/ 0 w 344374"/>
              <a:gd name="connsiteY4" fmla="*/ 3795133 h 3963585"/>
              <a:gd name="connsiteX5" fmla="*/ 0 w 344374"/>
              <a:gd name="connsiteY5" fmla="*/ 0 h 3963585"/>
              <a:gd name="connsiteX6" fmla="*/ 0 w 344374"/>
              <a:gd name="connsiteY6" fmla="*/ 0 h 396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74" h="3963585">
                <a:moveTo>
                  <a:pt x="0" y="0"/>
                </a:moveTo>
                <a:lnTo>
                  <a:pt x="344375" y="0"/>
                </a:lnTo>
                <a:lnTo>
                  <a:pt x="344375" y="3963585"/>
                </a:lnTo>
                <a:lnTo>
                  <a:pt x="168605" y="3963585"/>
                </a:lnTo>
                <a:cubicBezTo>
                  <a:pt x="75613" y="3963585"/>
                  <a:pt x="0" y="3888125"/>
                  <a:pt x="0" y="3795133"/>
                </a:cubicBezTo>
                <a:lnTo>
                  <a:pt x="0" y="0"/>
                </a:lnTo>
                <a:lnTo>
                  <a:pt x="0" y="0"/>
                </a:lnTo>
                <a:close/>
              </a:path>
            </a:pathLst>
          </a:custGeom>
          <a:solidFill>
            <a:schemeClr val="accent1">
              <a:lumMod val="20000"/>
              <a:lumOff val="80000"/>
            </a:schemeClr>
          </a:soli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7" name="任意多边形: 形状 16"/>
          <p:cNvSpPr/>
          <p:nvPr>
            <p:custDataLst>
              <p:tags r:id="rId8"/>
            </p:custDataLst>
          </p:nvPr>
        </p:nvSpPr>
        <p:spPr>
          <a:xfrm>
            <a:off x="2485389" y="3826510"/>
            <a:ext cx="568325" cy="1678305"/>
          </a:xfrm>
          <a:custGeom>
            <a:avLst/>
            <a:gdLst>
              <a:gd name="connsiteX0" fmla="*/ 646674 w 646826"/>
              <a:gd name="connsiteY0" fmla="*/ 1614437 h 1828775"/>
              <a:gd name="connsiteX1" fmla="*/ 610 w 646826"/>
              <a:gd name="connsiteY1" fmla="*/ 1828776 h 1828775"/>
              <a:gd name="connsiteX2" fmla="*/ 0 w 646826"/>
              <a:gd name="connsiteY2" fmla="*/ 347462 h 1828775"/>
              <a:gd name="connsiteX3" fmla="*/ 236291 w 646826"/>
              <a:gd name="connsiteY3" fmla="*/ 16655 h 1828775"/>
              <a:gd name="connsiteX4" fmla="*/ 236291 w 646826"/>
              <a:gd name="connsiteY4" fmla="*/ 16655 h 1828775"/>
              <a:gd name="connsiteX5" fmla="*/ 646217 w 646826"/>
              <a:gd name="connsiteY5" fmla="*/ 318040 h 1828775"/>
              <a:gd name="connsiteX6" fmla="*/ 646827 w 646826"/>
              <a:gd name="connsiteY6" fmla="*/ 1614590 h 18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826" h="1828775">
                <a:moveTo>
                  <a:pt x="646674" y="1614437"/>
                </a:moveTo>
                <a:lnTo>
                  <a:pt x="610" y="1828776"/>
                </a:lnTo>
                <a:lnTo>
                  <a:pt x="0" y="347462"/>
                </a:lnTo>
                <a:cubicBezTo>
                  <a:pt x="0" y="198218"/>
                  <a:pt x="96650" y="62999"/>
                  <a:pt x="236291" y="16655"/>
                </a:cubicBezTo>
                <a:lnTo>
                  <a:pt x="236291" y="16655"/>
                </a:lnTo>
                <a:cubicBezTo>
                  <a:pt x="442245" y="-51641"/>
                  <a:pt x="646064" y="98213"/>
                  <a:pt x="646217" y="318040"/>
                </a:cubicBezTo>
                <a:lnTo>
                  <a:pt x="646827" y="1614590"/>
                </a:lnTo>
                <a:close/>
              </a:path>
            </a:pathLst>
          </a:custGeom>
          <a:solidFill>
            <a:srgbClr val="FFFFFF"/>
          </a:solidFill>
          <a:ln w="12887" cap="flat">
            <a:noFill/>
            <a:prstDash val="solid"/>
            <a:miter/>
          </a:ln>
          <a:effectLst>
            <a:innerShdw blurRad="190500" dist="127000" dir="18900000">
              <a:schemeClr val="accent1">
                <a:alpha val="50000"/>
              </a:schemeClr>
            </a:innerShdw>
          </a:effectLst>
        </p:spPr>
        <p:txBody>
          <a:bodyPr rtlCol="0" anchor="ctr"/>
          <a:lstStyle/>
          <a:p>
            <a:pPr fontAlgn="auto"/>
            <a:endParaRPr lang="zh-CN" altLang="en-US" sz="1350" strike="noStrike" noProof="1"/>
          </a:p>
        </p:txBody>
      </p:sp>
      <p:sp>
        <p:nvSpPr>
          <p:cNvPr id="19" name="任意多边形: 形状 18"/>
          <p:cNvSpPr/>
          <p:nvPr>
            <p:custDataLst>
              <p:tags r:id="rId9"/>
            </p:custDataLst>
          </p:nvPr>
        </p:nvSpPr>
        <p:spPr>
          <a:xfrm flipV="1">
            <a:off x="2484967" y="2476500"/>
            <a:ext cx="2654300" cy="3897313"/>
          </a:xfrm>
          <a:custGeom>
            <a:avLst/>
            <a:gdLst>
              <a:gd name="connsiteX0" fmla="*/ 2790978 w 2790978"/>
              <a:gd name="connsiteY0" fmla="*/ 3266541 h 3266541"/>
              <a:gd name="connsiteX1" fmla="*/ 2790978 w 2790978"/>
              <a:gd name="connsiteY1" fmla="*/ 1740783 h 3266541"/>
              <a:gd name="connsiteX2" fmla="*/ 2477903 w 2790978"/>
              <a:gd name="connsiteY2" fmla="*/ 1637612 h 3266541"/>
              <a:gd name="connsiteX3" fmla="*/ 2477903 w 2790978"/>
              <a:gd name="connsiteY3" fmla="*/ 1240609 h 3266541"/>
              <a:gd name="connsiteX4" fmla="*/ 2477903 w 2790978"/>
              <a:gd name="connsiteY4" fmla="*/ 840404 h 3266541"/>
              <a:gd name="connsiteX5" fmla="*/ 2477903 w 2790978"/>
              <a:gd name="connsiteY5" fmla="*/ 495300 h 3266541"/>
              <a:gd name="connsiteX6" fmla="*/ 2477903 w 2790978"/>
              <a:gd name="connsiteY6" fmla="*/ 0 h 3266541"/>
              <a:gd name="connsiteX7" fmla="*/ 0 w 2790978"/>
              <a:gd name="connsiteY7" fmla="*/ 816622 h 3266541"/>
              <a:gd name="connsiteX8" fmla="*/ 0 w 2790978"/>
              <a:gd name="connsiteY8" fmla="*/ 1240609 h 3266541"/>
              <a:gd name="connsiteX9" fmla="*/ 4041 w 2790978"/>
              <a:gd name="connsiteY9" fmla="*/ 1240609 h 3266541"/>
              <a:gd name="connsiteX10" fmla="*/ 4012 w 2790978"/>
              <a:gd name="connsiteY10" fmla="*/ 1310600 h 3266541"/>
              <a:gd name="connsiteX11" fmla="*/ 0 w 2790978"/>
              <a:gd name="connsiteY11" fmla="*/ 1311922 h 3266541"/>
              <a:gd name="connsiteX12" fmla="*/ 0 w 2790978"/>
              <a:gd name="connsiteY12" fmla="*/ 1657026 h 3266541"/>
              <a:gd name="connsiteX13" fmla="*/ 0 w 2790978"/>
              <a:gd name="connsiteY13" fmla="*/ 1735909 h 3266541"/>
              <a:gd name="connsiteX14" fmla="*/ 0 w 2790978"/>
              <a:gd name="connsiteY14" fmla="*/ 2081013 h 3266541"/>
              <a:gd name="connsiteX15" fmla="*/ 3693 w 2790978"/>
              <a:gd name="connsiteY15" fmla="*/ 2081013 h 3266541"/>
              <a:gd name="connsiteX16" fmla="*/ 3671 w 2790978"/>
              <a:gd name="connsiteY16" fmla="*/ 2133171 h 3266541"/>
              <a:gd name="connsiteX17" fmla="*/ 214008 w 2790978"/>
              <a:gd name="connsiteY17" fmla="*/ 2425575 h 3266541"/>
              <a:gd name="connsiteX18" fmla="*/ 280909 w 2790978"/>
              <a:gd name="connsiteY18" fmla="*/ 2439319 h 3266541"/>
              <a:gd name="connsiteX0-1" fmla="*/ 2763661 w 2790978"/>
              <a:gd name="connsiteY0-2" fmla="*/ 3752940 h 3752940"/>
              <a:gd name="connsiteX1-3" fmla="*/ 2790978 w 2790978"/>
              <a:gd name="connsiteY1-4" fmla="*/ 1740783 h 3752940"/>
              <a:gd name="connsiteX2-5" fmla="*/ 2477903 w 2790978"/>
              <a:gd name="connsiteY2-6" fmla="*/ 1637612 h 3752940"/>
              <a:gd name="connsiteX3-7" fmla="*/ 2477903 w 2790978"/>
              <a:gd name="connsiteY3-8" fmla="*/ 1240609 h 3752940"/>
              <a:gd name="connsiteX4-9" fmla="*/ 2477903 w 2790978"/>
              <a:gd name="connsiteY4-10" fmla="*/ 840404 h 3752940"/>
              <a:gd name="connsiteX5-11" fmla="*/ 2477903 w 2790978"/>
              <a:gd name="connsiteY5-12" fmla="*/ 495300 h 3752940"/>
              <a:gd name="connsiteX6-13" fmla="*/ 2477903 w 2790978"/>
              <a:gd name="connsiteY6-14" fmla="*/ 0 h 3752940"/>
              <a:gd name="connsiteX7-15" fmla="*/ 0 w 2790978"/>
              <a:gd name="connsiteY7-16" fmla="*/ 816622 h 3752940"/>
              <a:gd name="connsiteX8-17" fmla="*/ 0 w 2790978"/>
              <a:gd name="connsiteY8-18" fmla="*/ 1240609 h 3752940"/>
              <a:gd name="connsiteX9-19" fmla="*/ 4041 w 2790978"/>
              <a:gd name="connsiteY9-20" fmla="*/ 1240609 h 3752940"/>
              <a:gd name="connsiteX10-21" fmla="*/ 4012 w 2790978"/>
              <a:gd name="connsiteY10-22" fmla="*/ 1310600 h 3752940"/>
              <a:gd name="connsiteX11-23" fmla="*/ 0 w 2790978"/>
              <a:gd name="connsiteY11-24" fmla="*/ 1311922 h 3752940"/>
              <a:gd name="connsiteX12-25" fmla="*/ 0 w 2790978"/>
              <a:gd name="connsiteY12-26" fmla="*/ 1657026 h 3752940"/>
              <a:gd name="connsiteX13-27" fmla="*/ 0 w 2790978"/>
              <a:gd name="connsiteY13-28" fmla="*/ 1735909 h 3752940"/>
              <a:gd name="connsiteX14-29" fmla="*/ 0 w 2790978"/>
              <a:gd name="connsiteY14-30" fmla="*/ 2081013 h 3752940"/>
              <a:gd name="connsiteX15-31" fmla="*/ 3693 w 2790978"/>
              <a:gd name="connsiteY15-32" fmla="*/ 2081013 h 3752940"/>
              <a:gd name="connsiteX16-33" fmla="*/ 3671 w 2790978"/>
              <a:gd name="connsiteY16-34" fmla="*/ 2133171 h 3752940"/>
              <a:gd name="connsiteX17-35" fmla="*/ 214008 w 2790978"/>
              <a:gd name="connsiteY17-36" fmla="*/ 2425575 h 3752940"/>
              <a:gd name="connsiteX18-37" fmla="*/ 280909 w 2790978"/>
              <a:gd name="connsiteY18-38" fmla="*/ 2439319 h 3752940"/>
              <a:gd name="connsiteX19" fmla="*/ 2763661 w 2790978"/>
              <a:gd name="connsiteY19" fmla="*/ 3752940 h 3752940"/>
              <a:gd name="connsiteX0-39" fmla="*/ 2763661 w 2790978"/>
              <a:gd name="connsiteY0-40" fmla="*/ 3752940 h 3752940"/>
              <a:gd name="connsiteX1-41" fmla="*/ 2790978 w 2790978"/>
              <a:gd name="connsiteY1-42" fmla="*/ 1740783 h 3752940"/>
              <a:gd name="connsiteX2-43" fmla="*/ 2477903 w 2790978"/>
              <a:gd name="connsiteY2-44" fmla="*/ 1637612 h 3752940"/>
              <a:gd name="connsiteX3-45" fmla="*/ 2477903 w 2790978"/>
              <a:gd name="connsiteY3-46" fmla="*/ 1240609 h 3752940"/>
              <a:gd name="connsiteX4-47" fmla="*/ 2477903 w 2790978"/>
              <a:gd name="connsiteY4-48" fmla="*/ 840404 h 3752940"/>
              <a:gd name="connsiteX5-49" fmla="*/ 2477903 w 2790978"/>
              <a:gd name="connsiteY5-50" fmla="*/ 495300 h 3752940"/>
              <a:gd name="connsiteX6-51" fmla="*/ 2477903 w 2790978"/>
              <a:gd name="connsiteY6-52" fmla="*/ 0 h 3752940"/>
              <a:gd name="connsiteX7-53" fmla="*/ 0 w 2790978"/>
              <a:gd name="connsiteY7-54" fmla="*/ 816622 h 3752940"/>
              <a:gd name="connsiteX8-55" fmla="*/ 0 w 2790978"/>
              <a:gd name="connsiteY8-56" fmla="*/ 1240609 h 3752940"/>
              <a:gd name="connsiteX9-57" fmla="*/ 4041 w 2790978"/>
              <a:gd name="connsiteY9-58" fmla="*/ 1240609 h 3752940"/>
              <a:gd name="connsiteX10-59" fmla="*/ 4012 w 2790978"/>
              <a:gd name="connsiteY10-60" fmla="*/ 1310600 h 3752940"/>
              <a:gd name="connsiteX11-61" fmla="*/ 0 w 2790978"/>
              <a:gd name="connsiteY11-62" fmla="*/ 1311922 h 3752940"/>
              <a:gd name="connsiteX12-63" fmla="*/ 0 w 2790978"/>
              <a:gd name="connsiteY12-64" fmla="*/ 1657026 h 3752940"/>
              <a:gd name="connsiteX13-65" fmla="*/ 0 w 2790978"/>
              <a:gd name="connsiteY13-66" fmla="*/ 1735909 h 3752940"/>
              <a:gd name="connsiteX14-67" fmla="*/ 0 w 2790978"/>
              <a:gd name="connsiteY14-68" fmla="*/ 2081013 h 3752940"/>
              <a:gd name="connsiteX15-69" fmla="*/ 3693 w 2790978"/>
              <a:gd name="connsiteY15-70" fmla="*/ 2081013 h 3752940"/>
              <a:gd name="connsiteX16-71" fmla="*/ 3671 w 2790978"/>
              <a:gd name="connsiteY16-72" fmla="*/ 2133171 h 3752940"/>
              <a:gd name="connsiteX17-73" fmla="*/ 214008 w 2790978"/>
              <a:gd name="connsiteY17-74" fmla="*/ 2425575 h 3752940"/>
              <a:gd name="connsiteX18-75" fmla="*/ 280909 w 2790978"/>
              <a:gd name="connsiteY18-76" fmla="*/ 2439319 h 3752940"/>
              <a:gd name="connsiteX19-77" fmla="*/ 2763661 w 2790978"/>
              <a:gd name="connsiteY19-78" fmla="*/ 3752940 h 3752940"/>
              <a:gd name="connsiteX0-79" fmla="*/ 2763661 w 2790978"/>
              <a:gd name="connsiteY0-80" fmla="*/ 3738051 h 3738051"/>
              <a:gd name="connsiteX1-81" fmla="*/ 2790978 w 2790978"/>
              <a:gd name="connsiteY1-82" fmla="*/ 1740783 h 3738051"/>
              <a:gd name="connsiteX2-83" fmla="*/ 2477903 w 2790978"/>
              <a:gd name="connsiteY2-84" fmla="*/ 1637612 h 3738051"/>
              <a:gd name="connsiteX3-85" fmla="*/ 2477903 w 2790978"/>
              <a:gd name="connsiteY3-86" fmla="*/ 1240609 h 3738051"/>
              <a:gd name="connsiteX4-87" fmla="*/ 2477903 w 2790978"/>
              <a:gd name="connsiteY4-88" fmla="*/ 840404 h 3738051"/>
              <a:gd name="connsiteX5-89" fmla="*/ 2477903 w 2790978"/>
              <a:gd name="connsiteY5-90" fmla="*/ 495300 h 3738051"/>
              <a:gd name="connsiteX6-91" fmla="*/ 2477903 w 2790978"/>
              <a:gd name="connsiteY6-92" fmla="*/ 0 h 3738051"/>
              <a:gd name="connsiteX7-93" fmla="*/ 0 w 2790978"/>
              <a:gd name="connsiteY7-94" fmla="*/ 816622 h 3738051"/>
              <a:gd name="connsiteX8-95" fmla="*/ 0 w 2790978"/>
              <a:gd name="connsiteY8-96" fmla="*/ 1240609 h 3738051"/>
              <a:gd name="connsiteX9-97" fmla="*/ 4041 w 2790978"/>
              <a:gd name="connsiteY9-98" fmla="*/ 1240609 h 3738051"/>
              <a:gd name="connsiteX10-99" fmla="*/ 4012 w 2790978"/>
              <a:gd name="connsiteY10-100" fmla="*/ 1310600 h 3738051"/>
              <a:gd name="connsiteX11-101" fmla="*/ 0 w 2790978"/>
              <a:gd name="connsiteY11-102" fmla="*/ 1311922 h 3738051"/>
              <a:gd name="connsiteX12-103" fmla="*/ 0 w 2790978"/>
              <a:gd name="connsiteY12-104" fmla="*/ 1657026 h 3738051"/>
              <a:gd name="connsiteX13-105" fmla="*/ 0 w 2790978"/>
              <a:gd name="connsiteY13-106" fmla="*/ 1735909 h 3738051"/>
              <a:gd name="connsiteX14-107" fmla="*/ 0 w 2790978"/>
              <a:gd name="connsiteY14-108" fmla="*/ 2081013 h 3738051"/>
              <a:gd name="connsiteX15-109" fmla="*/ 3693 w 2790978"/>
              <a:gd name="connsiteY15-110" fmla="*/ 2081013 h 3738051"/>
              <a:gd name="connsiteX16-111" fmla="*/ 3671 w 2790978"/>
              <a:gd name="connsiteY16-112" fmla="*/ 2133171 h 3738051"/>
              <a:gd name="connsiteX17-113" fmla="*/ 214008 w 2790978"/>
              <a:gd name="connsiteY17-114" fmla="*/ 2425575 h 3738051"/>
              <a:gd name="connsiteX18-115" fmla="*/ 280909 w 2790978"/>
              <a:gd name="connsiteY18-116" fmla="*/ 2439319 h 3738051"/>
              <a:gd name="connsiteX19-117" fmla="*/ 2763661 w 2790978"/>
              <a:gd name="connsiteY19-118" fmla="*/ 3738051 h 3738051"/>
              <a:gd name="connsiteX0-119" fmla="*/ 2763661 w 2790978"/>
              <a:gd name="connsiteY0-120" fmla="*/ 3738051 h 3738051"/>
              <a:gd name="connsiteX1-121" fmla="*/ 2790978 w 2790978"/>
              <a:gd name="connsiteY1-122" fmla="*/ 1740783 h 3738051"/>
              <a:gd name="connsiteX2-123" fmla="*/ 2477903 w 2790978"/>
              <a:gd name="connsiteY2-124" fmla="*/ 1637612 h 3738051"/>
              <a:gd name="connsiteX3-125" fmla="*/ 2477903 w 2790978"/>
              <a:gd name="connsiteY3-126" fmla="*/ 1240609 h 3738051"/>
              <a:gd name="connsiteX4-127" fmla="*/ 2477903 w 2790978"/>
              <a:gd name="connsiteY4-128" fmla="*/ 840404 h 3738051"/>
              <a:gd name="connsiteX5-129" fmla="*/ 2477903 w 2790978"/>
              <a:gd name="connsiteY5-130" fmla="*/ 495300 h 3738051"/>
              <a:gd name="connsiteX6-131" fmla="*/ 2477903 w 2790978"/>
              <a:gd name="connsiteY6-132" fmla="*/ 0 h 3738051"/>
              <a:gd name="connsiteX7-133" fmla="*/ 0 w 2790978"/>
              <a:gd name="connsiteY7-134" fmla="*/ 816622 h 3738051"/>
              <a:gd name="connsiteX8-135" fmla="*/ 0 w 2790978"/>
              <a:gd name="connsiteY8-136" fmla="*/ 1240609 h 3738051"/>
              <a:gd name="connsiteX9-137" fmla="*/ 4041 w 2790978"/>
              <a:gd name="connsiteY9-138" fmla="*/ 1240609 h 3738051"/>
              <a:gd name="connsiteX10-139" fmla="*/ 4012 w 2790978"/>
              <a:gd name="connsiteY10-140" fmla="*/ 1310600 h 3738051"/>
              <a:gd name="connsiteX11-141" fmla="*/ 0 w 2790978"/>
              <a:gd name="connsiteY11-142" fmla="*/ 1311922 h 3738051"/>
              <a:gd name="connsiteX12-143" fmla="*/ 0 w 2790978"/>
              <a:gd name="connsiteY12-144" fmla="*/ 1657026 h 3738051"/>
              <a:gd name="connsiteX13-145" fmla="*/ 0 w 2790978"/>
              <a:gd name="connsiteY13-146" fmla="*/ 1735909 h 3738051"/>
              <a:gd name="connsiteX14-147" fmla="*/ 0 w 2790978"/>
              <a:gd name="connsiteY14-148" fmla="*/ 2081013 h 3738051"/>
              <a:gd name="connsiteX15-149" fmla="*/ 3693 w 2790978"/>
              <a:gd name="connsiteY15-150" fmla="*/ 2081013 h 3738051"/>
              <a:gd name="connsiteX16-151" fmla="*/ 3671 w 2790978"/>
              <a:gd name="connsiteY16-152" fmla="*/ 2133171 h 3738051"/>
              <a:gd name="connsiteX17-153" fmla="*/ 214008 w 2790978"/>
              <a:gd name="connsiteY17-154" fmla="*/ 2425575 h 3738051"/>
              <a:gd name="connsiteX18-155" fmla="*/ 280909 w 2790978"/>
              <a:gd name="connsiteY18-156" fmla="*/ 2439319 h 3738051"/>
              <a:gd name="connsiteX19-157" fmla="*/ 2763661 w 2790978"/>
              <a:gd name="connsiteY19-158" fmla="*/ 3738051 h 37380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77" y="connsiteY19-78"/>
              </a:cxn>
            </a:cxnLst>
            <a:rect l="l" t="t" r="r" b="b"/>
            <a:pathLst>
              <a:path w="2790978" h="3738051">
                <a:moveTo>
                  <a:pt x="2763661" y="3738051"/>
                </a:moveTo>
                <a:lnTo>
                  <a:pt x="2790978" y="1740783"/>
                </a:lnTo>
                <a:lnTo>
                  <a:pt x="2477903" y="1637612"/>
                </a:lnTo>
                <a:lnTo>
                  <a:pt x="2477903" y="1240609"/>
                </a:lnTo>
                <a:lnTo>
                  <a:pt x="2477903" y="840404"/>
                </a:lnTo>
                <a:lnTo>
                  <a:pt x="2477903" y="495300"/>
                </a:lnTo>
                <a:lnTo>
                  <a:pt x="2477903" y="0"/>
                </a:lnTo>
                <a:lnTo>
                  <a:pt x="0" y="816622"/>
                </a:lnTo>
                <a:lnTo>
                  <a:pt x="0" y="1240609"/>
                </a:lnTo>
                <a:lnTo>
                  <a:pt x="4041" y="1240609"/>
                </a:lnTo>
                <a:cubicBezTo>
                  <a:pt x="4031" y="1263939"/>
                  <a:pt x="4022" y="1287270"/>
                  <a:pt x="4012" y="1310600"/>
                </a:cubicBezTo>
                <a:lnTo>
                  <a:pt x="0" y="1311922"/>
                </a:lnTo>
                <a:lnTo>
                  <a:pt x="0" y="1657026"/>
                </a:lnTo>
                <a:lnTo>
                  <a:pt x="0" y="1735909"/>
                </a:lnTo>
                <a:lnTo>
                  <a:pt x="0" y="2081013"/>
                </a:lnTo>
                <a:lnTo>
                  <a:pt x="3693" y="2081013"/>
                </a:lnTo>
                <a:cubicBezTo>
                  <a:pt x="3686" y="2098399"/>
                  <a:pt x="3678" y="2115785"/>
                  <a:pt x="3671" y="2133171"/>
                </a:cubicBezTo>
                <a:cubicBezTo>
                  <a:pt x="3671" y="2264955"/>
                  <a:pt x="89706" y="2384611"/>
                  <a:pt x="214008" y="2425575"/>
                </a:cubicBezTo>
                <a:cubicBezTo>
                  <a:pt x="236535" y="2432986"/>
                  <a:pt x="258925" y="2437433"/>
                  <a:pt x="280909" y="2439319"/>
                </a:cubicBezTo>
                <a:cubicBezTo>
                  <a:pt x="1090282" y="2873885"/>
                  <a:pt x="2074485" y="3377936"/>
                  <a:pt x="2763661" y="3738051"/>
                </a:cubicBezTo>
                <a:close/>
              </a:path>
            </a:pathLst>
          </a:custGeom>
          <a:gradFill flip="none" rotWithShape="1">
            <a:gsLst>
              <a:gs pos="0">
                <a:srgbClr val="FFFFFF">
                  <a:alpha val="30000"/>
                </a:srgbClr>
              </a:gs>
              <a:gs pos="76000">
                <a:srgbClr val="FFFFFF">
                  <a:alpha val="0"/>
                </a:srgbClr>
              </a:gs>
            </a:gsLst>
            <a:lin ang="0" scaled="1"/>
            <a:tileRect/>
          </a:gra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p>
            <a:endParaRPr>
              <a:latin typeface="Arial" panose="020B0604020202020204" pitchFamily="34" charset="0"/>
              <a:ea typeface="微软雅黑" panose="020B0503020204020204" charset="-122"/>
            </a:endParaRPr>
          </a:p>
        </p:txBody>
      </p:sp>
      <p:sp>
        <p:nvSpPr>
          <p:cNvPr id="21" name="任意多边形: 形状 20"/>
          <p:cNvSpPr/>
          <p:nvPr>
            <p:custDataLst>
              <p:tags r:id="rId10"/>
            </p:custDataLst>
          </p:nvPr>
        </p:nvSpPr>
        <p:spPr>
          <a:xfrm>
            <a:off x="2484967" y="3376613"/>
            <a:ext cx="2829983" cy="2632075"/>
          </a:xfrm>
          <a:custGeom>
            <a:avLst/>
            <a:gdLst>
              <a:gd name="connsiteX0" fmla="*/ 2268631 w 2292073"/>
              <a:gd name="connsiteY0" fmla="*/ 0 h 2725529"/>
              <a:gd name="connsiteX1" fmla="*/ 2287325 w 2292073"/>
              <a:gd name="connsiteY1" fmla="*/ 1012913 h 2725529"/>
              <a:gd name="connsiteX2" fmla="*/ 2292073 w 2292073"/>
              <a:gd name="connsiteY2" fmla="*/ 1012913 h 2725529"/>
              <a:gd name="connsiteX3" fmla="*/ 2292073 w 2292073"/>
              <a:gd name="connsiteY3" fmla="*/ 1173841 h 2725529"/>
              <a:gd name="connsiteX4" fmla="*/ 2292073 w 2292073"/>
              <a:gd name="connsiteY4" fmla="*/ 1270179 h 2725529"/>
              <a:gd name="connsiteX5" fmla="*/ 2292073 w 2292073"/>
              <a:gd name="connsiteY5" fmla="*/ 1301208 h 2725529"/>
              <a:gd name="connsiteX6" fmla="*/ 2292073 w 2292073"/>
              <a:gd name="connsiteY6" fmla="*/ 1327983 h 2725529"/>
              <a:gd name="connsiteX7" fmla="*/ 2292073 w 2292073"/>
              <a:gd name="connsiteY7" fmla="*/ 1397546 h 2725529"/>
              <a:gd name="connsiteX8" fmla="*/ 2292073 w 2292073"/>
              <a:gd name="connsiteY8" fmla="*/ 1424321 h 2725529"/>
              <a:gd name="connsiteX9" fmla="*/ 2292073 w 2292073"/>
              <a:gd name="connsiteY9" fmla="*/ 1455350 h 2725529"/>
              <a:gd name="connsiteX10" fmla="*/ 2292073 w 2292073"/>
              <a:gd name="connsiteY10" fmla="*/ 1551688 h 2725529"/>
              <a:gd name="connsiteX11" fmla="*/ 2292073 w 2292073"/>
              <a:gd name="connsiteY11" fmla="*/ 1712616 h 2725529"/>
              <a:gd name="connsiteX12" fmla="*/ 2287325 w 2292073"/>
              <a:gd name="connsiteY12" fmla="*/ 1712616 h 2725529"/>
              <a:gd name="connsiteX13" fmla="*/ 2268631 w 2292073"/>
              <a:gd name="connsiteY13" fmla="*/ 2725529 h 2725529"/>
              <a:gd name="connsiteX14" fmla="*/ 0 w 2292073"/>
              <a:gd name="connsiteY14" fmla="*/ 1956129 h 2725529"/>
              <a:gd name="connsiteX15" fmla="*/ 0 w 2292073"/>
              <a:gd name="connsiteY15" fmla="*/ 1801987 h 2725529"/>
              <a:gd name="connsiteX16" fmla="*/ 0 w 2292073"/>
              <a:gd name="connsiteY16" fmla="*/ 1712616 h 2725529"/>
              <a:gd name="connsiteX17" fmla="*/ 0 w 2292073"/>
              <a:gd name="connsiteY17" fmla="*/ 1551688 h 2725529"/>
              <a:gd name="connsiteX18" fmla="*/ 0 w 2292073"/>
              <a:gd name="connsiteY18" fmla="*/ 1455350 h 2725529"/>
              <a:gd name="connsiteX19" fmla="*/ 0 w 2292073"/>
              <a:gd name="connsiteY19" fmla="*/ 1424321 h 2725529"/>
              <a:gd name="connsiteX20" fmla="*/ 0 w 2292073"/>
              <a:gd name="connsiteY20" fmla="*/ 1397546 h 2725529"/>
              <a:gd name="connsiteX21" fmla="*/ 0 w 2292073"/>
              <a:gd name="connsiteY21" fmla="*/ 1327983 h 2725529"/>
              <a:gd name="connsiteX22" fmla="*/ 0 w 2292073"/>
              <a:gd name="connsiteY22" fmla="*/ 1301208 h 2725529"/>
              <a:gd name="connsiteX23" fmla="*/ 0 w 2292073"/>
              <a:gd name="connsiteY23" fmla="*/ 1270179 h 2725529"/>
              <a:gd name="connsiteX24" fmla="*/ 0 w 2292073"/>
              <a:gd name="connsiteY24" fmla="*/ 1173841 h 2725529"/>
              <a:gd name="connsiteX25" fmla="*/ 0 w 2292073"/>
              <a:gd name="connsiteY25" fmla="*/ 1012913 h 2725529"/>
              <a:gd name="connsiteX26" fmla="*/ 0 w 2292073"/>
              <a:gd name="connsiteY26" fmla="*/ 923542 h 2725529"/>
              <a:gd name="connsiteX27" fmla="*/ 0 w 2292073"/>
              <a:gd name="connsiteY27" fmla="*/ 769400 h 2725529"/>
              <a:gd name="connsiteX28" fmla="*/ 2268631 w 2292073"/>
              <a:gd name="connsiteY28" fmla="*/ 0 h 272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92073" h="2725529">
                <a:moveTo>
                  <a:pt x="2268631" y="0"/>
                </a:moveTo>
                <a:lnTo>
                  <a:pt x="2287325" y="1012913"/>
                </a:lnTo>
                <a:lnTo>
                  <a:pt x="2292073" y="1012913"/>
                </a:lnTo>
                <a:lnTo>
                  <a:pt x="2292073" y="1173841"/>
                </a:lnTo>
                <a:lnTo>
                  <a:pt x="2292073" y="1270179"/>
                </a:lnTo>
                <a:lnTo>
                  <a:pt x="2292073" y="1301208"/>
                </a:lnTo>
                <a:lnTo>
                  <a:pt x="2292073" y="1327983"/>
                </a:lnTo>
                <a:lnTo>
                  <a:pt x="2292073" y="1397546"/>
                </a:lnTo>
                <a:lnTo>
                  <a:pt x="2292073" y="1424321"/>
                </a:lnTo>
                <a:lnTo>
                  <a:pt x="2292073" y="1455350"/>
                </a:lnTo>
                <a:lnTo>
                  <a:pt x="2292073" y="1551688"/>
                </a:lnTo>
                <a:lnTo>
                  <a:pt x="2292073" y="1712616"/>
                </a:lnTo>
                <a:lnTo>
                  <a:pt x="2287325" y="1712616"/>
                </a:lnTo>
                <a:lnTo>
                  <a:pt x="2268631" y="2725529"/>
                </a:lnTo>
                <a:cubicBezTo>
                  <a:pt x="2192850" y="2709448"/>
                  <a:pt x="323540" y="2032396"/>
                  <a:pt x="0" y="1956129"/>
                </a:cubicBezTo>
                <a:lnTo>
                  <a:pt x="0" y="1801987"/>
                </a:lnTo>
                <a:lnTo>
                  <a:pt x="0" y="1712616"/>
                </a:lnTo>
                <a:lnTo>
                  <a:pt x="0" y="1551688"/>
                </a:lnTo>
                <a:lnTo>
                  <a:pt x="0" y="1455350"/>
                </a:lnTo>
                <a:lnTo>
                  <a:pt x="0" y="1424321"/>
                </a:lnTo>
                <a:lnTo>
                  <a:pt x="0" y="1397546"/>
                </a:lnTo>
                <a:lnTo>
                  <a:pt x="0" y="1327983"/>
                </a:lnTo>
                <a:lnTo>
                  <a:pt x="0" y="1301208"/>
                </a:lnTo>
                <a:lnTo>
                  <a:pt x="0" y="1270179"/>
                </a:lnTo>
                <a:lnTo>
                  <a:pt x="0" y="1173841"/>
                </a:lnTo>
                <a:lnTo>
                  <a:pt x="0" y="1012913"/>
                </a:lnTo>
                <a:lnTo>
                  <a:pt x="0" y="923542"/>
                </a:lnTo>
                <a:lnTo>
                  <a:pt x="0" y="769400"/>
                </a:lnTo>
                <a:cubicBezTo>
                  <a:pt x="323540" y="693133"/>
                  <a:pt x="2192850" y="16081"/>
                  <a:pt x="2268631" y="0"/>
                </a:cubicBezTo>
                <a:close/>
              </a:path>
            </a:pathLst>
          </a:custGeom>
          <a:gradFill flip="none" rotWithShape="1">
            <a:gsLst>
              <a:gs pos="0">
                <a:srgbClr val="FFFFFF">
                  <a:alpha val="20000"/>
                </a:srgbClr>
              </a:gs>
              <a:gs pos="100000">
                <a:srgbClr val="FFFFFF">
                  <a:alpha val="0"/>
                </a:srgbClr>
              </a:gs>
            </a:gsLst>
            <a:lin ang="0" scaled="1"/>
            <a:tileRect/>
          </a:gra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p>
            <a:endParaRPr>
              <a:latin typeface="Arial" panose="020B0604020202020204" pitchFamily="34" charset="0"/>
              <a:ea typeface="微软雅黑" panose="020B0503020204020204" charset="-122"/>
            </a:endParaRPr>
          </a:p>
        </p:txBody>
      </p:sp>
      <p:sp>
        <p:nvSpPr>
          <p:cNvPr id="33" name="图形 28"/>
          <p:cNvSpPr/>
          <p:nvPr>
            <p:custDataLst>
              <p:tags r:id="rId11"/>
            </p:custDataLst>
          </p:nvPr>
        </p:nvSpPr>
        <p:spPr>
          <a:xfrm>
            <a:off x="2692400" y="4829175"/>
            <a:ext cx="543983" cy="628650"/>
          </a:xfrm>
          <a:custGeom>
            <a:avLst/>
            <a:gdLst>
              <a:gd name="connsiteX0" fmla="*/ 478176 w 561242"/>
              <a:gd name="connsiteY0" fmla="*/ 550830 h 649403"/>
              <a:gd name="connsiteX1" fmla="*/ 475751 w 561242"/>
              <a:gd name="connsiteY1" fmla="*/ 550263 h 649403"/>
              <a:gd name="connsiteX2" fmla="*/ 461009 w 561242"/>
              <a:gd name="connsiteY2" fmla="*/ 546119 h 649403"/>
              <a:gd name="connsiteX3" fmla="*/ 448892 w 561242"/>
              <a:gd name="connsiteY3" fmla="*/ 541016 h 649403"/>
              <a:gd name="connsiteX4" fmla="*/ 413222 w 561242"/>
              <a:gd name="connsiteY4" fmla="*/ 506462 h 649403"/>
              <a:gd name="connsiteX5" fmla="*/ 361806 w 561242"/>
              <a:gd name="connsiteY5" fmla="*/ 472712 h 649403"/>
              <a:gd name="connsiteX6" fmla="*/ 343417 w 561242"/>
              <a:gd name="connsiteY6" fmla="*/ 459836 h 649403"/>
              <a:gd name="connsiteX7" fmla="*/ 319350 w 561242"/>
              <a:gd name="connsiteY7" fmla="*/ 432427 h 649403"/>
              <a:gd name="connsiteX8" fmla="*/ 286393 w 561242"/>
              <a:gd name="connsiteY8" fmla="*/ 389499 h 649403"/>
              <a:gd name="connsiteX9" fmla="*/ 277626 w 561242"/>
              <a:gd name="connsiteY9" fmla="*/ 380139 h 649403"/>
              <a:gd name="connsiteX10" fmla="*/ 262560 w 561242"/>
              <a:gd name="connsiteY10" fmla="*/ 359840 h 649403"/>
              <a:gd name="connsiteX11" fmla="*/ 257693 w 561242"/>
              <a:gd name="connsiteY11" fmla="*/ 359220 h 649403"/>
              <a:gd name="connsiteX12" fmla="*/ 226088 w 561242"/>
              <a:gd name="connsiteY12" fmla="*/ 385992 h 649403"/>
              <a:gd name="connsiteX13" fmla="*/ 213291 w 561242"/>
              <a:gd name="connsiteY13" fmla="*/ 402488 h 649403"/>
              <a:gd name="connsiteX14" fmla="*/ 229944 w 561242"/>
              <a:gd name="connsiteY14" fmla="*/ 413576 h 649403"/>
              <a:gd name="connsiteX15" fmla="*/ 243552 w 561242"/>
              <a:gd name="connsiteY15" fmla="*/ 426905 h 649403"/>
              <a:gd name="connsiteX16" fmla="*/ 256306 w 561242"/>
              <a:gd name="connsiteY16" fmla="*/ 438943 h 649403"/>
              <a:gd name="connsiteX17" fmla="*/ 264628 w 561242"/>
              <a:gd name="connsiteY17" fmla="*/ 451409 h 649403"/>
              <a:gd name="connsiteX18" fmla="*/ 272854 w 561242"/>
              <a:gd name="connsiteY18" fmla="*/ 459618 h 649403"/>
              <a:gd name="connsiteX19" fmla="*/ 276465 w 561242"/>
              <a:gd name="connsiteY19" fmla="*/ 467364 h 649403"/>
              <a:gd name="connsiteX20" fmla="*/ 290955 w 561242"/>
              <a:gd name="connsiteY20" fmla="*/ 479202 h 649403"/>
              <a:gd name="connsiteX21" fmla="*/ 296014 w 561242"/>
              <a:gd name="connsiteY21" fmla="*/ 478574 h 649403"/>
              <a:gd name="connsiteX22" fmla="*/ 307983 w 561242"/>
              <a:gd name="connsiteY22" fmla="*/ 478487 h 649403"/>
              <a:gd name="connsiteX23" fmla="*/ 330489 w 561242"/>
              <a:gd name="connsiteY23" fmla="*/ 480423 h 649403"/>
              <a:gd name="connsiteX24" fmla="*/ 339099 w 561242"/>
              <a:gd name="connsiteY24" fmla="*/ 494040 h 649403"/>
              <a:gd name="connsiteX25" fmla="*/ 336421 w 561242"/>
              <a:gd name="connsiteY25" fmla="*/ 524415 h 649403"/>
              <a:gd name="connsiteX26" fmla="*/ 329024 w 561242"/>
              <a:gd name="connsiteY26" fmla="*/ 529684 h 649403"/>
              <a:gd name="connsiteX27" fmla="*/ 331362 w 561242"/>
              <a:gd name="connsiteY27" fmla="*/ 533671 h 649403"/>
              <a:gd name="connsiteX28" fmla="*/ 335662 w 561242"/>
              <a:gd name="connsiteY28" fmla="*/ 555619 h 649403"/>
              <a:gd name="connsiteX29" fmla="*/ 333909 w 561242"/>
              <a:gd name="connsiteY29" fmla="*/ 567535 h 649403"/>
              <a:gd name="connsiteX30" fmla="*/ 321844 w 561242"/>
              <a:gd name="connsiteY30" fmla="*/ 593347 h 649403"/>
              <a:gd name="connsiteX31" fmla="*/ 312432 w 561242"/>
              <a:gd name="connsiteY31" fmla="*/ 590399 h 649403"/>
              <a:gd name="connsiteX32" fmla="*/ 306282 w 561242"/>
              <a:gd name="connsiteY32" fmla="*/ 572333 h 649403"/>
              <a:gd name="connsiteX33" fmla="*/ 304624 w 561242"/>
              <a:gd name="connsiteY33" fmla="*/ 561490 h 649403"/>
              <a:gd name="connsiteX34" fmla="*/ 301650 w 561242"/>
              <a:gd name="connsiteY34" fmla="*/ 538809 h 649403"/>
              <a:gd name="connsiteX35" fmla="*/ 301013 w 561242"/>
              <a:gd name="connsiteY35" fmla="*/ 537256 h 649403"/>
              <a:gd name="connsiteX36" fmla="*/ 294697 w 561242"/>
              <a:gd name="connsiteY36" fmla="*/ 522670 h 649403"/>
              <a:gd name="connsiteX37" fmla="*/ 292839 w 561242"/>
              <a:gd name="connsiteY37" fmla="*/ 519792 h 649403"/>
              <a:gd name="connsiteX38" fmla="*/ 283182 w 561242"/>
              <a:gd name="connsiteY38" fmla="*/ 506523 h 649403"/>
              <a:gd name="connsiteX39" fmla="*/ 282799 w 561242"/>
              <a:gd name="connsiteY39" fmla="*/ 506445 h 649403"/>
              <a:gd name="connsiteX40" fmla="*/ 264811 w 561242"/>
              <a:gd name="connsiteY40" fmla="*/ 488928 h 649403"/>
              <a:gd name="connsiteX41" fmla="*/ 262229 w 561242"/>
              <a:gd name="connsiteY41" fmla="*/ 487690 h 649403"/>
              <a:gd name="connsiteX42" fmla="*/ 260519 w 561242"/>
              <a:gd name="connsiteY42" fmla="*/ 492322 h 649403"/>
              <a:gd name="connsiteX43" fmla="*/ 257091 w 561242"/>
              <a:gd name="connsiteY43" fmla="*/ 496212 h 649403"/>
              <a:gd name="connsiteX44" fmla="*/ 249754 w 561242"/>
              <a:gd name="connsiteY44" fmla="*/ 491982 h 649403"/>
              <a:gd name="connsiteX45" fmla="*/ 245131 w 561242"/>
              <a:gd name="connsiteY45" fmla="*/ 489347 h 649403"/>
              <a:gd name="connsiteX46" fmla="*/ 219728 w 561242"/>
              <a:gd name="connsiteY46" fmla="*/ 487393 h 649403"/>
              <a:gd name="connsiteX47" fmla="*/ 212104 w 561242"/>
              <a:gd name="connsiteY47" fmla="*/ 482194 h 649403"/>
              <a:gd name="connsiteX48" fmla="*/ 171444 w 561242"/>
              <a:gd name="connsiteY48" fmla="*/ 455151 h 649403"/>
              <a:gd name="connsiteX49" fmla="*/ 138697 w 561242"/>
              <a:gd name="connsiteY49" fmla="*/ 433125 h 649403"/>
              <a:gd name="connsiteX50" fmla="*/ 136437 w 561242"/>
              <a:gd name="connsiteY50" fmla="*/ 430046 h 649403"/>
              <a:gd name="connsiteX51" fmla="*/ 119671 w 561242"/>
              <a:gd name="connsiteY51" fmla="*/ 397158 h 649403"/>
              <a:gd name="connsiteX52" fmla="*/ 119549 w 561242"/>
              <a:gd name="connsiteY52" fmla="*/ 388444 h 649403"/>
              <a:gd name="connsiteX53" fmla="*/ 138400 w 561242"/>
              <a:gd name="connsiteY53" fmla="*/ 354675 h 649403"/>
              <a:gd name="connsiteX54" fmla="*/ 145676 w 561242"/>
              <a:gd name="connsiteY54" fmla="*/ 344181 h 649403"/>
              <a:gd name="connsiteX55" fmla="*/ 164841 w 561242"/>
              <a:gd name="connsiteY55" fmla="*/ 323228 h 649403"/>
              <a:gd name="connsiteX56" fmla="*/ 171043 w 561242"/>
              <a:gd name="connsiteY56" fmla="*/ 317828 h 649403"/>
              <a:gd name="connsiteX57" fmla="*/ 197100 w 561242"/>
              <a:gd name="connsiteY57" fmla="*/ 295993 h 649403"/>
              <a:gd name="connsiteX58" fmla="*/ 215847 w 561242"/>
              <a:gd name="connsiteY58" fmla="*/ 277255 h 649403"/>
              <a:gd name="connsiteX59" fmla="*/ 216588 w 561242"/>
              <a:gd name="connsiteY59" fmla="*/ 273391 h 649403"/>
              <a:gd name="connsiteX60" fmla="*/ 209714 w 561242"/>
              <a:gd name="connsiteY60" fmla="*/ 236273 h 649403"/>
              <a:gd name="connsiteX61" fmla="*/ 171985 w 561242"/>
              <a:gd name="connsiteY61" fmla="*/ 210155 h 649403"/>
              <a:gd name="connsiteX62" fmla="*/ 160296 w 561242"/>
              <a:gd name="connsiteY62" fmla="*/ 232007 h 649403"/>
              <a:gd name="connsiteX63" fmla="*/ 142858 w 561242"/>
              <a:gd name="connsiteY63" fmla="*/ 257488 h 649403"/>
              <a:gd name="connsiteX64" fmla="*/ 126964 w 561242"/>
              <a:gd name="connsiteY64" fmla="*/ 269814 h 649403"/>
              <a:gd name="connsiteX65" fmla="*/ 117429 w 561242"/>
              <a:gd name="connsiteY65" fmla="*/ 269151 h 649403"/>
              <a:gd name="connsiteX66" fmla="*/ 91704 w 561242"/>
              <a:gd name="connsiteY66" fmla="*/ 257933 h 649403"/>
              <a:gd name="connsiteX67" fmla="*/ 29960 w 561242"/>
              <a:gd name="connsiteY67" fmla="*/ 220737 h 649403"/>
              <a:gd name="connsiteX68" fmla="*/ 27919 w 561242"/>
              <a:gd name="connsiteY68" fmla="*/ 216671 h 649403"/>
              <a:gd name="connsiteX69" fmla="*/ 20329 w 561242"/>
              <a:gd name="connsiteY69" fmla="*/ 206980 h 649403"/>
              <a:gd name="connsiteX70" fmla="*/ 17773 w 561242"/>
              <a:gd name="connsiteY70" fmla="*/ 206622 h 649403"/>
              <a:gd name="connsiteX71" fmla="*/ 11362 w 561242"/>
              <a:gd name="connsiteY71" fmla="*/ 209606 h 649403"/>
              <a:gd name="connsiteX72" fmla="*/ 2307 w 561242"/>
              <a:gd name="connsiteY72" fmla="*/ 212109 h 649403"/>
              <a:gd name="connsiteX73" fmla="*/ 1129 w 561242"/>
              <a:gd name="connsiteY73" fmla="*/ 205401 h 649403"/>
              <a:gd name="connsiteX74" fmla="*/ 3223 w 561242"/>
              <a:gd name="connsiteY74" fmla="*/ 191688 h 649403"/>
              <a:gd name="connsiteX75" fmla="*/ 3973 w 561242"/>
              <a:gd name="connsiteY75" fmla="*/ 176422 h 649403"/>
              <a:gd name="connsiteX76" fmla="*/ 7767 w 561242"/>
              <a:gd name="connsiteY76" fmla="*/ 165893 h 649403"/>
              <a:gd name="connsiteX77" fmla="*/ 16901 w 561242"/>
              <a:gd name="connsiteY77" fmla="*/ 164305 h 649403"/>
              <a:gd name="connsiteX78" fmla="*/ 36092 w 561242"/>
              <a:gd name="connsiteY78" fmla="*/ 127021 h 649403"/>
              <a:gd name="connsiteX79" fmla="*/ 35979 w 561242"/>
              <a:gd name="connsiteY79" fmla="*/ 146701 h 649403"/>
              <a:gd name="connsiteX80" fmla="*/ 27543 w 561242"/>
              <a:gd name="connsiteY80" fmla="*/ 166276 h 649403"/>
              <a:gd name="connsiteX81" fmla="*/ 40140 w 561242"/>
              <a:gd name="connsiteY81" fmla="*/ 177556 h 649403"/>
              <a:gd name="connsiteX82" fmla="*/ 49186 w 561242"/>
              <a:gd name="connsiteY82" fmla="*/ 180478 h 649403"/>
              <a:gd name="connsiteX83" fmla="*/ 58433 w 561242"/>
              <a:gd name="connsiteY83" fmla="*/ 180164 h 649403"/>
              <a:gd name="connsiteX84" fmla="*/ 103454 w 561242"/>
              <a:gd name="connsiteY84" fmla="*/ 203456 h 649403"/>
              <a:gd name="connsiteX85" fmla="*/ 108941 w 561242"/>
              <a:gd name="connsiteY85" fmla="*/ 205732 h 649403"/>
              <a:gd name="connsiteX86" fmla="*/ 115013 w 561242"/>
              <a:gd name="connsiteY86" fmla="*/ 177661 h 649403"/>
              <a:gd name="connsiteX87" fmla="*/ 119750 w 561242"/>
              <a:gd name="connsiteY87" fmla="*/ 150252 h 649403"/>
              <a:gd name="connsiteX88" fmla="*/ 120517 w 561242"/>
              <a:gd name="connsiteY88" fmla="*/ 144294 h 649403"/>
              <a:gd name="connsiteX89" fmla="*/ 127688 w 561242"/>
              <a:gd name="connsiteY89" fmla="*/ 133538 h 649403"/>
              <a:gd name="connsiteX90" fmla="*/ 129171 w 561242"/>
              <a:gd name="connsiteY90" fmla="*/ 131950 h 649403"/>
              <a:gd name="connsiteX91" fmla="*/ 130113 w 561242"/>
              <a:gd name="connsiteY91" fmla="*/ 113168 h 649403"/>
              <a:gd name="connsiteX92" fmla="*/ 131526 w 561242"/>
              <a:gd name="connsiteY92" fmla="*/ 103529 h 649403"/>
              <a:gd name="connsiteX93" fmla="*/ 135932 w 561242"/>
              <a:gd name="connsiteY93" fmla="*/ 100083 h 649403"/>
              <a:gd name="connsiteX94" fmla="*/ 134763 w 561242"/>
              <a:gd name="connsiteY94" fmla="*/ 98819 h 649403"/>
              <a:gd name="connsiteX95" fmla="*/ 129703 w 561242"/>
              <a:gd name="connsiteY95" fmla="*/ 103206 h 649403"/>
              <a:gd name="connsiteX96" fmla="*/ 118153 w 561242"/>
              <a:gd name="connsiteY96" fmla="*/ 88063 h 649403"/>
              <a:gd name="connsiteX97" fmla="*/ 115545 w 561242"/>
              <a:gd name="connsiteY97" fmla="*/ 76548 h 649403"/>
              <a:gd name="connsiteX98" fmla="*/ 113809 w 561242"/>
              <a:gd name="connsiteY98" fmla="*/ 60532 h 649403"/>
              <a:gd name="connsiteX99" fmla="*/ 109063 w 561242"/>
              <a:gd name="connsiteY99" fmla="*/ 48668 h 649403"/>
              <a:gd name="connsiteX100" fmla="*/ 102783 w 561242"/>
              <a:gd name="connsiteY100" fmla="*/ 40834 h 649403"/>
              <a:gd name="connsiteX101" fmla="*/ 99581 w 561242"/>
              <a:gd name="connsiteY101" fmla="*/ 33847 h 649403"/>
              <a:gd name="connsiteX102" fmla="*/ 103760 w 561242"/>
              <a:gd name="connsiteY102" fmla="*/ 22341 h 649403"/>
              <a:gd name="connsiteX103" fmla="*/ 114411 w 561242"/>
              <a:gd name="connsiteY103" fmla="*/ 9910 h 649403"/>
              <a:gd name="connsiteX104" fmla="*/ 118485 w 561242"/>
              <a:gd name="connsiteY104" fmla="*/ 8156 h 649403"/>
              <a:gd name="connsiteX105" fmla="*/ 115737 w 561242"/>
              <a:gd name="connsiteY105" fmla="*/ 16138 h 649403"/>
              <a:gd name="connsiteX106" fmla="*/ 116784 w 561242"/>
              <a:gd name="connsiteY106" fmla="*/ 16941 h 649403"/>
              <a:gd name="connsiteX107" fmla="*/ 124574 w 561242"/>
              <a:gd name="connsiteY107" fmla="*/ 9360 h 649403"/>
              <a:gd name="connsiteX108" fmla="*/ 129310 w 561242"/>
              <a:gd name="connsiteY108" fmla="*/ 6996 h 649403"/>
              <a:gd name="connsiteX109" fmla="*/ 137310 w 561242"/>
              <a:gd name="connsiteY109" fmla="*/ 2434 h 649403"/>
              <a:gd name="connsiteX110" fmla="*/ 143791 w 561242"/>
              <a:gd name="connsiteY110" fmla="*/ 785 h 649403"/>
              <a:gd name="connsiteX111" fmla="*/ 162363 w 561242"/>
              <a:gd name="connsiteY111" fmla="*/ 1963 h 649403"/>
              <a:gd name="connsiteX112" fmla="*/ 182244 w 561242"/>
              <a:gd name="connsiteY112" fmla="*/ 0 h 649403"/>
              <a:gd name="connsiteX113" fmla="*/ 175885 w 561242"/>
              <a:gd name="connsiteY113" fmla="*/ 4719 h 649403"/>
              <a:gd name="connsiteX114" fmla="*/ 176207 w 561242"/>
              <a:gd name="connsiteY114" fmla="*/ 5714 h 649403"/>
              <a:gd name="connsiteX115" fmla="*/ 192250 w 561242"/>
              <a:gd name="connsiteY115" fmla="*/ 410 h 649403"/>
              <a:gd name="connsiteX116" fmla="*/ 187147 w 561242"/>
              <a:gd name="connsiteY116" fmla="*/ 7467 h 649403"/>
              <a:gd name="connsiteX117" fmla="*/ 204148 w 561242"/>
              <a:gd name="connsiteY117" fmla="*/ 1090 h 649403"/>
              <a:gd name="connsiteX118" fmla="*/ 205274 w 561242"/>
              <a:gd name="connsiteY118" fmla="*/ 2573 h 649403"/>
              <a:gd name="connsiteX119" fmla="*/ 195931 w 561242"/>
              <a:gd name="connsiteY119" fmla="*/ 16103 h 649403"/>
              <a:gd name="connsiteX120" fmla="*/ 206591 w 561242"/>
              <a:gd name="connsiteY120" fmla="*/ 16601 h 649403"/>
              <a:gd name="connsiteX121" fmla="*/ 198574 w 561242"/>
              <a:gd name="connsiteY121" fmla="*/ 22323 h 649403"/>
              <a:gd name="connsiteX122" fmla="*/ 205631 w 561242"/>
              <a:gd name="connsiteY122" fmla="*/ 23021 h 649403"/>
              <a:gd name="connsiteX123" fmla="*/ 205684 w 561242"/>
              <a:gd name="connsiteY123" fmla="*/ 23806 h 649403"/>
              <a:gd name="connsiteX124" fmla="*/ 199115 w 561242"/>
              <a:gd name="connsiteY124" fmla="*/ 25987 h 649403"/>
              <a:gd name="connsiteX125" fmla="*/ 216457 w 561242"/>
              <a:gd name="connsiteY125" fmla="*/ 29851 h 649403"/>
              <a:gd name="connsiteX126" fmla="*/ 199542 w 561242"/>
              <a:gd name="connsiteY126" fmla="*/ 34920 h 649403"/>
              <a:gd name="connsiteX127" fmla="*/ 210255 w 561242"/>
              <a:gd name="connsiteY127" fmla="*/ 46766 h 649403"/>
              <a:gd name="connsiteX128" fmla="*/ 201322 w 561242"/>
              <a:gd name="connsiteY128" fmla="*/ 46112 h 649403"/>
              <a:gd name="connsiteX129" fmla="*/ 201950 w 561242"/>
              <a:gd name="connsiteY129" fmla="*/ 47115 h 649403"/>
              <a:gd name="connsiteX130" fmla="*/ 197641 w 561242"/>
              <a:gd name="connsiteY130" fmla="*/ 51110 h 649403"/>
              <a:gd name="connsiteX131" fmla="*/ 192730 w 561242"/>
              <a:gd name="connsiteY131" fmla="*/ 58778 h 649403"/>
              <a:gd name="connsiteX132" fmla="*/ 191569 w 561242"/>
              <a:gd name="connsiteY132" fmla="*/ 67031 h 649403"/>
              <a:gd name="connsiteX133" fmla="*/ 210726 w 561242"/>
              <a:gd name="connsiteY133" fmla="*/ 70633 h 649403"/>
              <a:gd name="connsiteX134" fmla="*/ 218961 w 561242"/>
              <a:gd name="connsiteY134" fmla="*/ 66211 h 649403"/>
              <a:gd name="connsiteX135" fmla="*/ 222616 w 561242"/>
              <a:gd name="connsiteY135" fmla="*/ 63846 h 649403"/>
              <a:gd name="connsiteX136" fmla="*/ 242985 w 561242"/>
              <a:gd name="connsiteY136" fmla="*/ 66612 h 649403"/>
              <a:gd name="connsiteX137" fmla="*/ 245550 w 561242"/>
              <a:gd name="connsiteY137" fmla="*/ 67964 h 649403"/>
              <a:gd name="connsiteX138" fmla="*/ 260030 w 561242"/>
              <a:gd name="connsiteY138" fmla="*/ 74820 h 649403"/>
              <a:gd name="connsiteX139" fmla="*/ 307390 w 561242"/>
              <a:gd name="connsiteY139" fmla="*/ 85882 h 649403"/>
              <a:gd name="connsiteX140" fmla="*/ 344202 w 561242"/>
              <a:gd name="connsiteY140" fmla="*/ 95443 h 649403"/>
              <a:gd name="connsiteX141" fmla="*/ 364013 w 561242"/>
              <a:gd name="connsiteY141" fmla="*/ 105614 h 649403"/>
              <a:gd name="connsiteX142" fmla="*/ 399910 w 561242"/>
              <a:gd name="connsiteY142" fmla="*/ 126777 h 649403"/>
              <a:gd name="connsiteX143" fmla="*/ 425635 w 561242"/>
              <a:gd name="connsiteY143" fmla="*/ 143657 h 649403"/>
              <a:gd name="connsiteX144" fmla="*/ 434176 w 561242"/>
              <a:gd name="connsiteY144" fmla="*/ 149379 h 649403"/>
              <a:gd name="connsiteX145" fmla="*/ 435728 w 561242"/>
              <a:gd name="connsiteY145" fmla="*/ 157117 h 649403"/>
              <a:gd name="connsiteX146" fmla="*/ 433268 w 561242"/>
              <a:gd name="connsiteY146" fmla="*/ 160781 h 649403"/>
              <a:gd name="connsiteX147" fmla="*/ 438110 w 561242"/>
              <a:gd name="connsiteY147" fmla="*/ 162996 h 649403"/>
              <a:gd name="connsiteX148" fmla="*/ 456952 w 561242"/>
              <a:gd name="connsiteY148" fmla="*/ 169905 h 649403"/>
              <a:gd name="connsiteX149" fmla="*/ 479790 w 561242"/>
              <a:gd name="connsiteY149" fmla="*/ 173962 h 649403"/>
              <a:gd name="connsiteX150" fmla="*/ 493643 w 561242"/>
              <a:gd name="connsiteY150" fmla="*/ 173866 h 649403"/>
              <a:gd name="connsiteX151" fmla="*/ 492736 w 561242"/>
              <a:gd name="connsiteY151" fmla="*/ 179021 h 649403"/>
              <a:gd name="connsiteX152" fmla="*/ 500752 w 561242"/>
              <a:gd name="connsiteY152" fmla="*/ 181141 h 649403"/>
              <a:gd name="connsiteX153" fmla="*/ 500691 w 561242"/>
              <a:gd name="connsiteY153" fmla="*/ 182685 h 649403"/>
              <a:gd name="connsiteX154" fmla="*/ 488077 w 561242"/>
              <a:gd name="connsiteY154" fmla="*/ 188425 h 649403"/>
              <a:gd name="connsiteX155" fmla="*/ 492675 w 561242"/>
              <a:gd name="connsiteY155" fmla="*/ 190842 h 649403"/>
              <a:gd name="connsiteX156" fmla="*/ 495318 w 561242"/>
              <a:gd name="connsiteY156" fmla="*/ 193127 h 649403"/>
              <a:gd name="connsiteX157" fmla="*/ 492169 w 561242"/>
              <a:gd name="connsiteY157" fmla="*/ 196137 h 649403"/>
              <a:gd name="connsiteX158" fmla="*/ 482800 w 561242"/>
              <a:gd name="connsiteY158" fmla="*/ 197122 h 649403"/>
              <a:gd name="connsiteX159" fmla="*/ 477714 w 561242"/>
              <a:gd name="connsiteY159" fmla="*/ 201484 h 649403"/>
              <a:gd name="connsiteX160" fmla="*/ 474190 w 561242"/>
              <a:gd name="connsiteY160" fmla="*/ 204799 h 649403"/>
              <a:gd name="connsiteX161" fmla="*/ 448988 w 561242"/>
              <a:gd name="connsiteY161" fmla="*/ 198178 h 649403"/>
              <a:gd name="connsiteX162" fmla="*/ 436540 w 561242"/>
              <a:gd name="connsiteY162" fmla="*/ 190815 h 649403"/>
              <a:gd name="connsiteX163" fmla="*/ 429901 w 561242"/>
              <a:gd name="connsiteY163" fmla="*/ 184308 h 649403"/>
              <a:gd name="connsiteX164" fmla="*/ 419965 w 561242"/>
              <a:gd name="connsiteY164" fmla="*/ 173264 h 649403"/>
              <a:gd name="connsiteX165" fmla="*/ 416895 w 561242"/>
              <a:gd name="connsiteY165" fmla="*/ 177277 h 649403"/>
              <a:gd name="connsiteX166" fmla="*/ 407883 w 561242"/>
              <a:gd name="connsiteY166" fmla="*/ 179021 h 649403"/>
              <a:gd name="connsiteX167" fmla="*/ 376252 w 561242"/>
              <a:gd name="connsiteY167" fmla="*/ 159621 h 649403"/>
              <a:gd name="connsiteX168" fmla="*/ 343967 w 561242"/>
              <a:gd name="connsiteY168" fmla="*/ 143761 h 649403"/>
              <a:gd name="connsiteX169" fmla="*/ 333909 w 561242"/>
              <a:gd name="connsiteY169" fmla="*/ 138876 h 649403"/>
              <a:gd name="connsiteX170" fmla="*/ 333071 w 561242"/>
              <a:gd name="connsiteY170" fmla="*/ 140098 h 649403"/>
              <a:gd name="connsiteX171" fmla="*/ 344421 w 561242"/>
              <a:gd name="connsiteY171" fmla="*/ 160022 h 649403"/>
              <a:gd name="connsiteX172" fmla="*/ 349428 w 561242"/>
              <a:gd name="connsiteY172" fmla="*/ 173412 h 649403"/>
              <a:gd name="connsiteX173" fmla="*/ 350396 w 561242"/>
              <a:gd name="connsiteY173" fmla="*/ 195447 h 649403"/>
              <a:gd name="connsiteX174" fmla="*/ 347482 w 561242"/>
              <a:gd name="connsiteY174" fmla="*/ 201440 h 649403"/>
              <a:gd name="connsiteX175" fmla="*/ 334258 w 561242"/>
              <a:gd name="connsiteY175" fmla="*/ 218407 h 649403"/>
              <a:gd name="connsiteX176" fmla="*/ 334066 w 561242"/>
              <a:gd name="connsiteY176" fmla="*/ 222036 h 649403"/>
              <a:gd name="connsiteX177" fmla="*/ 338314 w 561242"/>
              <a:gd name="connsiteY177" fmla="*/ 231859 h 649403"/>
              <a:gd name="connsiteX178" fmla="*/ 339509 w 561242"/>
              <a:gd name="connsiteY178" fmla="*/ 234476 h 649403"/>
              <a:gd name="connsiteX179" fmla="*/ 340757 w 561242"/>
              <a:gd name="connsiteY179" fmla="*/ 246444 h 649403"/>
              <a:gd name="connsiteX180" fmla="*/ 340731 w 561242"/>
              <a:gd name="connsiteY180" fmla="*/ 252106 h 649403"/>
              <a:gd name="connsiteX181" fmla="*/ 350038 w 561242"/>
              <a:gd name="connsiteY181" fmla="*/ 278669 h 649403"/>
              <a:gd name="connsiteX182" fmla="*/ 348887 w 561242"/>
              <a:gd name="connsiteY182" fmla="*/ 290018 h 649403"/>
              <a:gd name="connsiteX183" fmla="*/ 349027 w 561242"/>
              <a:gd name="connsiteY183" fmla="*/ 317470 h 649403"/>
              <a:gd name="connsiteX184" fmla="*/ 357689 w 561242"/>
              <a:gd name="connsiteY184" fmla="*/ 338973 h 649403"/>
              <a:gd name="connsiteX185" fmla="*/ 389555 w 561242"/>
              <a:gd name="connsiteY185" fmla="*/ 388880 h 649403"/>
              <a:gd name="connsiteX186" fmla="*/ 411477 w 561242"/>
              <a:gd name="connsiteY186" fmla="*/ 417981 h 649403"/>
              <a:gd name="connsiteX187" fmla="*/ 424039 w 561242"/>
              <a:gd name="connsiteY187" fmla="*/ 428763 h 649403"/>
              <a:gd name="connsiteX188" fmla="*/ 427991 w 561242"/>
              <a:gd name="connsiteY188" fmla="*/ 432113 h 649403"/>
              <a:gd name="connsiteX189" fmla="*/ 446545 w 561242"/>
              <a:gd name="connsiteY189" fmla="*/ 450572 h 649403"/>
              <a:gd name="connsiteX190" fmla="*/ 467342 w 561242"/>
              <a:gd name="connsiteY190" fmla="*/ 469632 h 649403"/>
              <a:gd name="connsiteX191" fmla="*/ 482259 w 561242"/>
              <a:gd name="connsiteY191" fmla="*/ 481828 h 649403"/>
              <a:gd name="connsiteX192" fmla="*/ 494288 w 561242"/>
              <a:gd name="connsiteY192" fmla="*/ 501918 h 649403"/>
              <a:gd name="connsiteX193" fmla="*/ 498615 w 561242"/>
              <a:gd name="connsiteY193" fmla="*/ 512386 h 649403"/>
              <a:gd name="connsiteX194" fmla="*/ 500674 w 561242"/>
              <a:gd name="connsiteY194" fmla="*/ 518745 h 649403"/>
              <a:gd name="connsiteX195" fmla="*/ 500822 w 561242"/>
              <a:gd name="connsiteY195" fmla="*/ 519565 h 649403"/>
              <a:gd name="connsiteX196" fmla="*/ 517170 w 561242"/>
              <a:gd name="connsiteY196" fmla="*/ 532109 h 649403"/>
              <a:gd name="connsiteX197" fmla="*/ 538595 w 561242"/>
              <a:gd name="connsiteY197" fmla="*/ 532275 h 649403"/>
              <a:gd name="connsiteX198" fmla="*/ 551889 w 561242"/>
              <a:gd name="connsiteY198" fmla="*/ 534665 h 649403"/>
              <a:gd name="connsiteX199" fmla="*/ 559888 w 561242"/>
              <a:gd name="connsiteY199" fmla="*/ 548152 h 649403"/>
              <a:gd name="connsiteX200" fmla="*/ 560551 w 561242"/>
              <a:gd name="connsiteY200" fmla="*/ 557224 h 649403"/>
              <a:gd name="connsiteX201" fmla="*/ 560970 w 561242"/>
              <a:gd name="connsiteY201" fmla="*/ 551798 h 649403"/>
              <a:gd name="connsiteX202" fmla="*/ 556207 w 561242"/>
              <a:gd name="connsiteY202" fmla="*/ 583001 h 649403"/>
              <a:gd name="connsiteX203" fmla="*/ 552517 w 561242"/>
              <a:gd name="connsiteY203" fmla="*/ 585261 h 649403"/>
              <a:gd name="connsiteX204" fmla="*/ 555640 w 561242"/>
              <a:gd name="connsiteY204" fmla="*/ 591542 h 649403"/>
              <a:gd name="connsiteX205" fmla="*/ 557873 w 561242"/>
              <a:gd name="connsiteY205" fmla="*/ 610890 h 649403"/>
              <a:gd name="connsiteX206" fmla="*/ 551060 w 561242"/>
              <a:gd name="connsiteY206" fmla="*/ 634365 h 649403"/>
              <a:gd name="connsiteX207" fmla="*/ 543139 w 561242"/>
              <a:gd name="connsiteY207" fmla="*/ 648915 h 649403"/>
              <a:gd name="connsiteX208" fmla="*/ 539615 w 561242"/>
              <a:gd name="connsiteY208" fmla="*/ 649116 h 649403"/>
              <a:gd name="connsiteX209" fmla="*/ 524175 w 561242"/>
              <a:gd name="connsiteY209" fmla="*/ 626357 h 649403"/>
              <a:gd name="connsiteX210" fmla="*/ 518792 w 561242"/>
              <a:gd name="connsiteY210" fmla="*/ 595964 h 649403"/>
              <a:gd name="connsiteX211" fmla="*/ 495527 w 561242"/>
              <a:gd name="connsiteY211" fmla="*/ 546895 h 649403"/>
              <a:gd name="connsiteX212" fmla="*/ 482285 w 561242"/>
              <a:gd name="connsiteY212" fmla="*/ 541958 h 649403"/>
              <a:gd name="connsiteX213" fmla="*/ 479808 w 561242"/>
              <a:gd name="connsiteY213" fmla="*/ 545020 h 649403"/>
              <a:gd name="connsiteX214" fmla="*/ 478185 w 561242"/>
              <a:gd name="connsiteY214" fmla="*/ 550864 h 64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561242" h="649403">
                <a:moveTo>
                  <a:pt x="478176" y="550830"/>
                </a:moveTo>
                <a:cubicBezTo>
                  <a:pt x="477060" y="550585"/>
                  <a:pt x="476187" y="550664"/>
                  <a:pt x="475751" y="550263"/>
                </a:cubicBezTo>
                <a:cubicBezTo>
                  <a:pt x="471512" y="546398"/>
                  <a:pt x="466452" y="545247"/>
                  <a:pt x="461009" y="546119"/>
                </a:cubicBezTo>
                <a:cubicBezTo>
                  <a:pt x="455766" y="546956"/>
                  <a:pt x="452250" y="544287"/>
                  <a:pt x="448892" y="541016"/>
                </a:cubicBezTo>
                <a:cubicBezTo>
                  <a:pt x="437037" y="529466"/>
                  <a:pt x="425627" y="517402"/>
                  <a:pt x="413222" y="506462"/>
                </a:cubicBezTo>
                <a:cubicBezTo>
                  <a:pt x="397738" y="492810"/>
                  <a:pt x="381574" y="479542"/>
                  <a:pt x="361806" y="472712"/>
                </a:cubicBezTo>
                <a:cubicBezTo>
                  <a:pt x="353947" y="469999"/>
                  <a:pt x="348512" y="465532"/>
                  <a:pt x="343417" y="459836"/>
                </a:cubicBezTo>
                <a:cubicBezTo>
                  <a:pt x="335313" y="450772"/>
                  <a:pt x="327366" y="441560"/>
                  <a:pt x="319350" y="432427"/>
                </a:cubicBezTo>
                <a:cubicBezTo>
                  <a:pt x="307425" y="418845"/>
                  <a:pt x="295613" y="405210"/>
                  <a:pt x="286393" y="389499"/>
                </a:cubicBezTo>
                <a:cubicBezTo>
                  <a:pt x="284282" y="385905"/>
                  <a:pt x="280269" y="383489"/>
                  <a:pt x="277626" y="380139"/>
                </a:cubicBezTo>
                <a:cubicBezTo>
                  <a:pt x="272409" y="373527"/>
                  <a:pt x="267437" y="366705"/>
                  <a:pt x="262560" y="359840"/>
                </a:cubicBezTo>
                <a:cubicBezTo>
                  <a:pt x="260938" y="357554"/>
                  <a:pt x="260030" y="357205"/>
                  <a:pt x="257693" y="359220"/>
                </a:cubicBezTo>
                <a:cubicBezTo>
                  <a:pt x="247233" y="368232"/>
                  <a:pt x="236216" y="376632"/>
                  <a:pt x="226088" y="385992"/>
                </a:cubicBezTo>
                <a:cubicBezTo>
                  <a:pt x="221107" y="390598"/>
                  <a:pt x="217609" y="396809"/>
                  <a:pt x="213291" y="402488"/>
                </a:cubicBezTo>
                <a:cubicBezTo>
                  <a:pt x="219301" y="406527"/>
                  <a:pt x="224439" y="410357"/>
                  <a:pt x="229944" y="413576"/>
                </a:cubicBezTo>
                <a:cubicBezTo>
                  <a:pt x="235683" y="416926"/>
                  <a:pt x="239539" y="421819"/>
                  <a:pt x="243552" y="426905"/>
                </a:cubicBezTo>
                <a:cubicBezTo>
                  <a:pt x="247137" y="431450"/>
                  <a:pt x="251787" y="435236"/>
                  <a:pt x="256306" y="438943"/>
                </a:cubicBezTo>
                <a:cubicBezTo>
                  <a:pt x="262037" y="443645"/>
                  <a:pt x="262883" y="444509"/>
                  <a:pt x="264628" y="451409"/>
                </a:cubicBezTo>
                <a:cubicBezTo>
                  <a:pt x="268196" y="450894"/>
                  <a:pt x="273264" y="455483"/>
                  <a:pt x="272854" y="459618"/>
                </a:cubicBezTo>
                <a:cubicBezTo>
                  <a:pt x="272487" y="463247"/>
                  <a:pt x="273560" y="465271"/>
                  <a:pt x="276465" y="467364"/>
                </a:cubicBezTo>
                <a:cubicBezTo>
                  <a:pt x="281516" y="471002"/>
                  <a:pt x="286079" y="475302"/>
                  <a:pt x="290955" y="479202"/>
                </a:cubicBezTo>
                <a:cubicBezTo>
                  <a:pt x="293022" y="480851"/>
                  <a:pt x="295299" y="481985"/>
                  <a:pt x="296014" y="478574"/>
                </a:cubicBezTo>
                <a:cubicBezTo>
                  <a:pt x="300289" y="478574"/>
                  <a:pt x="304197" y="479010"/>
                  <a:pt x="307983" y="478487"/>
                </a:cubicBezTo>
                <a:cubicBezTo>
                  <a:pt x="315686" y="477422"/>
                  <a:pt x="323240" y="478015"/>
                  <a:pt x="330489" y="480423"/>
                </a:cubicBezTo>
                <a:cubicBezTo>
                  <a:pt x="336700" y="482482"/>
                  <a:pt x="338768" y="488152"/>
                  <a:pt x="339099" y="494040"/>
                </a:cubicBezTo>
                <a:cubicBezTo>
                  <a:pt x="339675" y="504255"/>
                  <a:pt x="339195" y="514436"/>
                  <a:pt x="336421" y="524415"/>
                </a:cubicBezTo>
                <a:cubicBezTo>
                  <a:pt x="335427" y="527992"/>
                  <a:pt x="333394" y="529754"/>
                  <a:pt x="329024" y="529684"/>
                </a:cubicBezTo>
                <a:cubicBezTo>
                  <a:pt x="330001" y="531385"/>
                  <a:pt x="330481" y="532711"/>
                  <a:pt x="331362" y="533671"/>
                </a:cubicBezTo>
                <a:cubicBezTo>
                  <a:pt x="337259" y="540135"/>
                  <a:pt x="336674" y="547837"/>
                  <a:pt x="335662" y="555619"/>
                </a:cubicBezTo>
                <a:cubicBezTo>
                  <a:pt x="335148" y="559597"/>
                  <a:pt x="334772" y="563627"/>
                  <a:pt x="333909" y="567535"/>
                </a:cubicBezTo>
                <a:cubicBezTo>
                  <a:pt x="331798" y="577000"/>
                  <a:pt x="327393" y="585470"/>
                  <a:pt x="321844" y="593347"/>
                </a:cubicBezTo>
                <a:cubicBezTo>
                  <a:pt x="319978" y="595991"/>
                  <a:pt x="313801" y="594106"/>
                  <a:pt x="312432" y="590399"/>
                </a:cubicBezTo>
                <a:cubicBezTo>
                  <a:pt x="310234" y="584432"/>
                  <a:pt x="308070" y="578430"/>
                  <a:pt x="306282" y="572333"/>
                </a:cubicBezTo>
                <a:cubicBezTo>
                  <a:pt x="305253" y="568817"/>
                  <a:pt x="303778" y="564752"/>
                  <a:pt x="304624" y="561490"/>
                </a:cubicBezTo>
                <a:cubicBezTo>
                  <a:pt x="306753" y="553316"/>
                  <a:pt x="301519" y="546477"/>
                  <a:pt x="301650" y="538809"/>
                </a:cubicBezTo>
                <a:cubicBezTo>
                  <a:pt x="301659" y="538277"/>
                  <a:pt x="301379" y="537396"/>
                  <a:pt x="301013" y="537256"/>
                </a:cubicBezTo>
                <a:cubicBezTo>
                  <a:pt x="293964" y="534499"/>
                  <a:pt x="296834" y="527503"/>
                  <a:pt x="294697" y="522670"/>
                </a:cubicBezTo>
                <a:cubicBezTo>
                  <a:pt x="294244" y="521641"/>
                  <a:pt x="293502" y="520716"/>
                  <a:pt x="292839" y="519792"/>
                </a:cubicBezTo>
                <a:cubicBezTo>
                  <a:pt x="289638" y="515360"/>
                  <a:pt x="286410" y="510938"/>
                  <a:pt x="283182" y="506523"/>
                </a:cubicBezTo>
                <a:cubicBezTo>
                  <a:pt x="283121" y="506445"/>
                  <a:pt x="282807" y="506471"/>
                  <a:pt x="282799" y="506445"/>
                </a:cubicBezTo>
                <a:cubicBezTo>
                  <a:pt x="282240" y="495017"/>
                  <a:pt x="272505" y="493020"/>
                  <a:pt x="264811" y="488928"/>
                </a:cubicBezTo>
                <a:cubicBezTo>
                  <a:pt x="264052" y="488518"/>
                  <a:pt x="263258" y="488178"/>
                  <a:pt x="262229" y="487690"/>
                </a:cubicBezTo>
                <a:cubicBezTo>
                  <a:pt x="261653" y="489312"/>
                  <a:pt x="261348" y="490970"/>
                  <a:pt x="260519" y="492322"/>
                </a:cubicBezTo>
                <a:cubicBezTo>
                  <a:pt x="259586" y="493840"/>
                  <a:pt x="257771" y="496431"/>
                  <a:pt x="257091" y="496212"/>
                </a:cubicBezTo>
                <a:cubicBezTo>
                  <a:pt x="254395" y="495349"/>
                  <a:pt x="250949" y="494145"/>
                  <a:pt x="249754" y="491982"/>
                </a:cubicBezTo>
                <a:cubicBezTo>
                  <a:pt x="248437" y="489591"/>
                  <a:pt x="247172" y="489478"/>
                  <a:pt x="245131" y="489347"/>
                </a:cubicBezTo>
                <a:cubicBezTo>
                  <a:pt x="236652" y="488815"/>
                  <a:pt x="228120" y="488588"/>
                  <a:pt x="219728" y="487393"/>
                </a:cubicBezTo>
                <a:cubicBezTo>
                  <a:pt x="216998" y="487001"/>
                  <a:pt x="214678" y="483939"/>
                  <a:pt x="212104" y="482194"/>
                </a:cubicBezTo>
                <a:cubicBezTo>
                  <a:pt x="198627" y="473052"/>
                  <a:pt x="185690" y="462898"/>
                  <a:pt x="171444" y="455151"/>
                </a:cubicBezTo>
                <a:cubicBezTo>
                  <a:pt x="159720" y="448775"/>
                  <a:pt x="148860" y="441578"/>
                  <a:pt x="138697" y="433125"/>
                </a:cubicBezTo>
                <a:cubicBezTo>
                  <a:pt x="137746" y="432331"/>
                  <a:pt x="137022" y="431162"/>
                  <a:pt x="136437" y="430046"/>
                </a:cubicBezTo>
                <a:cubicBezTo>
                  <a:pt x="130767" y="419124"/>
                  <a:pt x="124940" y="408272"/>
                  <a:pt x="119671" y="397158"/>
                </a:cubicBezTo>
                <a:cubicBezTo>
                  <a:pt x="118528" y="394742"/>
                  <a:pt x="118633" y="391061"/>
                  <a:pt x="119549" y="388444"/>
                </a:cubicBezTo>
                <a:cubicBezTo>
                  <a:pt x="123893" y="376152"/>
                  <a:pt x="129537" y="364533"/>
                  <a:pt x="138400" y="354675"/>
                </a:cubicBezTo>
                <a:cubicBezTo>
                  <a:pt x="141227" y="351535"/>
                  <a:pt x="142902" y="347383"/>
                  <a:pt x="145676" y="344181"/>
                </a:cubicBezTo>
                <a:cubicBezTo>
                  <a:pt x="151860" y="337019"/>
                  <a:pt x="158359" y="330119"/>
                  <a:pt x="164841" y="323228"/>
                </a:cubicBezTo>
                <a:cubicBezTo>
                  <a:pt x="166708" y="321239"/>
                  <a:pt x="168941" y="319581"/>
                  <a:pt x="171043" y="317828"/>
                </a:cubicBezTo>
                <a:cubicBezTo>
                  <a:pt x="179740" y="310561"/>
                  <a:pt x="188656" y="303548"/>
                  <a:pt x="197100" y="295993"/>
                </a:cubicBezTo>
                <a:cubicBezTo>
                  <a:pt x="203677" y="290105"/>
                  <a:pt x="209731" y="283624"/>
                  <a:pt x="215847" y="277255"/>
                </a:cubicBezTo>
                <a:cubicBezTo>
                  <a:pt x="216623" y="276453"/>
                  <a:pt x="216815" y="274621"/>
                  <a:pt x="216588" y="273391"/>
                </a:cubicBezTo>
                <a:cubicBezTo>
                  <a:pt x="214407" y="261170"/>
                  <a:pt x="212087" y="248974"/>
                  <a:pt x="209714" y="236273"/>
                </a:cubicBezTo>
                <a:cubicBezTo>
                  <a:pt x="193846" y="232888"/>
                  <a:pt x="183701" y="220614"/>
                  <a:pt x="171985" y="210155"/>
                </a:cubicBezTo>
                <a:cubicBezTo>
                  <a:pt x="168016" y="217640"/>
                  <a:pt x="164562" y="225072"/>
                  <a:pt x="160296" y="232007"/>
                </a:cubicBezTo>
                <a:cubicBezTo>
                  <a:pt x="154896" y="240774"/>
                  <a:pt x="149409" y="249611"/>
                  <a:pt x="142858" y="257488"/>
                </a:cubicBezTo>
                <a:cubicBezTo>
                  <a:pt x="138645" y="262548"/>
                  <a:pt x="132747" y="266482"/>
                  <a:pt x="126964" y="269814"/>
                </a:cubicBezTo>
                <a:cubicBezTo>
                  <a:pt x="124678" y="271132"/>
                  <a:pt x="120657" y="269483"/>
                  <a:pt x="117429" y="269151"/>
                </a:cubicBezTo>
                <a:cubicBezTo>
                  <a:pt x="107659" y="268157"/>
                  <a:pt x="99799" y="262818"/>
                  <a:pt x="91704" y="257933"/>
                </a:cubicBezTo>
                <a:cubicBezTo>
                  <a:pt x="71134" y="245511"/>
                  <a:pt x="50486" y="233220"/>
                  <a:pt x="29960" y="220737"/>
                </a:cubicBezTo>
                <a:cubicBezTo>
                  <a:pt x="28834" y="220056"/>
                  <a:pt x="27971" y="218085"/>
                  <a:pt x="27919" y="216671"/>
                </a:cubicBezTo>
                <a:cubicBezTo>
                  <a:pt x="27683" y="210940"/>
                  <a:pt x="25834" y="208341"/>
                  <a:pt x="20329" y="206980"/>
                </a:cubicBezTo>
                <a:cubicBezTo>
                  <a:pt x="19492" y="206770"/>
                  <a:pt x="18506" y="206980"/>
                  <a:pt x="17773" y="206622"/>
                </a:cubicBezTo>
                <a:cubicBezTo>
                  <a:pt x="14327" y="204930"/>
                  <a:pt x="12530" y="206116"/>
                  <a:pt x="11362" y="209606"/>
                </a:cubicBezTo>
                <a:cubicBezTo>
                  <a:pt x="10262" y="212877"/>
                  <a:pt x="5002" y="214246"/>
                  <a:pt x="2307" y="212109"/>
                </a:cubicBezTo>
                <a:cubicBezTo>
                  <a:pt x="30" y="210295"/>
                  <a:pt x="-921" y="208149"/>
                  <a:pt x="1129" y="205401"/>
                </a:cubicBezTo>
                <a:cubicBezTo>
                  <a:pt x="4243" y="201240"/>
                  <a:pt x="5229" y="197323"/>
                  <a:pt x="3223" y="191688"/>
                </a:cubicBezTo>
                <a:cubicBezTo>
                  <a:pt x="1635" y="187256"/>
                  <a:pt x="3537" y="181551"/>
                  <a:pt x="3973" y="176422"/>
                </a:cubicBezTo>
                <a:cubicBezTo>
                  <a:pt x="4296" y="172610"/>
                  <a:pt x="4217" y="168946"/>
                  <a:pt x="7767" y="165893"/>
                </a:cubicBezTo>
                <a:cubicBezTo>
                  <a:pt x="10760" y="163311"/>
                  <a:pt x="12993" y="161042"/>
                  <a:pt x="16901" y="164305"/>
                </a:cubicBezTo>
                <a:cubicBezTo>
                  <a:pt x="23339" y="151621"/>
                  <a:pt x="26121" y="137420"/>
                  <a:pt x="36092" y="127021"/>
                </a:cubicBezTo>
                <a:cubicBezTo>
                  <a:pt x="38029" y="129673"/>
                  <a:pt x="37977" y="142095"/>
                  <a:pt x="35979" y="146701"/>
                </a:cubicBezTo>
                <a:cubicBezTo>
                  <a:pt x="33266" y="152947"/>
                  <a:pt x="30588" y="159211"/>
                  <a:pt x="27543" y="166276"/>
                </a:cubicBezTo>
                <a:cubicBezTo>
                  <a:pt x="35970" y="165840"/>
                  <a:pt x="38465" y="170917"/>
                  <a:pt x="40140" y="177556"/>
                </a:cubicBezTo>
                <a:cubicBezTo>
                  <a:pt x="41204" y="181778"/>
                  <a:pt x="45566" y="182868"/>
                  <a:pt x="49186" y="180478"/>
                </a:cubicBezTo>
                <a:cubicBezTo>
                  <a:pt x="52318" y="178411"/>
                  <a:pt x="55162" y="178454"/>
                  <a:pt x="58433" y="180164"/>
                </a:cubicBezTo>
                <a:cubicBezTo>
                  <a:pt x="73402" y="188006"/>
                  <a:pt x="88424" y="195727"/>
                  <a:pt x="103454" y="203456"/>
                </a:cubicBezTo>
                <a:cubicBezTo>
                  <a:pt x="104929" y="204215"/>
                  <a:pt x="106525" y="204738"/>
                  <a:pt x="108941" y="205732"/>
                </a:cubicBezTo>
                <a:cubicBezTo>
                  <a:pt x="111070" y="195953"/>
                  <a:pt x="113225" y="186838"/>
                  <a:pt x="115013" y="177661"/>
                </a:cubicBezTo>
                <a:cubicBezTo>
                  <a:pt x="116784" y="168562"/>
                  <a:pt x="118206" y="159394"/>
                  <a:pt x="119750" y="150252"/>
                </a:cubicBezTo>
                <a:cubicBezTo>
                  <a:pt x="120081" y="148280"/>
                  <a:pt x="120317" y="146282"/>
                  <a:pt x="120517" y="144294"/>
                </a:cubicBezTo>
                <a:cubicBezTo>
                  <a:pt x="121015" y="139443"/>
                  <a:pt x="125638" y="137358"/>
                  <a:pt x="127688" y="133538"/>
                </a:cubicBezTo>
                <a:cubicBezTo>
                  <a:pt x="128019" y="132918"/>
                  <a:pt x="128613" y="132404"/>
                  <a:pt x="129171" y="131950"/>
                </a:cubicBezTo>
                <a:cubicBezTo>
                  <a:pt x="136429" y="126035"/>
                  <a:pt x="134972" y="119589"/>
                  <a:pt x="130113" y="113168"/>
                </a:cubicBezTo>
                <a:cubicBezTo>
                  <a:pt x="127173" y="109287"/>
                  <a:pt x="128412" y="106321"/>
                  <a:pt x="131526" y="103529"/>
                </a:cubicBezTo>
                <a:cubicBezTo>
                  <a:pt x="132913" y="102290"/>
                  <a:pt x="134457" y="101226"/>
                  <a:pt x="135932" y="100083"/>
                </a:cubicBezTo>
                <a:cubicBezTo>
                  <a:pt x="135539" y="99665"/>
                  <a:pt x="135155" y="99237"/>
                  <a:pt x="134763" y="98819"/>
                </a:cubicBezTo>
                <a:cubicBezTo>
                  <a:pt x="133166" y="100206"/>
                  <a:pt x="131561" y="101593"/>
                  <a:pt x="129703" y="103206"/>
                </a:cubicBezTo>
                <a:cubicBezTo>
                  <a:pt x="125812" y="97972"/>
                  <a:pt x="122559" y="92442"/>
                  <a:pt x="118153" y="88063"/>
                </a:cubicBezTo>
                <a:cubicBezTo>
                  <a:pt x="114411" y="84338"/>
                  <a:pt x="115065" y="81049"/>
                  <a:pt x="115545" y="76548"/>
                </a:cubicBezTo>
                <a:cubicBezTo>
                  <a:pt x="116103" y="71314"/>
                  <a:pt x="114987" y="65766"/>
                  <a:pt x="113809" y="60532"/>
                </a:cubicBezTo>
                <a:cubicBezTo>
                  <a:pt x="112884" y="56414"/>
                  <a:pt x="111113" y="52384"/>
                  <a:pt x="109063" y="48668"/>
                </a:cubicBezTo>
                <a:cubicBezTo>
                  <a:pt x="107467" y="45780"/>
                  <a:pt x="104667" y="43591"/>
                  <a:pt x="102783" y="40834"/>
                </a:cubicBezTo>
                <a:cubicBezTo>
                  <a:pt x="101335" y="38706"/>
                  <a:pt x="99433" y="36106"/>
                  <a:pt x="99581" y="33847"/>
                </a:cubicBezTo>
                <a:cubicBezTo>
                  <a:pt x="99860" y="29817"/>
                  <a:pt x="101701" y="26135"/>
                  <a:pt x="103760" y="22341"/>
                </a:cubicBezTo>
                <a:cubicBezTo>
                  <a:pt x="106542" y="17211"/>
                  <a:pt x="111428" y="14490"/>
                  <a:pt x="114411" y="9910"/>
                </a:cubicBezTo>
                <a:cubicBezTo>
                  <a:pt x="115091" y="8863"/>
                  <a:pt x="116531" y="8313"/>
                  <a:pt x="118485" y="8156"/>
                </a:cubicBezTo>
                <a:cubicBezTo>
                  <a:pt x="117569" y="10817"/>
                  <a:pt x="116653" y="13478"/>
                  <a:pt x="115737" y="16138"/>
                </a:cubicBezTo>
                <a:cubicBezTo>
                  <a:pt x="116086" y="16409"/>
                  <a:pt x="116435" y="16670"/>
                  <a:pt x="116784" y="16941"/>
                </a:cubicBezTo>
                <a:cubicBezTo>
                  <a:pt x="119366" y="14394"/>
                  <a:pt x="121826" y="11707"/>
                  <a:pt x="124574" y="9360"/>
                </a:cubicBezTo>
                <a:cubicBezTo>
                  <a:pt x="125873" y="8252"/>
                  <a:pt x="127749" y="7834"/>
                  <a:pt x="129310" y="6996"/>
                </a:cubicBezTo>
                <a:cubicBezTo>
                  <a:pt x="132023" y="5548"/>
                  <a:pt x="134946" y="4336"/>
                  <a:pt x="137310" y="2434"/>
                </a:cubicBezTo>
                <a:cubicBezTo>
                  <a:pt x="139395" y="759"/>
                  <a:pt x="141209" y="515"/>
                  <a:pt x="143791" y="785"/>
                </a:cubicBezTo>
                <a:cubicBezTo>
                  <a:pt x="149959" y="1439"/>
                  <a:pt x="156327" y="785"/>
                  <a:pt x="162363" y="1963"/>
                </a:cubicBezTo>
                <a:cubicBezTo>
                  <a:pt x="169333" y="3315"/>
                  <a:pt x="175457" y="1125"/>
                  <a:pt x="182244" y="0"/>
                </a:cubicBezTo>
                <a:cubicBezTo>
                  <a:pt x="180124" y="1570"/>
                  <a:pt x="178004" y="3149"/>
                  <a:pt x="175885" y="4719"/>
                </a:cubicBezTo>
                <a:cubicBezTo>
                  <a:pt x="175989" y="5051"/>
                  <a:pt x="176103" y="5382"/>
                  <a:pt x="176207" y="5714"/>
                </a:cubicBezTo>
                <a:cubicBezTo>
                  <a:pt x="181206" y="4065"/>
                  <a:pt x="186204" y="2408"/>
                  <a:pt x="192250" y="410"/>
                </a:cubicBezTo>
                <a:cubicBezTo>
                  <a:pt x="190348" y="3044"/>
                  <a:pt x="188752" y="5251"/>
                  <a:pt x="187147" y="7467"/>
                </a:cubicBezTo>
                <a:cubicBezTo>
                  <a:pt x="194073" y="9290"/>
                  <a:pt x="199665" y="6935"/>
                  <a:pt x="204148" y="1090"/>
                </a:cubicBezTo>
                <a:cubicBezTo>
                  <a:pt x="204524" y="1588"/>
                  <a:pt x="204899" y="2076"/>
                  <a:pt x="205274" y="2573"/>
                </a:cubicBezTo>
                <a:cubicBezTo>
                  <a:pt x="202325" y="6839"/>
                  <a:pt x="199377" y="11114"/>
                  <a:pt x="195931" y="16103"/>
                </a:cubicBezTo>
                <a:cubicBezTo>
                  <a:pt x="198975" y="16243"/>
                  <a:pt x="202212" y="16391"/>
                  <a:pt x="206591" y="16601"/>
                </a:cubicBezTo>
                <a:cubicBezTo>
                  <a:pt x="203765" y="18616"/>
                  <a:pt x="201435" y="20282"/>
                  <a:pt x="198574" y="22323"/>
                </a:cubicBezTo>
                <a:cubicBezTo>
                  <a:pt x="201052" y="22567"/>
                  <a:pt x="203346" y="22794"/>
                  <a:pt x="205631" y="23021"/>
                </a:cubicBezTo>
                <a:cubicBezTo>
                  <a:pt x="205649" y="23283"/>
                  <a:pt x="205666" y="23544"/>
                  <a:pt x="205684" y="23806"/>
                </a:cubicBezTo>
                <a:cubicBezTo>
                  <a:pt x="203904" y="24399"/>
                  <a:pt x="202125" y="24984"/>
                  <a:pt x="199115" y="25987"/>
                </a:cubicBezTo>
                <a:cubicBezTo>
                  <a:pt x="205160" y="27330"/>
                  <a:pt x="210063" y="28421"/>
                  <a:pt x="216457" y="29851"/>
                </a:cubicBezTo>
                <a:cubicBezTo>
                  <a:pt x="209888" y="31823"/>
                  <a:pt x="204349" y="33480"/>
                  <a:pt x="199542" y="34920"/>
                </a:cubicBezTo>
                <a:cubicBezTo>
                  <a:pt x="202945" y="38688"/>
                  <a:pt x="206294" y="42387"/>
                  <a:pt x="210255" y="46766"/>
                </a:cubicBezTo>
                <a:cubicBezTo>
                  <a:pt x="206373" y="46487"/>
                  <a:pt x="203843" y="46295"/>
                  <a:pt x="201322" y="46112"/>
                </a:cubicBezTo>
                <a:cubicBezTo>
                  <a:pt x="201531" y="46443"/>
                  <a:pt x="201741" y="46775"/>
                  <a:pt x="201950" y="47115"/>
                </a:cubicBezTo>
                <a:cubicBezTo>
                  <a:pt x="200528" y="48485"/>
                  <a:pt x="199342" y="50421"/>
                  <a:pt x="197641" y="51110"/>
                </a:cubicBezTo>
                <a:cubicBezTo>
                  <a:pt x="193994" y="52593"/>
                  <a:pt x="193331" y="55620"/>
                  <a:pt x="192730" y="58778"/>
                </a:cubicBezTo>
                <a:cubicBezTo>
                  <a:pt x="192206" y="61535"/>
                  <a:pt x="191944" y="64335"/>
                  <a:pt x="191569" y="67031"/>
                </a:cubicBezTo>
                <a:cubicBezTo>
                  <a:pt x="197894" y="68243"/>
                  <a:pt x="204279" y="69621"/>
                  <a:pt x="210726" y="70633"/>
                </a:cubicBezTo>
                <a:cubicBezTo>
                  <a:pt x="214364" y="71209"/>
                  <a:pt x="216832" y="69011"/>
                  <a:pt x="218961" y="66211"/>
                </a:cubicBezTo>
                <a:cubicBezTo>
                  <a:pt x="219807" y="65094"/>
                  <a:pt x="221464" y="63733"/>
                  <a:pt x="222616" y="63846"/>
                </a:cubicBezTo>
                <a:cubicBezTo>
                  <a:pt x="229429" y="64527"/>
                  <a:pt x="236207" y="65582"/>
                  <a:pt x="242985" y="66612"/>
                </a:cubicBezTo>
                <a:cubicBezTo>
                  <a:pt x="243910" y="66751"/>
                  <a:pt x="245148" y="67249"/>
                  <a:pt x="245550" y="67964"/>
                </a:cubicBezTo>
                <a:cubicBezTo>
                  <a:pt x="248795" y="73669"/>
                  <a:pt x="254683" y="74349"/>
                  <a:pt x="260030" y="74820"/>
                </a:cubicBezTo>
                <a:cubicBezTo>
                  <a:pt x="276378" y="76260"/>
                  <a:pt x="291443" y="82829"/>
                  <a:pt x="307390" y="85882"/>
                </a:cubicBezTo>
                <a:cubicBezTo>
                  <a:pt x="319821" y="88272"/>
                  <a:pt x="332173" y="91508"/>
                  <a:pt x="344202" y="95443"/>
                </a:cubicBezTo>
                <a:cubicBezTo>
                  <a:pt x="351172" y="97719"/>
                  <a:pt x="357567" y="101924"/>
                  <a:pt x="364013" y="105614"/>
                </a:cubicBezTo>
                <a:cubicBezTo>
                  <a:pt x="376069" y="112514"/>
                  <a:pt x="388081" y="119510"/>
                  <a:pt x="399910" y="126777"/>
                </a:cubicBezTo>
                <a:cubicBezTo>
                  <a:pt x="408642" y="132142"/>
                  <a:pt x="417086" y="137995"/>
                  <a:pt x="425635" y="143657"/>
                </a:cubicBezTo>
                <a:cubicBezTo>
                  <a:pt x="428497" y="145550"/>
                  <a:pt x="431140" y="147861"/>
                  <a:pt x="434176" y="149379"/>
                </a:cubicBezTo>
                <a:cubicBezTo>
                  <a:pt x="438371" y="151464"/>
                  <a:pt x="438066" y="153950"/>
                  <a:pt x="435728" y="157117"/>
                </a:cubicBezTo>
                <a:cubicBezTo>
                  <a:pt x="434969" y="158146"/>
                  <a:pt x="434289" y="159245"/>
                  <a:pt x="433268" y="160781"/>
                </a:cubicBezTo>
                <a:cubicBezTo>
                  <a:pt x="434934" y="161592"/>
                  <a:pt x="436688" y="163249"/>
                  <a:pt x="438110" y="162996"/>
                </a:cubicBezTo>
                <a:cubicBezTo>
                  <a:pt x="445839" y="161609"/>
                  <a:pt x="451553" y="165823"/>
                  <a:pt x="456952" y="169905"/>
                </a:cubicBezTo>
                <a:cubicBezTo>
                  <a:pt x="464088" y="175296"/>
                  <a:pt x="471695" y="174921"/>
                  <a:pt x="479790" y="173962"/>
                </a:cubicBezTo>
                <a:cubicBezTo>
                  <a:pt x="484326" y="173421"/>
                  <a:pt x="488967" y="173866"/>
                  <a:pt x="493643" y="173866"/>
                </a:cubicBezTo>
                <a:cubicBezTo>
                  <a:pt x="493259" y="176064"/>
                  <a:pt x="492971" y="177678"/>
                  <a:pt x="492736" y="179021"/>
                </a:cubicBezTo>
                <a:cubicBezTo>
                  <a:pt x="495658" y="179798"/>
                  <a:pt x="498205" y="180469"/>
                  <a:pt x="500752" y="181141"/>
                </a:cubicBezTo>
                <a:lnTo>
                  <a:pt x="500691" y="182685"/>
                </a:lnTo>
                <a:cubicBezTo>
                  <a:pt x="496757" y="184473"/>
                  <a:pt x="492823" y="186262"/>
                  <a:pt x="488077" y="188425"/>
                </a:cubicBezTo>
                <a:cubicBezTo>
                  <a:pt x="489935" y="189385"/>
                  <a:pt x="491366" y="190004"/>
                  <a:pt x="492675" y="190842"/>
                </a:cubicBezTo>
                <a:cubicBezTo>
                  <a:pt x="493643" y="191461"/>
                  <a:pt x="494445" y="192351"/>
                  <a:pt x="495318" y="193127"/>
                </a:cubicBezTo>
                <a:cubicBezTo>
                  <a:pt x="494280" y="194174"/>
                  <a:pt x="493381" y="195866"/>
                  <a:pt x="492169" y="196137"/>
                </a:cubicBezTo>
                <a:cubicBezTo>
                  <a:pt x="489124" y="196817"/>
                  <a:pt x="485940" y="196992"/>
                  <a:pt x="482800" y="197122"/>
                </a:cubicBezTo>
                <a:cubicBezTo>
                  <a:pt x="479860" y="197253"/>
                  <a:pt x="477871" y="197812"/>
                  <a:pt x="477714" y="201484"/>
                </a:cubicBezTo>
                <a:cubicBezTo>
                  <a:pt x="477662" y="202697"/>
                  <a:pt x="475333" y="204877"/>
                  <a:pt x="474190" y="204799"/>
                </a:cubicBezTo>
                <a:cubicBezTo>
                  <a:pt x="465440" y="204145"/>
                  <a:pt x="456377" y="205078"/>
                  <a:pt x="448988" y="198178"/>
                </a:cubicBezTo>
                <a:cubicBezTo>
                  <a:pt x="445551" y="194968"/>
                  <a:pt x="440526" y="193528"/>
                  <a:pt x="436540" y="190815"/>
                </a:cubicBezTo>
                <a:cubicBezTo>
                  <a:pt x="434019" y="189097"/>
                  <a:pt x="432012" y="186585"/>
                  <a:pt x="429901" y="184308"/>
                </a:cubicBezTo>
                <a:cubicBezTo>
                  <a:pt x="426673" y="180836"/>
                  <a:pt x="423559" y="177268"/>
                  <a:pt x="419965" y="173264"/>
                </a:cubicBezTo>
                <a:cubicBezTo>
                  <a:pt x="418404" y="175296"/>
                  <a:pt x="417584" y="176247"/>
                  <a:pt x="416895" y="177277"/>
                </a:cubicBezTo>
                <a:cubicBezTo>
                  <a:pt x="413388" y="182467"/>
                  <a:pt x="413414" y="182450"/>
                  <a:pt x="407883" y="179021"/>
                </a:cubicBezTo>
                <a:cubicBezTo>
                  <a:pt x="397372" y="172496"/>
                  <a:pt x="387069" y="165596"/>
                  <a:pt x="376252" y="159621"/>
                </a:cubicBezTo>
                <a:cubicBezTo>
                  <a:pt x="365767" y="153828"/>
                  <a:pt x="354758" y="149004"/>
                  <a:pt x="343967" y="143761"/>
                </a:cubicBezTo>
                <a:cubicBezTo>
                  <a:pt x="340617" y="142130"/>
                  <a:pt x="337259" y="140508"/>
                  <a:pt x="333909" y="138876"/>
                </a:cubicBezTo>
                <a:cubicBezTo>
                  <a:pt x="333630" y="139286"/>
                  <a:pt x="333351" y="139688"/>
                  <a:pt x="333071" y="140098"/>
                </a:cubicBezTo>
                <a:cubicBezTo>
                  <a:pt x="336884" y="146719"/>
                  <a:pt x="340931" y="153226"/>
                  <a:pt x="344421" y="160022"/>
                </a:cubicBezTo>
                <a:cubicBezTo>
                  <a:pt x="346593" y="164253"/>
                  <a:pt x="348765" y="168789"/>
                  <a:pt x="349428" y="173412"/>
                </a:cubicBezTo>
                <a:cubicBezTo>
                  <a:pt x="350466" y="180661"/>
                  <a:pt x="350466" y="188094"/>
                  <a:pt x="350396" y="195447"/>
                </a:cubicBezTo>
                <a:cubicBezTo>
                  <a:pt x="350379" y="197463"/>
                  <a:pt x="348817" y="199678"/>
                  <a:pt x="347482" y="201440"/>
                </a:cubicBezTo>
                <a:cubicBezTo>
                  <a:pt x="343164" y="207163"/>
                  <a:pt x="338558" y="212676"/>
                  <a:pt x="334258" y="218407"/>
                </a:cubicBezTo>
                <a:cubicBezTo>
                  <a:pt x="333638" y="219227"/>
                  <a:pt x="333665" y="220972"/>
                  <a:pt x="334066" y="222036"/>
                </a:cubicBezTo>
                <a:cubicBezTo>
                  <a:pt x="335305" y="225377"/>
                  <a:pt x="336875" y="228588"/>
                  <a:pt x="338314" y="231859"/>
                </a:cubicBezTo>
                <a:cubicBezTo>
                  <a:pt x="338707" y="232749"/>
                  <a:pt x="338846" y="233926"/>
                  <a:pt x="339509" y="234476"/>
                </a:cubicBezTo>
                <a:cubicBezTo>
                  <a:pt x="343906" y="238096"/>
                  <a:pt x="343173" y="242222"/>
                  <a:pt x="340757" y="246444"/>
                </a:cubicBezTo>
                <a:cubicBezTo>
                  <a:pt x="339614" y="248442"/>
                  <a:pt x="339754" y="249768"/>
                  <a:pt x="340731" y="252106"/>
                </a:cubicBezTo>
                <a:cubicBezTo>
                  <a:pt x="344342" y="260760"/>
                  <a:pt x="347596" y="269631"/>
                  <a:pt x="350038" y="278669"/>
                </a:cubicBezTo>
                <a:cubicBezTo>
                  <a:pt x="350963" y="282097"/>
                  <a:pt x="348974" y="286206"/>
                  <a:pt x="348887" y="290018"/>
                </a:cubicBezTo>
                <a:cubicBezTo>
                  <a:pt x="348678" y="299169"/>
                  <a:pt x="348119" y="308407"/>
                  <a:pt x="349027" y="317470"/>
                </a:cubicBezTo>
                <a:cubicBezTo>
                  <a:pt x="349803" y="325208"/>
                  <a:pt x="353188" y="332283"/>
                  <a:pt x="357689" y="338973"/>
                </a:cubicBezTo>
                <a:cubicBezTo>
                  <a:pt x="368707" y="355347"/>
                  <a:pt x="379567" y="371869"/>
                  <a:pt x="389555" y="388880"/>
                </a:cubicBezTo>
                <a:cubicBezTo>
                  <a:pt x="395793" y="399505"/>
                  <a:pt x="403434" y="408874"/>
                  <a:pt x="411477" y="417981"/>
                </a:cubicBezTo>
                <a:cubicBezTo>
                  <a:pt x="415097" y="422081"/>
                  <a:pt x="419817" y="425195"/>
                  <a:pt x="424039" y="428763"/>
                </a:cubicBezTo>
                <a:cubicBezTo>
                  <a:pt x="425356" y="429880"/>
                  <a:pt x="426769" y="430900"/>
                  <a:pt x="427991" y="432113"/>
                </a:cubicBezTo>
                <a:cubicBezTo>
                  <a:pt x="434193" y="438254"/>
                  <a:pt x="440238" y="444553"/>
                  <a:pt x="446545" y="450572"/>
                </a:cubicBezTo>
                <a:cubicBezTo>
                  <a:pt x="453350" y="457062"/>
                  <a:pt x="460302" y="463404"/>
                  <a:pt x="467342" y="469632"/>
                </a:cubicBezTo>
                <a:cubicBezTo>
                  <a:pt x="472157" y="473889"/>
                  <a:pt x="476999" y="478172"/>
                  <a:pt x="482259" y="481828"/>
                </a:cubicBezTo>
                <a:cubicBezTo>
                  <a:pt x="489421" y="486800"/>
                  <a:pt x="494123" y="493168"/>
                  <a:pt x="494288" y="501918"/>
                </a:cubicBezTo>
                <a:cubicBezTo>
                  <a:pt x="494376" y="506279"/>
                  <a:pt x="496940" y="508992"/>
                  <a:pt x="498615" y="512386"/>
                </a:cubicBezTo>
                <a:cubicBezTo>
                  <a:pt x="499592" y="514366"/>
                  <a:pt x="500020" y="516608"/>
                  <a:pt x="500674" y="518745"/>
                </a:cubicBezTo>
                <a:cubicBezTo>
                  <a:pt x="500752" y="519015"/>
                  <a:pt x="500656" y="519434"/>
                  <a:pt x="500822" y="519565"/>
                </a:cubicBezTo>
                <a:cubicBezTo>
                  <a:pt x="506213" y="523839"/>
                  <a:pt x="509022" y="531708"/>
                  <a:pt x="517170" y="532109"/>
                </a:cubicBezTo>
                <a:cubicBezTo>
                  <a:pt x="524297" y="532458"/>
                  <a:pt x="531476" y="531900"/>
                  <a:pt x="538595" y="532275"/>
                </a:cubicBezTo>
                <a:cubicBezTo>
                  <a:pt x="543070" y="532510"/>
                  <a:pt x="547719" y="533130"/>
                  <a:pt x="551889" y="534665"/>
                </a:cubicBezTo>
                <a:cubicBezTo>
                  <a:pt x="557821" y="536846"/>
                  <a:pt x="559723" y="542185"/>
                  <a:pt x="559888" y="548152"/>
                </a:cubicBezTo>
                <a:cubicBezTo>
                  <a:pt x="559976" y="551161"/>
                  <a:pt x="559906" y="554179"/>
                  <a:pt x="560551" y="557224"/>
                </a:cubicBezTo>
                <a:cubicBezTo>
                  <a:pt x="560691" y="555418"/>
                  <a:pt x="560830" y="553604"/>
                  <a:pt x="560970" y="551798"/>
                </a:cubicBezTo>
                <a:cubicBezTo>
                  <a:pt x="561825" y="562580"/>
                  <a:pt x="560778" y="573092"/>
                  <a:pt x="556207" y="583001"/>
                </a:cubicBezTo>
                <a:cubicBezTo>
                  <a:pt x="555745" y="584005"/>
                  <a:pt x="553974" y="584406"/>
                  <a:pt x="552517" y="585261"/>
                </a:cubicBezTo>
                <a:cubicBezTo>
                  <a:pt x="553398" y="587093"/>
                  <a:pt x="554070" y="589701"/>
                  <a:pt x="555640" y="591542"/>
                </a:cubicBezTo>
                <a:cubicBezTo>
                  <a:pt x="560769" y="597578"/>
                  <a:pt x="559199" y="604426"/>
                  <a:pt x="557873" y="610890"/>
                </a:cubicBezTo>
                <a:cubicBezTo>
                  <a:pt x="556242" y="618855"/>
                  <a:pt x="553887" y="626740"/>
                  <a:pt x="551060" y="634365"/>
                </a:cubicBezTo>
                <a:cubicBezTo>
                  <a:pt x="549159" y="639503"/>
                  <a:pt x="546001" y="644187"/>
                  <a:pt x="543139" y="648915"/>
                </a:cubicBezTo>
                <a:cubicBezTo>
                  <a:pt x="542782" y="649509"/>
                  <a:pt x="540627" y="649543"/>
                  <a:pt x="539615" y="649116"/>
                </a:cubicBezTo>
                <a:cubicBezTo>
                  <a:pt x="529627" y="644859"/>
                  <a:pt x="525919" y="636232"/>
                  <a:pt x="524175" y="626357"/>
                </a:cubicBezTo>
                <a:cubicBezTo>
                  <a:pt x="522378" y="616220"/>
                  <a:pt x="521401" y="605883"/>
                  <a:pt x="518792" y="595964"/>
                </a:cubicBezTo>
                <a:cubicBezTo>
                  <a:pt x="514134" y="578238"/>
                  <a:pt x="506850" y="561524"/>
                  <a:pt x="495527" y="546895"/>
                </a:cubicBezTo>
                <a:cubicBezTo>
                  <a:pt x="492299" y="542726"/>
                  <a:pt x="486664" y="543746"/>
                  <a:pt x="482285" y="541958"/>
                </a:cubicBezTo>
                <a:cubicBezTo>
                  <a:pt x="481910" y="541810"/>
                  <a:pt x="480322" y="543807"/>
                  <a:pt x="479808" y="545020"/>
                </a:cubicBezTo>
                <a:cubicBezTo>
                  <a:pt x="479040" y="546817"/>
                  <a:pt x="478735" y="548797"/>
                  <a:pt x="478185" y="550864"/>
                </a:cubicBezTo>
                <a:close/>
              </a:path>
            </a:pathLst>
          </a:custGeom>
          <a:gradFill flip="none" rotWithShape="1">
            <a:gsLst>
              <a:gs pos="22000">
                <a:schemeClr val="accent1"/>
              </a:gs>
              <a:gs pos="100000">
                <a:schemeClr val="accent1">
                  <a:lumMod val="40000"/>
                  <a:lumOff val="60000"/>
                </a:schemeClr>
              </a:gs>
              <a:gs pos="73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34" name="图形 9"/>
          <p:cNvSpPr/>
          <p:nvPr>
            <p:custDataLst>
              <p:tags r:id="rId12"/>
            </p:custDataLst>
          </p:nvPr>
        </p:nvSpPr>
        <p:spPr>
          <a:xfrm>
            <a:off x="3153833" y="5475288"/>
            <a:ext cx="814917" cy="731838"/>
          </a:xfrm>
          <a:custGeom>
            <a:avLst/>
            <a:gdLst>
              <a:gd name="connsiteX0" fmla="*/ 93103 w 787082"/>
              <a:gd name="connsiteY0" fmla="*/ 56709 h 706131"/>
              <a:gd name="connsiteX1" fmla="*/ 92752 w 787082"/>
              <a:gd name="connsiteY1" fmla="*/ 57942 h 706131"/>
              <a:gd name="connsiteX2" fmla="*/ 91169 w 787082"/>
              <a:gd name="connsiteY2" fmla="*/ 65732 h 706131"/>
              <a:gd name="connsiteX3" fmla="*/ 91321 w 787082"/>
              <a:gd name="connsiteY3" fmla="*/ 72821 h 706131"/>
              <a:gd name="connsiteX4" fmla="*/ 109223 w 787082"/>
              <a:gd name="connsiteY4" fmla="*/ 101841 h 706131"/>
              <a:gd name="connsiteX5" fmla="*/ 121826 w 787082"/>
              <a:gd name="connsiteY5" fmla="*/ 140180 h 706131"/>
              <a:gd name="connsiteX6" fmla="*/ 127358 w 787082"/>
              <a:gd name="connsiteY6" fmla="*/ 154996 h 706131"/>
              <a:gd name="connsiteX7" fmla="*/ 145448 w 787082"/>
              <a:gd name="connsiteY7" fmla="*/ 180238 h 706131"/>
              <a:gd name="connsiteX8" fmla="*/ 177806 w 787082"/>
              <a:gd name="connsiteY8" fmla="*/ 220206 h 706131"/>
              <a:gd name="connsiteX9" fmla="*/ 184634 w 787082"/>
              <a:gd name="connsiteY9" fmla="*/ 230281 h 706131"/>
              <a:gd name="connsiteX10" fmla="*/ 201518 w 787082"/>
              <a:gd name="connsiteY10" fmla="*/ 250620 h 706131"/>
              <a:gd name="connsiteX11" fmla="*/ 200295 w 787082"/>
              <a:gd name="connsiteY11" fmla="*/ 253795 h 706131"/>
              <a:gd name="connsiteX12" fmla="*/ 157718 w 787082"/>
              <a:gd name="connsiteY12" fmla="*/ 255855 h 706131"/>
              <a:gd name="connsiteX13" fmla="*/ 134851 w 787082"/>
              <a:gd name="connsiteY13" fmla="*/ 253346 h 706131"/>
              <a:gd name="connsiteX14" fmla="*/ 129922 w 787082"/>
              <a:gd name="connsiteY14" fmla="*/ 237738 h 706131"/>
              <a:gd name="connsiteX15" fmla="*/ 121628 w 787082"/>
              <a:gd name="connsiteY15" fmla="*/ 222967 h 706131"/>
              <a:gd name="connsiteX16" fmla="*/ 114530 w 787082"/>
              <a:gd name="connsiteY16" fmla="*/ 209753 h 706131"/>
              <a:gd name="connsiteX17" fmla="*/ 105481 w 787082"/>
              <a:gd name="connsiteY17" fmla="*/ 198967 h 706131"/>
              <a:gd name="connsiteX18" fmla="*/ 100704 w 787082"/>
              <a:gd name="connsiteY18" fmla="*/ 190601 h 706131"/>
              <a:gd name="connsiteX19" fmla="*/ 94668 w 787082"/>
              <a:gd name="connsiteY19" fmla="*/ 184934 h 706131"/>
              <a:gd name="connsiteX20" fmla="*/ 89046 w 787082"/>
              <a:gd name="connsiteY20" fmla="*/ 171971 h 706131"/>
              <a:gd name="connsiteX21" fmla="*/ 91564 w 787082"/>
              <a:gd name="connsiteY21" fmla="*/ 169758 h 706131"/>
              <a:gd name="connsiteX22" fmla="*/ 96197 w 787082"/>
              <a:gd name="connsiteY22" fmla="*/ 163884 h 706131"/>
              <a:gd name="connsiteX23" fmla="*/ 102872 w 787082"/>
              <a:gd name="connsiteY23" fmla="*/ 151964 h 706131"/>
              <a:gd name="connsiteX24" fmla="*/ 93453 w 787082"/>
              <a:gd name="connsiteY24" fmla="*/ 141745 h 706131"/>
              <a:gd name="connsiteX25" fmla="*/ 65216 w 787082"/>
              <a:gd name="connsiteY25" fmla="*/ 129988 h 706131"/>
              <a:gd name="connsiteX26" fmla="*/ 57876 w 787082"/>
              <a:gd name="connsiteY26" fmla="*/ 131220 h 706131"/>
              <a:gd name="connsiteX27" fmla="*/ 55294 w 787082"/>
              <a:gd name="connsiteY27" fmla="*/ 128477 h 706131"/>
              <a:gd name="connsiteX28" fmla="*/ 38247 w 787082"/>
              <a:gd name="connsiteY28" fmla="*/ 117565 h 706131"/>
              <a:gd name="connsiteX29" fmla="*/ 27740 w 787082"/>
              <a:gd name="connsiteY29" fmla="*/ 113625 h 706131"/>
              <a:gd name="connsiteX30" fmla="*/ 2570 w 787082"/>
              <a:gd name="connsiteY30" fmla="*/ 108938 h 706131"/>
              <a:gd name="connsiteX31" fmla="*/ 1446 w 787082"/>
              <a:gd name="connsiteY31" fmla="*/ 114219 h 706131"/>
              <a:gd name="connsiteX32" fmla="*/ 13644 w 787082"/>
              <a:gd name="connsiteY32" fmla="*/ 124114 h 706131"/>
              <a:gd name="connsiteX33" fmla="*/ 21902 w 787082"/>
              <a:gd name="connsiteY33" fmla="*/ 129268 h 706131"/>
              <a:gd name="connsiteX34" fmla="*/ 39821 w 787082"/>
              <a:gd name="connsiteY34" fmla="*/ 140108 h 706131"/>
              <a:gd name="connsiteX35" fmla="*/ 40910 w 787082"/>
              <a:gd name="connsiteY35" fmla="*/ 141071 h 706131"/>
              <a:gd name="connsiteX36" fmla="*/ 51147 w 787082"/>
              <a:gd name="connsiteY36" fmla="*/ 150363 h 706131"/>
              <a:gd name="connsiteX37" fmla="*/ 52964 w 787082"/>
              <a:gd name="connsiteY37" fmla="*/ 152513 h 706131"/>
              <a:gd name="connsiteX38" fmla="*/ 61060 w 787082"/>
              <a:gd name="connsiteY38" fmla="*/ 163119 h 706131"/>
              <a:gd name="connsiteX39" fmla="*/ 60988 w 787082"/>
              <a:gd name="connsiteY39" fmla="*/ 163344 h 706131"/>
              <a:gd name="connsiteX40" fmla="*/ 69984 w 787082"/>
              <a:gd name="connsiteY40" fmla="*/ 180373 h 706131"/>
              <a:gd name="connsiteX41" fmla="*/ 70128 w 787082"/>
              <a:gd name="connsiteY41" fmla="*/ 182253 h 706131"/>
              <a:gd name="connsiteX42" fmla="*/ 65225 w 787082"/>
              <a:gd name="connsiteY42" fmla="*/ 180886 h 706131"/>
              <a:gd name="connsiteX43" fmla="*/ 60358 w 787082"/>
              <a:gd name="connsiteY43" fmla="*/ 180733 h 706131"/>
              <a:gd name="connsiteX44" fmla="*/ 61375 w 787082"/>
              <a:gd name="connsiteY44" fmla="*/ 186418 h 706131"/>
              <a:gd name="connsiteX45" fmla="*/ 61987 w 787082"/>
              <a:gd name="connsiteY45" fmla="*/ 190016 h 706131"/>
              <a:gd name="connsiteX46" fmla="*/ 53827 w 787082"/>
              <a:gd name="connsiteY46" fmla="*/ 203834 h 706131"/>
              <a:gd name="connsiteX47" fmla="*/ 55600 w 787082"/>
              <a:gd name="connsiteY47" fmla="*/ 210373 h 706131"/>
              <a:gd name="connsiteX48" fmla="*/ 64766 w 787082"/>
              <a:gd name="connsiteY48" fmla="*/ 246248 h 706131"/>
              <a:gd name="connsiteX49" fmla="*/ 72844 w 787082"/>
              <a:gd name="connsiteY49" fmla="*/ 277049 h 706131"/>
              <a:gd name="connsiteX50" fmla="*/ 74976 w 787082"/>
              <a:gd name="connsiteY50" fmla="*/ 280180 h 706131"/>
              <a:gd name="connsiteX51" fmla="*/ 101765 w 787082"/>
              <a:gd name="connsiteY51" fmla="*/ 310576 h 706131"/>
              <a:gd name="connsiteX52" fmla="*/ 111013 w 787082"/>
              <a:gd name="connsiteY52" fmla="*/ 316387 h 706131"/>
              <a:gd name="connsiteX53" fmla="*/ 156513 w 787082"/>
              <a:gd name="connsiteY53" fmla="*/ 327857 h 706131"/>
              <a:gd name="connsiteX54" fmla="*/ 171752 w 787082"/>
              <a:gd name="connsiteY54" fmla="*/ 330663 h 706131"/>
              <a:gd name="connsiteX55" fmla="*/ 204865 w 787082"/>
              <a:gd name="connsiteY55" fmla="*/ 333470 h 706131"/>
              <a:gd name="connsiteX56" fmla="*/ 214094 w 787082"/>
              <a:gd name="connsiteY56" fmla="*/ 333407 h 706131"/>
              <a:gd name="connsiteX57" fmla="*/ 252452 w 787082"/>
              <a:gd name="connsiteY57" fmla="*/ 332508 h 706131"/>
              <a:gd name="connsiteX58" fmla="*/ 284755 w 787082"/>
              <a:gd name="connsiteY58" fmla="*/ 334064 h 706131"/>
              <a:gd name="connsiteX59" fmla="*/ 290243 w 787082"/>
              <a:gd name="connsiteY59" fmla="*/ 336439 h 706131"/>
              <a:gd name="connsiteX60" fmla="*/ 339251 w 787082"/>
              <a:gd name="connsiteY60" fmla="*/ 369759 h 706131"/>
              <a:gd name="connsiteX61" fmla="*/ 362415 w 787082"/>
              <a:gd name="connsiteY61" fmla="*/ 418749 h 706131"/>
              <a:gd name="connsiteX62" fmla="*/ 324750 w 787082"/>
              <a:gd name="connsiteY62" fmla="*/ 408089 h 706131"/>
              <a:gd name="connsiteX63" fmla="*/ 280995 w 787082"/>
              <a:gd name="connsiteY63" fmla="*/ 398824 h 706131"/>
              <a:gd name="connsiteX64" fmla="*/ 257256 w 787082"/>
              <a:gd name="connsiteY64" fmla="*/ 399633 h 706131"/>
              <a:gd name="connsiteX65" fmla="*/ 254008 w 787082"/>
              <a:gd name="connsiteY65" fmla="*/ 406812 h 706131"/>
              <a:gd name="connsiteX66" fmla="*/ 258065 w 787082"/>
              <a:gd name="connsiteY66" fmla="*/ 434689 h 706131"/>
              <a:gd name="connsiteX67" fmla="*/ 283685 w 787082"/>
              <a:gd name="connsiteY67" fmla="*/ 516667 h 706131"/>
              <a:gd name="connsiteX68" fmla="*/ 288848 w 787082"/>
              <a:gd name="connsiteY68" fmla="*/ 522487 h 706131"/>
              <a:gd name="connsiteX69" fmla="*/ 300120 w 787082"/>
              <a:gd name="connsiteY69" fmla="*/ 538814 h 706131"/>
              <a:gd name="connsiteX70" fmla="*/ 299481 w 787082"/>
              <a:gd name="connsiteY70" fmla="*/ 541270 h 706131"/>
              <a:gd name="connsiteX71" fmla="*/ 291907 w 787082"/>
              <a:gd name="connsiteY71" fmla="*/ 543267 h 706131"/>
              <a:gd name="connsiteX72" fmla="*/ 283847 w 787082"/>
              <a:gd name="connsiteY72" fmla="*/ 547927 h 706131"/>
              <a:gd name="connsiteX73" fmla="*/ 293589 w 787082"/>
              <a:gd name="connsiteY73" fmla="*/ 556212 h 706131"/>
              <a:gd name="connsiteX74" fmla="*/ 316123 w 787082"/>
              <a:gd name="connsiteY74" fmla="*/ 569777 h 706131"/>
              <a:gd name="connsiteX75" fmla="*/ 341284 w 787082"/>
              <a:gd name="connsiteY75" fmla="*/ 586725 h 706131"/>
              <a:gd name="connsiteX76" fmla="*/ 360706 w 787082"/>
              <a:gd name="connsiteY76" fmla="*/ 595910 h 706131"/>
              <a:gd name="connsiteX77" fmla="*/ 367659 w 787082"/>
              <a:gd name="connsiteY77" fmla="*/ 589838 h 706131"/>
              <a:gd name="connsiteX78" fmla="*/ 442881 w 787082"/>
              <a:gd name="connsiteY78" fmla="*/ 618507 h 706131"/>
              <a:gd name="connsiteX79" fmla="*/ 407069 w 787082"/>
              <a:gd name="connsiteY79" fmla="*/ 594210 h 706131"/>
              <a:gd name="connsiteX80" fmla="*/ 369243 w 787082"/>
              <a:gd name="connsiteY80" fmla="*/ 578305 h 706131"/>
              <a:gd name="connsiteX81" fmla="*/ 356190 w 787082"/>
              <a:gd name="connsiteY81" fmla="*/ 554710 h 706131"/>
              <a:gd name="connsiteX82" fmla="*/ 355524 w 787082"/>
              <a:gd name="connsiteY82" fmla="*/ 543924 h 706131"/>
              <a:gd name="connsiteX83" fmla="*/ 360247 w 787082"/>
              <a:gd name="connsiteY83" fmla="*/ 536619 h 706131"/>
              <a:gd name="connsiteX84" fmla="*/ 343173 w 787082"/>
              <a:gd name="connsiteY84" fmla="*/ 476609 h 706131"/>
              <a:gd name="connsiteX85" fmla="*/ 342058 w 787082"/>
              <a:gd name="connsiteY85" fmla="*/ 470159 h 706131"/>
              <a:gd name="connsiteX86" fmla="*/ 389537 w 787082"/>
              <a:gd name="connsiteY86" fmla="*/ 493359 h 706131"/>
              <a:gd name="connsiteX87" fmla="*/ 438185 w 787082"/>
              <a:gd name="connsiteY87" fmla="*/ 518367 h 706131"/>
              <a:gd name="connsiteX88" fmla="*/ 449043 w 787082"/>
              <a:gd name="connsiteY88" fmla="*/ 524223 h 706131"/>
              <a:gd name="connsiteX89" fmla="*/ 471496 w 787082"/>
              <a:gd name="connsiteY89" fmla="*/ 530079 h 706131"/>
              <a:gd name="connsiteX90" fmla="*/ 475032 w 787082"/>
              <a:gd name="connsiteY90" fmla="*/ 530592 h 706131"/>
              <a:gd name="connsiteX91" fmla="*/ 510574 w 787082"/>
              <a:gd name="connsiteY91" fmla="*/ 551237 h 706131"/>
              <a:gd name="connsiteX92" fmla="*/ 529833 w 787082"/>
              <a:gd name="connsiteY92" fmla="*/ 561366 h 706131"/>
              <a:gd name="connsiteX93" fmla="*/ 538487 w 787082"/>
              <a:gd name="connsiteY93" fmla="*/ 561564 h 706131"/>
              <a:gd name="connsiteX94" fmla="*/ 540502 w 787082"/>
              <a:gd name="connsiteY94" fmla="*/ 564128 h 706131"/>
              <a:gd name="connsiteX95" fmla="*/ 529707 w 787082"/>
              <a:gd name="connsiteY95" fmla="*/ 563381 h 706131"/>
              <a:gd name="connsiteX96" fmla="*/ 555066 w 787082"/>
              <a:gd name="connsiteY96" fmla="*/ 592464 h 706131"/>
              <a:gd name="connsiteX97" fmla="*/ 577771 w 787082"/>
              <a:gd name="connsiteY97" fmla="*/ 609655 h 706131"/>
              <a:gd name="connsiteX98" fmla="*/ 611343 w 787082"/>
              <a:gd name="connsiteY98" fmla="*/ 632639 h 706131"/>
              <a:gd name="connsiteX99" fmla="*/ 635703 w 787082"/>
              <a:gd name="connsiteY99" fmla="*/ 653752 h 706131"/>
              <a:gd name="connsiteX100" fmla="*/ 650951 w 787082"/>
              <a:gd name="connsiteY100" fmla="*/ 671311 h 706131"/>
              <a:gd name="connsiteX101" fmla="*/ 665893 w 787082"/>
              <a:gd name="connsiteY101" fmla="*/ 684868 h 706131"/>
              <a:gd name="connsiteX102" fmla="*/ 695102 w 787082"/>
              <a:gd name="connsiteY102" fmla="*/ 697858 h 706131"/>
              <a:gd name="connsiteX103" fmla="*/ 730104 w 787082"/>
              <a:gd name="connsiteY103" fmla="*/ 705738 h 706131"/>
              <a:gd name="connsiteX104" fmla="*/ 736149 w 787082"/>
              <a:gd name="connsiteY104" fmla="*/ 704119 h 706131"/>
              <a:gd name="connsiteX105" fmla="*/ 715180 w 787082"/>
              <a:gd name="connsiteY105" fmla="*/ 694718 h 706131"/>
              <a:gd name="connsiteX106" fmla="*/ 713642 w 787082"/>
              <a:gd name="connsiteY106" fmla="*/ 692397 h 706131"/>
              <a:gd name="connsiteX107" fmla="*/ 735600 w 787082"/>
              <a:gd name="connsiteY107" fmla="*/ 695771 h 706131"/>
              <a:gd name="connsiteX108" fmla="*/ 743417 w 787082"/>
              <a:gd name="connsiteY108" fmla="*/ 694367 h 706131"/>
              <a:gd name="connsiteX109" fmla="*/ 758134 w 787082"/>
              <a:gd name="connsiteY109" fmla="*/ 692874 h 706131"/>
              <a:gd name="connsiteX110" fmla="*/ 764881 w 787082"/>
              <a:gd name="connsiteY110" fmla="*/ 688511 h 706131"/>
              <a:gd name="connsiteX111" fmla="*/ 769073 w 787082"/>
              <a:gd name="connsiteY111" fmla="*/ 667146 h 706131"/>
              <a:gd name="connsiteX112" fmla="*/ 781649 w 787082"/>
              <a:gd name="connsiteY112" fmla="*/ 649389 h 706131"/>
              <a:gd name="connsiteX113" fmla="*/ 767292 w 787082"/>
              <a:gd name="connsiteY113" fmla="*/ 649065 h 706131"/>
              <a:gd name="connsiteX114" fmla="*/ 764926 w 787082"/>
              <a:gd name="connsiteY114" fmla="*/ 647293 h 706131"/>
              <a:gd name="connsiteX115" fmla="*/ 784366 w 787082"/>
              <a:gd name="connsiteY115" fmla="*/ 638495 h 706131"/>
              <a:gd name="connsiteX116" fmla="*/ 764701 w 787082"/>
              <a:gd name="connsiteY116" fmla="*/ 633602 h 706131"/>
              <a:gd name="connsiteX117" fmla="*/ 787082 w 787082"/>
              <a:gd name="connsiteY117" fmla="*/ 625407 h 706131"/>
              <a:gd name="connsiteX118" fmla="*/ 783772 w 787082"/>
              <a:gd name="connsiteY118" fmla="*/ 622186 h 706131"/>
              <a:gd name="connsiteX119" fmla="*/ 746800 w 787082"/>
              <a:gd name="connsiteY119" fmla="*/ 612741 h 706131"/>
              <a:gd name="connsiteX120" fmla="*/ 749643 w 787082"/>
              <a:gd name="connsiteY120" fmla="*/ 601550 h 706131"/>
              <a:gd name="connsiteX121" fmla="*/ 732821 w 787082"/>
              <a:gd name="connsiteY121" fmla="*/ 601694 h 706131"/>
              <a:gd name="connsiteX122" fmla="*/ 733846 w 787082"/>
              <a:gd name="connsiteY122" fmla="*/ 593877 h 706131"/>
              <a:gd name="connsiteX123" fmla="*/ 731993 w 787082"/>
              <a:gd name="connsiteY123" fmla="*/ 592788 h 706131"/>
              <a:gd name="connsiteX124" fmla="*/ 724311 w 787082"/>
              <a:gd name="connsiteY124" fmla="*/ 596270 h 706131"/>
              <a:gd name="connsiteX125" fmla="*/ 721864 w 787082"/>
              <a:gd name="connsiteY125" fmla="*/ 574545 h 706131"/>
              <a:gd name="connsiteX126" fmla="*/ 703603 w 787082"/>
              <a:gd name="connsiteY126" fmla="*/ 584116 h 706131"/>
              <a:gd name="connsiteX127" fmla="*/ 680817 w 787082"/>
              <a:gd name="connsiteY127" fmla="*/ 558974 h 706131"/>
              <a:gd name="connsiteX128" fmla="*/ 678802 w 787082"/>
              <a:gd name="connsiteY128" fmla="*/ 568113 h 706131"/>
              <a:gd name="connsiteX129" fmla="*/ 676805 w 787082"/>
              <a:gd name="connsiteY129" fmla="*/ 566269 h 706131"/>
              <a:gd name="connsiteX130" fmla="*/ 666217 w 787082"/>
              <a:gd name="connsiteY130" fmla="*/ 565280 h 706131"/>
              <a:gd name="connsiteX131" fmla="*/ 647443 w 787082"/>
              <a:gd name="connsiteY131" fmla="*/ 560305 h 706131"/>
              <a:gd name="connsiteX132" fmla="*/ 629226 w 787082"/>
              <a:gd name="connsiteY132" fmla="*/ 551282 h 706131"/>
              <a:gd name="connsiteX133" fmla="*/ 629190 w 787082"/>
              <a:gd name="connsiteY133" fmla="*/ 529783 h 706131"/>
              <a:gd name="connsiteX134" fmla="*/ 641784 w 787082"/>
              <a:gd name="connsiteY134" fmla="*/ 527624 h 706131"/>
              <a:gd name="connsiteX135" fmla="*/ 648252 w 787082"/>
              <a:gd name="connsiteY135" fmla="*/ 527129 h 706131"/>
              <a:gd name="connsiteX136" fmla="*/ 650258 w 787082"/>
              <a:gd name="connsiteY136" fmla="*/ 505944 h 706131"/>
              <a:gd name="connsiteX137" fmla="*/ 648387 w 787082"/>
              <a:gd name="connsiteY137" fmla="*/ 502175 h 706131"/>
              <a:gd name="connsiteX138" fmla="*/ 639598 w 787082"/>
              <a:gd name="connsiteY138" fmla="*/ 482097 h 706131"/>
              <a:gd name="connsiteX139" fmla="*/ 634921 w 787082"/>
              <a:gd name="connsiteY139" fmla="*/ 431181 h 706131"/>
              <a:gd name="connsiteX140" fmla="*/ 629595 w 787082"/>
              <a:gd name="connsiteY140" fmla="*/ 392707 h 706131"/>
              <a:gd name="connsiteX141" fmla="*/ 617199 w 787082"/>
              <a:gd name="connsiteY141" fmla="*/ 368274 h 706131"/>
              <a:gd name="connsiteX142" fmla="*/ 590860 w 787082"/>
              <a:gd name="connsiteY142" fmla="*/ 323935 h 706131"/>
              <a:gd name="connsiteX143" fmla="*/ 570080 w 787082"/>
              <a:gd name="connsiteY143" fmla="*/ 292702 h 706131"/>
              <a:gd name="connsiteX144" fmla="*/ 563216 w 787082"/>
              <a:gd name="connsiteY144" fmla="*/ 282600 h 706131"/>
              <a:gd name="connsiteX145" fmla="*/ 550559 w 787082"/>
              <a:gd name="connsiteY145" fmla="*/ 275925 h 706131"/>
              <a:gd name="connsiteX146" fmla="*/ 543498 w 787082"/>
              <a:gd name="connsiteY146" fmla="*/ 274944 h 706131"/>
              <a:gd name="connsiteX147" fmla="*/ 541510 w 787082"/>
              <a:gd name="connsiteY147" fmla="*/ 270123 h 706131"/>
              <a:gd name="connsiteX148" fmla="*/ 536733 w 787082"/>
              <a:gd name="connsiteY148" fmla="*/ 252869 h 706131"/>
              <a:gd name="connsiteX149" fmla="*/ 538109 w 787082"/>
              <a:gd name="connsiteY149" fmla="*/ 235363 h 706131"/>
              <a:gd name="connsiteX150" fmla="*/ 543084 w 787082"/>
              <a:gd name="connsiteY150" fmla="*/ 226575 h 706131"/>
              <a:gd name="connsiteX151" fmla="*/ 534421 w 787082"/>
              <a:gd name="connsiteY151" fmla="*/ 223831 h 706131"/>
              <a:gd name="connsiteX152" fmla="*/ 533791 w 787082"/>
              <a:gd name="connsiteY152" fmla="*/ 217426 h 706131"/>
              <a:gd name="connsiteX153" fmla="*/ 531300 w 787082"/>
              <a:gd name="connsiteY153" fmla="*/ 216490 h 706131"/>
              <a:gd name="connsiteX154" fmla="*/ 517797 w 787082"/>
              <a:gd name="connsiteY154" fmla="*/ 220781 h 706131"/>
              <a:gd name="connsiteX155" fmla="*/ 515593 w 787082"/>
              <a:gd name="connsiteY155" fmla="*/ 216391 h 706131"/>
              <a:gd name="connsiteX156" fmla="*/ 512930 w 787082"/>
              <a:gd name="connsiteY156" fmla="*/ 213324 h 706131"/>
              <a:gd name="connsiteX157" fmla="*/ 507128 w 787082"/>
              <a:gd name="connsiteY157" fmla="*/ 213405 h 706131"/>
              <a:gd name="connsiteX158" fmla="*/ 502307 w 787082"/>
              <a:gd name="connsiteY158" fmla="*/ 218604 h 706131"/>
              <a:gd name="connsiteX159" fmla="*/ 493770 w 787082"/>
              <a:gd name="connsiteY159" fmla="*/ 219036 h 706131"/>
              <a:gd name="connsiteX160" fmla="*/ 487437 w 787082"/>
              <a:gd name="connsiteY160" fmla="*/ 219162 h 706131"/>
              <a:gd name="connsiteX161" fmla="*/ 488705 w 787082"/>
              <a:gd name="connsiteY161" fmla="*/ 239151 h 706131"/>
              <a:gd name="connsiteX162" fmla="*/ 495776 w 787082"/>
              <a:gd name="connsiteY162" fmla="*/ 251960 h 706131"/>
              <a:gd name="connsiteX163" fmla="*/ 503728 w 787082"/>
              <a:gd name="connsiteY163" fmla="*/ 260677 h 706131"/>
              <a:gd name="connsiteX164" fmla="*/ 518031 w 787082"/>
              <a:gd name="connsiteY164" fmla="*/ 274935 h 706131"/>
              <a:gd name="connsiteX165" fmla="*/ 510367 w 787082"/>
              <a:gd name="connsiteY165" fmla="*/ 274135 h 706131"/>
              <a:gd name="connsiteX166" fmla="*/ 504268 w 787082"/>
              <a:gd name="connsiteY166" fmla="*/ 278875 h 706131"/>
              <a:gd name="connsiteX167" fmla="*/ 524769 w 787082"/>
              <a:gd name="connsiteY167" fmla="*/ 314786 h 706131"/>
              <a:gd name="connsiteX168" fmla="*/ 540070 w 787082"/>
              <a:gd name="connsiteY168" fmla="*/ 350445 h 706131"/>
              <a:gd name="connsiteX169" fmla="*/ 544910 w 787082"/>
              <a:gd name="connsiteY169" fmla="*/ 361914 h 706131"/>
              <a:gd name="connsiteX170" fmla="*/ 542436 w 787082"/>
              <a:gd name="connsiteY170" fmla="*/ 361492 h 706131"/>
              <a:gd name="connsiteX171" fmla="*/ 512229 w 787082"/>
              <a:gd name="connsiteY171" fmla="*/ 336825 h 706131"/>
              <a:gd name="connsiteX172" fmla="*/ 491764 w 787082"/>
              <a:gd name="connsiteY172" fmla="*/ 322747 h 706131"/>
              <a:gd name="connsiteX173" fmla="*/ 456690 w 787082"/>
              <a:gd name="connsiteY173" fmla="*/ 305386 h 706131"/>
              <a:gd name="connsiteX174" fmla="*/ 446228 w 787082"/>
              <a:gd name="connsiteY174" fmla="*/ 302921 h 706131"/>
              <a:gd name="connsiteX175" fmla="*/ 415282 w 787082"/>
              <a:gd name="connsiteY175" fmla="*/ 299368 h 706131"/>
              <a:gd name="connsiteX176" fmla="*/ 409786 w 787082"/>
              <a:gd name="connsiteY176" fmla="*/ 296894 h 706131"/>
              <a:gd name="connsiteX177" fmla="*/ 396931 w 787082"/>
              <a:gd name="connsiteY177" fmla="*/ 287196 h 706131"/>
              <a:gd name="connsiteX178" fmla="*/ 393576 w 787082"/>
              <a:gd name="connsiteY178" fmla="*/ 284606 h 706131"/>
              <a:gd name="connsiteX179" fmla="*/ 376871 w 787082"/>
              <a:gd name="connsiteY179" fmla="*/ 275619 h 706131"/>
              <a:gd name="connsiteX180" fmla="*/ 368865 w 787082"/>
              <a:gd name="connsiteY180" fmla="*/ 271832 h 706131"/>
              <a:gd name="connsiteX181" fmla="*/ 336085 w 787082"/>
              <a:gd name="connsiteY181" fmla="*/ 248884 h 706131"/>
              <a:gd name="connsiteX182" fmla="*/ 320675 w 787082"/>
              <a:gd name="connsiteY182" fmla="*/ 242515 h 706131"/>
              <a:gd name="connsiteX183" fmla="*/ 285799 w 787082"/>
              <a:gd name="connsiteY183" fmla="*/ 225954 h 706131"/>
              <a:gd name="connsiteX184" fmla="*/ 262932 w 787082"/>
              <a:gd name="connsiteY184" fmla="*/ 208754 h 706131"/>
              <a:gd name="connsiteX185" fmla="*/ 217837 w 787082"/>
              <a:gd name="connsiteY185" fmla="*/ 165386 h 706131"/>
              <a:gd name="connsiteX186" fmla="*/ 194799 w 787082"/>
              <a:gd name="connsiteY186" fmla="*/ 140378 h 706131"/>
              <a:gd name="connsiteX187" fmla="*/ 188214 w 787082"/>
              <a:gd name="connsiteY187" fmla="*/ 129295 h 706131"/>
              <a:gd name="connsiteX188" fmla="*/ 186217 w 787082"/>
              <a:gd name="connsiteY188" fmla="*/ 125886 h 706131"/>
              <a:gd name="connsiteX189" fmla="*/ 174315 w 787082"/>
              <a:gd name="connsiteY189" fmla="*/ 109037 h 706131"/>
              <a:gd name="connsiteX190" fmla="*/ 163071 w 787082"/>
              <a:gd name="connsiteY190" fmla="*/ 91541 h 706131"/>
              <a:gd name="connsiteX191" fmla="*/ 156666 w 787082"/>
              <a:gd name="connsiteY191" fmla="*/ 79963 h 706131"/>
              <a:gd name="connsiteX192" fmla="*/ 142120 w 787082"/>
              <a:gd name="connsiteY192" fmla="*/ 67072 h 706131"/>
              <a:gd name="connsiteX193" fmla="*/ 134078 w 787082"/>
              <a:gd name="connsiteY193" fmla="*/ 61387 h 706131"/>
              <a:gd name="connsiteX194" fmla="*/ 129067 w 787082"/>
              <a:gd name="connsiteY194" fmla="*/ 58230 h 706131"/>
              <a:gd name="connsiteX195" fmla="*/ 128384 w 787082"/>
              <a:gd name="connsiteY195" fmla="*/ 57879 h 706131"/>
              <a:gd name="connsiteX196" fmla="*/ 122860 w 787082"/>
              <a:gd name="connsiteY196" fmla="*/ 46490 h 706131"/>
              <a:gd name="connsiteX197" fmla="*/ 130003 w 787082"/>
              <a:gd name="connsiteY197" fmla="*/ 37324 h 706131"/>
              <a:gd name="connsiteX198" fmla="*/ 132387 w 787082"/>
              <a:gd name="connsiteY198" fmla="*/ 30937 h 706131"/>
              <a:gd name="connsiteX199" fmla="*/ 123337 w 787082"/>
              <a:gd name="connsiteY199" fmla="*/ 23281 h 706131"/>
              <a:gd name="connsiteX200" fmla="*/ 115790 w 787082"/>
              <a:gd name="connsiteY200" fmla="*/ 20169 h 706131"/>
              <a:gd name="connsiteX201" fmla="*/ 120566 w 787082"/>
              <a:gd name="connsiteY201" fmla="*/ 21689 h 706131"/>
              <a:gd name="connsiteX202" fmla="*/ 92806 w 787082"/>
              <a:gd name="connsiteY202" fmla="*/ 14034 h 706131"/>
              <a:gd name="connsiteX203" fmla="*/ 89729 w 787082"/>
              <a:gd name="connsiteY203" fmla="*/ 14835 h 706131"/>
              <a:gd name="connsiteX204" fmla="*/ 85654 w 787082"/>
              <a:gd name="connsiteY204" fmla="*/ 11704 h 706131"/>
              <a:gd name="connsiteX205" fmla="*/ 70919 w 787082"/>
              <a:gd name="connsiteY205" fmla="*/ 5137 h 706131"/>
              <a:gd name="connsiteX206" fmla="*/ 50454 w 787082"/>
              <a:gd name="connsiteY206" fmla="*/ 1071 h 706131"/>
              <a:gd name="connsiteX207" fmla="*/ 36772 w 787082"/>
              <a:gd name="connsiteY207" fmla="*/ 1 h 706131"/>
              <a:gd name="connsiteX208" fmla="*/ 35458 w 787082"/>
              <a:gd name="connsiteY208" fmla="*/ 1296 h 706131"/>
              <a:gd name="connsiteX209" fmla="*/ 47593 w 787082"/>
              <a:gd name="connsiteY209" fmla="*/ 13818 h 706131"/>
              <a:gd name="connsiteX210" fmla="*/ 69678 w 787082"/>
              <a:gd name="connsiteY210" fmla="*/ 25126 h 706131"/>
              <a:gd name="connsiteX211" fmla="*/ 102503 w 787082"/>
              <a:gd name="connsiteY211" fmla="*/ 50673 h 706131"/>
              <a:gd name="connsiteX212" fmla="*/ 102188 w 787082"/>
              <a:gd name="connsiteY212" fmla="*/ 58032 h 706131"/>
              <a:gd name="connsiteX213" fmla="*/ 98689 w 787082"/>
              <a:gd name="connsiteY213" fmla="*/ 58032 h 706131"/>
              <a:gd name="connsiteX214" fmla="*/ 93112 w 787082"/>
              <a:gd name="connsiteY214" fmla="*/ 56700 h 70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787082" h="706131">
                <a:moveTo>
                  <a:pt x="93103" y="56709"/>
                </a:moveTo>
                <a:cubicBezTo>
                  <a:pt x="92923" y="57267"/>
                  <a:pt x="92563" y="57618"/>
                  <a:pt x="92752" y="57942"/>
                </a:cubicBezTo>
                <a:cubicBezTo>
                  <a:pt x="94587" y="61099"/>
                  <a:pt x="93813" y="63681"/>
                  <a:pt x="91169" y="65732"/>
                </a:cubicBezTo>
                <a:cubicBezTo>
                  <a:pt x="88614" y="67702"/>
                  <a:pt x="89675" y="70176"/>
                  <a:pt x="91321" y="72821"/>
                </a:cubicBezTo>
                <a:cubicBezTo>
                  <a:pt x="97196" y="82275"/>
                  <a:pt x="103825" y="91936"/>
                  <a:pt x="109223" y="101841"/>
                </a:cubicBezTo>
                <a:cubicBezTo>
                  <a:pt x="116140" y="114516"/>
                  <a:pt x="122635" y="127712"/>
                  <a:pt x="121826" y="140180"/>
                </a:cubicBezTo>
                <a:cubicBezTo>
                  <a:pt x="121502" y="145209"/>
                  <a:pt x="123760" y="149878"/>
                  <a:pt x="127358" y="154996"/>
                </a:cubicBezTo>
                <a:cubicBezTo>
                  <a:pt x="133169" y="163263"/>
                  <a:pt x="139304" y="171665"/>
                  <a:pt x="145448" y="180238"/>
                </a:cubicBezTo>
                <a:cubicBezTo>
                  <a:pt x="154804" y="193291"/>
                  <a:pt x="164528" y="206685"/>
                  <a:pt x="177806" y="220206"/>
                </a:cubicBezTo>
                <a:cubicBezTo>
                  <a:pt x="180900" y="223354"/>
                  <a:pt x="181980" y="226925"/>
                  <a:pt x="184634" y="230281"/>
                </a:cubicBezTo>
                <a:cubicBezTo>
                  <a:pt x="189932" y="236983"/>
                  <a:pt x="195635" y="243756"/>
                  <a:pt x="201518" y="250620"/>
                </a:cubicBezTo>
                <a:cubicBezTo>
                  <a:pt x="203497" y="252923"/>
                  <a:pt x="203533" y="253661"/>
                  <a:pt x="200295" y="253795"/>
                </a:cubicBezTo>
                <a:cubicBezTo>
                  <a:pt x="185884" y="254389"/>
                  <a:pt x="172085" y="255667"/>
                  <a:pt x="157718" y="255855"/>
                </a:cubicBezTo>
                <a:cubicBezTo>
                  <a:pt x="150720" y="255945"/>
                  <a:pt x="142633" y="254254"/>
                  <a:pt x="134851" y="253346"/>
                </a:cubicBezTo>
                <a:cubicBezTo>
                  <a:pt x="133016" y="247642"/>
                  <a:pt x="131064" y="242596"/>
                  <a:pt x="129922" y="237738"/>
                </a:cubicBezTo>
                <a:cubicBezTo>
                  <a:pt x="128734" y="232719"/>
                  <a:pt x="125235" y="227915"/>
                  <a:pt x="121628" y="222967"/>
                </a:cubicBezTo>
                <a:cubicBezTo>
                  <a:pt x="118443" y="218595"/>
                  <a:pt x="116464" y="214098"/>
                  <a:pt x="114530" y="209753"/>
                </a:cubicBezTo>
                <a:cubicBezTo>
                  <a:pt x="112101" y="204292"/>
                  <a:pt x="111580" y="203402"/>
                  <a:pt x="105481" y="198967"/>
                </a:cubicBezTo>
                <a:cubicBezTo>
                  <a:pt x="107370" y="197375"/>
                  <a:pt x="104869" y="192454"/>
                  <a:pt x="100704" y="190601"/>
                </a:cubicBezTo>
                <a:cubicBezTo>
                  <a:pt x="97070" y="188982"/>
                  <a:pt x="95549" y="187443"/>
                  <a:pt x="94668" y="184934"/>
                </a:cubicBezTo>
                <a:cubicBezTo>
                  <a:pt x="93157" y="180616"/>
                  <a:pt x="90845" y="176253"/>
                  <a:pt x="89046" y="171971"/>
                </a:cubicBezTo>
                <a:cubicBezTo>
                  <a:pt x="88290" y="170163"/>
                  <a:pt x="88101" y="168508"/>
                  <a:pt x="91564" y="169758"/>
                </a:cubicBezTo>
                <a:cubicBezTo>
                  <a:pt x="93193" y="167644"/>
                  <a:pt x="94272" y="165503"/>
                  <a:pt x="96197" y="163884"/>
                </a:cubicBezTo>
                <a:cubicBezTo>
                  <a:pt x="100110" y="160582"/>
                  <a:pt x="102404" y="156597"/>
                  <a:pt x="102872" y="151964"/>
                </a:cubicBezTo>
                <a:cubicBezTo>
                  <a:pt x="103268" y="148015"/>
                  <a:pt x="98770" y="144498"/>
                  <a:pt x="93453" y="141745"/>
                </a:cubicBezTo>
                <a:cubicBezTo>
                  <a:pt x="84359" y="137032"/>
                  <a:pt x="75057" y="132903"/>
                  <a:pt x="65216" y="129988"/>
                </a:cubicBezTo>
                <a:cubicBezTo>
                  <a:pt x="61726" y="128954"/>
                  <a:pt x="59441" y="129160"/>
                  <a:pt x="57876" y="131220"/>
                </a:cubicBezTo>
                <a:cubicBezTo>
                  <a:pt x="56769" y="130060"/>
                  <a:pt x="55798" y="129277"/>
                  <a:pt x="55294" y="128477"/>
                </a:cubicBezTo>
                <a:cubicBezTo>
                  <a:pt x="51920" y="123097"/>
                  <a:pt x="45156" y="120237"/>
                  <a:pt x="38247" y="117565"/>
                </a:cubicBezTo>
                <a:cubicBezTo>
                  <a:pt x="34739" y="116207"/>
                  <a:pt x="31275" y="114776"/>
                  <a:pt x="27740" y="113625"/>
                </a:cubicBezTo>
                <a:cubicBezTo>
                  <a:pt x="19257" y="110854"/>
                  <a:pt x="10846" y="109523"/>
                  <a:pt x="2570" y="108938"/>
                </a:cubicBezTo>
                <a:cubicBezTo>
                  <a:pt x="-191" y="108740"/>
                  <a:pt x="-974" y="112177"/>
                  <a:pt x="1446" y="114219"/>
                </a:cubicBezTo>
                <a:cubicBezTo>
                  <a:pt x="5377" y="117529"/>
                  <a:pt x="9380" y="120866"/>
                  <a:pt x="13644" y="124114"/>
                </a:cubicBezTo>
                <a:cubicBezTo>
                  <a:pt x="16127" y="126003"/>
                  <a:pt x="18897" y="128315"/>
                  <a:pt x="21902" y="129268"/>
                </a:cubicBezTo>
                <a:cubicBezTo>
                  <a:pt x="29476" y="131661"/>
                  <a:pt x="33263" y="136933"/>
                  <a:pt x="39821" y="140108"/>
                </a:cubicBezTo>
                <a:cubicBezTo>
                  <a:pt x="40280" y="140333"/>
                  <a:pt x="40928" y="140837"/>
                  <a:pt x="40910" y="141071"/>
                </a:cubicBezTo>
                <a:cubicBezTo>
                  <a:pt x="40631" y="145560"/>
                  <a:pt x="47746" y="147233"/>
                  <a:pt x="51147" y="150363"/>
                </a:cubicBezTo>
                <a:cubicBezTo>
                  <a:pt x="51875" y="151038"/>
                  <a:pt x="52406" y="151785"/>
                  <a:pt x="52964" y="152513"/>
                </a:cubicBezTo>
                <a:cubicBezTo>
                  <a:pt x="55654" y="156013"/>
                  <a:pt x="58352" y="159557"/>
                  <a:pt x="61060" y="163119"/>
                </a:cubicBezTo>
                <a:cubicBezTo>
                  <a:pt x="61114" y="163182"/>
                  <a:pt x="60961" y="163326"/>
                  <a:pt x="60988" y="163344"/>
                </a:cubicBezTo>
                <a:cubicBezTo>
                  <a:pt x="71099" y="168885"/>
                  <a:pt x="69192" y="174616"/>
                  <a:pt x="69984" y="180373"/>
                </a:cubicBezTo>
                <a:cubicBezTo>
                  <a:pt x="70065" y="180949"/>
                  <a:pt x="70074" y="181506"/>
                  <a:pt x="70128" y="182253"/>
                </a:cubicBezTo>
                <a:cubicBezTo>
                  <a:pt x="68409" y="181758"/>
                  <a:pt x="66772" y="181119"/>
                  <a:pt x="65225" y="180886"/>
                </a:cubicBezTo>
                <a:cubicBezTo>
                  <a:pt x="63480" y="180616"/>
                  <a:pt x="60421" y="180292"/>
                  <a:pt x="60358" y="180733"/>
                </a:cubicBezTo>
                <a:cubicBezTo>
                  <a:pt x="60097" y="182487"/>
                  <a:pt x="59864" y="184781"/>
                  <a:pt x="61375" y="186418"/>
                </a:cubicBezTo>
                <a:cubicBezTo>
                  <a:pt x="63048" y="188235"/>
                  <a:pt x="62661" y="188928"/>
                  <a:pt x="61987" y="190016"/>
                </a:cubicBezTo>
                <a:cubicBezTo>
                  <a:pt x="59162" y="194550"/>
                  <a:pt x="56031" y="198976"/>
                  <a:pt x="53827" y="203834"/>
                </a:cubicBezTo>
                <a:cubicBezTo>
                  <a:pt x="53108" y="205426"/>
                  <a:pt x="55006" y="208160"/>
                  <a:pt x="55600" y="210373"/>
                </a:cubicBezTo>
                <a:cubicBezTo>
                  <a:pt x="58739" y="222104"/>
                  <a:pt x="63129" y="234356"/>
                  <a:pt x="64766" y="246248"/>
                </a:cubicBezTo>
                <a:cubicBezTo>
                  <a:pt x="66143" y="256215"/>
                  <a:pt x="68697" y="266362"/>
                  <a:pt x="72844" y="277049"/>
                </a:cubicBezTo>
                <a:cubicBezTo>
                  <a:pt x="73240" y="278066"/>
                  <a:pt x="74095" y="279172"/>
                  <a:pt x="74976" y="280180"/>
                </a:cubicBezTo>
                <a:cubicBezTo>
                  <a:pt x="83630" y="290111"/>
                  <a:pt x="92338" y="300303"/>
                  <a:pt x="101765" y="310576"/>
                </a:cubicBezTo>
                <a:cubicBezTo>
                  <a:pt x="103843" y="312843"/>
                  <a:pt x="107820" y="315209"/>
                  <a:pt x="111013" y="316387"/>
                </a:cubicBezTo>
                <a:cubicBezTo>
                  <a:pt x="126225" y="322019"/>
                  <a:pt x="141553" y="326498"/>
                  <a:pt x="156513" y="327857"/>
                </a:cubicBezTo>
                <a:cubicBezTo>
                  <a:pt x="161317" y="328289"/>
                  <a:pt x="166849" y="330151"/>
                  <a:pt x="171752" y="330663"/>
                </a:cubicBezTo>
                <a:cubicBezTo>
                  <a:pt x="182798" y="331833"/>
                  <a:pt x="193782" y="332643"/>
                  <a:pt x="204865" y="333470"/>
                </a:cubicBezTo>
                <a:cubicBezTo>
                  <a:pt x="208076" y="333713"/>
                  <a:pt x="211045" y="333479"/>
                  <a:pt x="214094" y="333407"/>
                </a:cubicBezTo>
                <a:cubicBezTo>
                  <a:pt x="226751" y="333092"/>
                  <a:pt x="239309" y="332454"/>
                  <a:pt x="252452" y="332508"/>
                </a:cubicBezTo>
                <a:cubicBezTo>
                  <a:pt x="262788" y="332544"/>
                  <a:pt x="273781" y="333371"/>
                  <a:pt x="284755" y="334064"/>
                </a:cubicBezTo>
                <a:cubicBezTo>
                  <a:pt x="286150" y="334154"/>
                  <a:pt x="288677" y="335377"/>
                  <a:pt x="290243" y="336439"/>
                </a:cubicBezTo>
                <a:cubicBezTo>
                  <a:pt x="305985" y="347063"/>
                  <a:pt x="322051" y="358046"/>
                  <a:pt x="339251" y="369759"/>
                </a:cubicBezTo>
                <a:cubicBezTo>
                  <a:pt x="337587" y="383567"/>
                  <a:pt x="351503" y="401109"/>
                  <a:pt x="362415" y="418749"/>
                </a:cubicBezTo>
                <a:cubicBezTo>
                  <a:pt x="349353" y="415016"/>
                  <a:pt x="336777" y="411022"/>
                  <a:pt x="324750" y="408089"/>
                </a:cubicBezTo>
                <a:cubicBezTo>
                  <a:pt x="309745" y="404428"/>
                  <a:pt x="294830" y="400830"/>
                  <a:pt x="280995" y="398824"/>
                </a:cubicBezTo>
                <a:cubicBezTo>
                  <a:pt x="272206" y="397546"/>
                  <a:pt x="264281" y="398383"/>
                  <a:pt x="257256" y="399633"/>
                </a:cubicBezTo>
                <a:cubicBezTo>
                  <a:pt x="254485" y="400128"/>
                  <a:pt x="254971" y="404284"/>
                  <a:pt x="254008" y="406812"/>
                </a:cubicBezTo>
                <a:cubicBezTo>
                  <a:pt x="251094" y="414494"/>
                  <a:pt x="254908" y="424623"/>
                  <a:pt x="258065" y="434689"/>
                </a:cubicBezTo>
                <a:cubicBezTo>
                  <a:pt x="266305" y="460966"/>
                  <a:pt x="274653" y="488214"/>
                  <a:pt x="283685" y="516667"/>
                </a:cubicBezTo>
                <a:cubicBezTo>
                  <a:pt x="284189" y="518259"/>
                  <a:pt x="286752" y="520976"/>
                  <a:pt x="288848" y="522487"/>
                </a:cubicBezTo>
                <a:cubicBezTo>
                  <a:pt x="297448" y="528667"/>
                  <a:pt x="300579" y="532913"/>
                  <a:pt x="300120" y="538814"/>
                </a:cubicBezTo>
                <a:cubicBezTo>
                  <a:pt x="300048" y="539714"/>
                  <a:pt x="299265" y="540290"/>
                  <a:pt x="299481" y="541270"/>
                </a:cubicBezTo>
                <a:cubicBezTo>
                  <a:pt x="300489" y="545903"/>
                  <a:pt x="297826" y="546083"/>
                  <a:pt x="291907" y="543267"/>
                </a:cubicBezTo>
                <a:cubicBezTo>
                  <a:pt x="286393" y="540640"/>
                  <a:pt x="281850" y="543429"/>
                  <a:pt x="283847" y="547927"/>
                </a:cubicBezTo>
                <a:cubicBezTo>
                  <a:pt x="285547" y="551750"/>
                  <a:pt x="288381" y="554881"/>
                  <a:pt x="293589" y="556212"/>
                </a:cubicBezTo>
                <a:cubicBezTo>
                  <a:pt x="301523" y="558245"/>
                  <a:pt x="308135" y="561771"/>
                  <a:pt x="316123" y="569777"/>
                </a:cubicBezTo>
                <a:cubicBezTo>
                  <a:pt x="322492" y="576164"/>
                  <a:pt x="332639" y="581121"/>
                  <a:pt x="341284" y="586725"/>
                </a:cubicBezTo>
                <a:cubicBezTo>
                  <a:pt x="347770" y="590935"/>
                  <a:pt x="353878" y="595352"/>
                  <a:pt x="360706" y="595910"/>
                </a:cubicBezTo>
                <a:cubicBezTo>
                  <a:pt x="366499" y="596387"/>
                  <a:pt x="371420" y="597151"/>
                  <a:pt x="367659" y="589838"/>
                </a:cubicBezTo>
                <a:cubicBezTo>
                  <a:pt x="392568" y="599427"/>
                  <a:pt x="419187" y="614459"/>
                  <a:pt x="442881" y="618507"/>
                </a:cubicBezTo>
                <a:cubicBezTo>
                  <a:pt x="438842" y="613388"/>
                  <a:pt x="416209" y="598042"/>
                  <a:pt x="407069" y="594210"/>
                </a:cubicBezTo>
                <a:cubicBezTo>
                  <a:pt x="394817" y="589082"/>
                  <a:pt x="382718" y="583973"/>
                  <a:pt x="369243" y="578305"/>
                </a:cubicBezTo>
                <a:cubicBezTo>
                  <a:pt x="373875" y="571577"/>
                  <a:pt x="366463" y="563624"/>
                  <a:pt x="356190" y="554710"/>
                </a:cubicBezTo>
                <a:cubicBezTo>
                  <a:pt x="349749" y="549114"/>
                  <a:pt x="349965" y="544293"/>
                  <a:pt x="355524" y="543924"/>
                </a:cubicBezTo>
                <a:cubicBezTo>
                  <a:pt x="360337" y="543600"/>
                  <a:pt x="361578" y="541198"/>
                  <a:pt x="360247" y="536619"/>
                </a:cubicBezTo>
                <a:cubicBezTo>
                  <a:pt x="354265" y="516019"/>
                  <a:pt x="348652" y="496058"/>
                  <a:pt x="343173" y="476609"/>
                </a:cubicBezTo>
                <a:cubicBezTo>
                  <a:pt x="342642" y="474729"/>
                  <a:pt x="342534" y="472984"/>
                  <a:pt x="342058" y="470159"/>
                </a:cubicBezTo>
                <a:cubicBezTo>
                  <a:pt x="358295" y="478076"/>
                  <a:pt x="373785" y="485461"/>
                  <a:pt x="389537" y="493359"/>
                </a:cubicBezTo>
                <a:cubicBezTo>
                  <a:pt x="405450" y="501338"/>
                  <a:pt x="421651" y="509830"/>
                  <a:pt x="438185" y="518367"/>
                </a:cubicBezTo>
                <a:cubicBezTo>
                  <a:pt x="441802" y="520229"/>
                  <a:pt x="445418" y="522217"/>
                  <a:pt x="449043" y="524223"/>
                </a:cubicBezTo>
                <a:cubicBezTo>
                  <a:pt x="457931" y="529162"/>
                  <a:pt x="463688" y="527570"/>
                  <a:pt x="471496" y="530079"/>
                </a:cubicBezTo>
                <a:cubicBezTo>
                  <a:pt x="472765" y="530484"/>
                  <a:pt x="473961" y="530556"/>
                  <a:pt x="475032" y="530592"/>
                </a:cubicBezTo>
                <a:cubicBezTo>
                  <a:pt x="489038" y="531042"/>
                  <a:pt x="500453" y="539588"/>
                  <a:pt x="510574" y="551237"/>
                </a:cubicBezTo>
                <a:cubicBezTo>
                  <a:pt x="516790" y="558389"/>
                  <a:pt x="523069" y="560809"/>
                  <a:pt x="529833" y="561366"/>
                </a:cubicBezTo>
                <a:cubicBezTo>
                  <a:pt x="532856" y="561618"/>
                  <a:pt x="535600" y="561510"/>
                  <a:pt x="538487" y="561564"/>
                </a:cubicBezTo>
                <a:cubicBezTo>
                  <a:pt x="539153" y="562419"/>
                  <a:pt x="539827" y="563273"/>
                  <a:pt x="540502" y="564128"/>
                </a:cubicBezTo>
                <a:cubicBezTo>
                  <a:pt x="537084" y="563894"/>
                  <a:pt x="533674" y="563660"/>
                  <a:pt x="529707" y="563381"/>
                </a:cubicBezTo>
                <a:cubicBezTo>
                  <a:pt x="538370" y="573187"/>
                  <a:pt x="548068" y="582947"/>
                  <a:pt x="555066" y="592464"/>
                </a:cubicBezTo>
                <a:cubicBezTo>
                  <a:pt x="561093" y="600659"/>
                  <a:pt x="568182" y="604276"/>
                  <a:pt x="577771" y="609655"/>
                </a:cubicBezTo>
                <a:cubicBezTo>
                  <a:pt x="589061" y="615988"/>
                  <a:pt x="600467" y="624435"/>
                  <a:pt x="611343" y="632639"/>
                </a:cubicBezTo>
                <a:cubicBezTo>
                  <a:pt x="619997" y="639170"/>
                  <a:pt x="628237" y="646510"/>
                  <a:pt x="635703" y="653752"/>
                </a:cubicBezTo>
                <a:cubicBezTo>
                  <a:pt x="641578" y="659446"/>
                  <a:pt x="645401" y="665401"/>
                  <a:pt x="650951" y="671311"/>
                </a:cubicBezTo>
                <a:cubicBezTo>
                  <a:pt x="655260" y="675890"/>
                  <a:pt x="660522" y="681675"/>
                  <a:pt x="665893" y="684868"/>
                </a:cubicBezTo>
                <a:cubicBezTo>
                  <a:pt x="675536" y="690616"/>
                  <a:pt x="685099" y="694250"/>
                  <a:pt x="695102" y="697858"/>
                </a:cubicBezTo>
                <a:cubicBezTo>
                  <a:pt x="708766" y="702787"/>
                  <a:pt x="717465" y="701798"/>
                  <a:pt x="730104" y="705738"/>
                </a:cubicBezTo>
                <a:cubicBezTo>
                  <a:pt x="733001" y="706637"/>
                  <a:pt x="734962" y="705954"/>
                  <a:pt x="736149" y="704119"/>
                </a:cubicBezTo>
                <a:cubicBezTo>
                  <a:pt x="729114" y="700961"/>
                  <a:pt x="722125" y="697831"/>
                  <a:pt x="715180" y="694718"/>
                </a:cubicBezTo>
                <a:cubicBezTo>
                  <a:pt x="714667" y="693945"/>
                  <a:pt x="714155" y="693171"/>
                  <a:pt x="713642" y="692397"/>
                </a:cubicBezTo>
                <a:cubicBezTo>
                  <a:pt x="720964" y="693567"/>
                  <a:pt x="728620" y="695078"/>
                  <a:pt x="735600" y="695771"/>
                </a:cubicBezTo>
                <a:cubicBezTo>
                  <a:pt x="738911" y="696104"/>
                  <a:pt x="740701" y="694745"/>
                  <a:pt x="743417" y="694367"/>
                </a:cubicBezTo>
                <a:cubicBezTo>
                  <a:pt x="748149" y="693711"/>
                  <a:pt x="752377" y="692469"/>
                  <a:pt x="758134" y="692874"/>
                </a:cubicBezTo>
                <a:cubicBezTo>
                  <a:pt x="763235" y="693234"/>
                  <a:pt x="764566" y="691687"/>
                  <a:pt x="764881" y="688511"/>
                </a:cubicBezTo>
                <a:cubicBezTo>
                  <a:pt x="765619" y="680973"/>
                  <a:pt x="769721" y="675234"/>
                  <a:pt x="769073" y="667146"/>
                </a:cubicBezTo>
                <a:cubicBezTo>
                  <a:pt x="768326" y="657890"/>
                  <a:pt x="776198" y="654750"/>
                  <a:pt x="781649" y="649389"/>
                </a:cubicBezTo>
                <a:cubicBezTo>
                  <a:pt x="776854" y="649281"/>
                  <a:pt x="772069" y="649173"/>
                  <a:pt x="767292" y="649065"/>
                </a:cubicBezTo>
                <a:cubicBezTo>
                  <a:pt x="766500" y="648471"/>
                  <a:pt x="765718" y="647878"/>
                  <a:pt x="764926" y="647293"/>
                </a:cubicBezTo>
                <a:cubicBezTo>
                  <a:pt x="770980" y="644558"/>
                  <a:pt x="777034" y="641815"/>
                  <a:pt x="784366" y="638495"/>
                </a:cubicBezTo>
                <a:cubicBezTo>
                  <a:pt x="776989" y="636660"/>
                  <a:pt x="770836" y="635131"/>
                  <a:pt x="764701" y="633602"/>
                </a:cubicBezTo>
                <a:cubicBezTo>
                  <a:pt x="762794" y="624030"/>
                  <a:pt x="770755" y="621709"/>
                  <a:pt x="787082" y="625407"/>
                </a:cubicBezTo>
                <a:cubicBezTo>
                  <a:pt x="785976" y="624327"/>
                  <a:pt x="784870" y="623257"/>
                  <a:pt x="783772" y="622186"/>
                </a:cubicBezTo>
                <a:cubicBezTo>
                  <a:pt x="771997" y="619173"/>
                  <a:pt x="760320" y="616195"/>
                  <a:pt x="746800" y="612741"/>
                </a:cubicBezTo>
                <a:cubicBezTo>
                  <a:pt x="747618" y="609538"/>
                  <a:pt x="748482" y="606138"/>
                  <a:pt x="749643" y="601550"/>
                </a:cubicBezTo>
                <a:cubicBezTo>
                  <a:pt x="743696" y="601604"/>
                  <a:pt x="738803" y="601640"/>
                  <a:pt x="732821" y="601694"/>
                </a:cubicBezTo>
                <a:cubicBezTo>
                  <a:pt x="733180" y="598941"/>
                  <a:pt x="733513" y="596405"/>
                  <a:pt x="733846" y="593877"/>
                </a:cubicBezTo>
                <a:cubicBezTo>
                  <a:pt x="733225" y="593517"/>
                  <a:pt x="732614" y="593148"/>
                  <a:pt x="731993" y="592788"/>
                </a:cubicBezTo>
                <a:cubicBezTo>
                  <a:pt x="729915" y="593733"/>
                  <a:pt x="727837" y="594677"/>
                  <a:pt x="724311" y="596270"/>
                </a:cubicBezTo>
                <a:cubicBezTo>
                  <a:pt x="723456" y="588641"/>
                  <a:pt x="722763" y="582497"/>
                  <a:pt x="721864" y="574545"/>
                </a:cubicBezTo>
                <a:cubicBezTo>
                  <a:pt x="714775" y="578260"/>
                  <a:pt x="708784" y="581400"/>
                  <a:pt x="703603" y="584116"/>
                </a:cubicBezTo>
                <a:cubicBezTo>
                  <a:pt x="696271" y="576020"/>
                  <a:pt x="689138" y="568158"/>
                  <a:pt x="680817" y="558974"/>
                </a:cubicBezTo>
                <a:cubicBezTo>
                  <a:pt x="679944" y="562941"/>
                  <a:pt x="679368" y="565522"/>
                  <a:pt x="678802" y="568113"/>
                </a:cubicBezTo>
                <a:cubicBezTo>
                  <a:pt x="678136" y="567501"/>
                  <a:pt x="677470" y="566881"/>
                  <a:pt x="676805" y="566269"/>
                </a:cubicBezTo>
                <a:cubicBezTo>
                  <a:pt x="673188" y="565873"/>
                  <a:pt x="668412" y="564560"/>
                  <a:pt x="666217" y="565280"/>
                </a:cubicBezTo>
                <a:cubicBezTo>
                  <a:pt x="661503" y="566818"/>
                  <a:pt x="654576" y="563660"/>
                  <a:pt x="647443" y="560305"/>
                </a:cubicBezTo>
                <a:cubicBezTo>
                  <a:pt x="641263" y="557399"/>
                  <a:pt x="635119" y="554215"/>
                  <a:pt x="629226" y="551282"/>
                </a:cubicBezTo>
                <a:cubicBezTo>
                  <a:pt x="629172" y="544104"/>
                  <a:pt x="628777" y="536718"/>
                  <a:pt x="629190" y="529783"/>
                </a:cubicBezTo>
                <a:cubicBezTo>
                  <a:pt x="629424" y="525879"/>
                  <a:pt x="635020" y="526247"/>
                  <a:pt x="641784" y="527624"/>
                </a:cubicBezTo>
                <a:cubicBezTo>
                  <a:pt x="644492" y="528172"/>
                  <a:pt x="648045" y="528289"/>
                  <a:pt x="648252" y="527129"/>
                </a:cubicBezTo>
                <a:cubicBezTo>
                  <a:pt x="649440" y="520265"/>
                  <a:pt x="649836" y="513069"/>
                  <a:pt x="650258" y="505944"/>
                </a:cubicBezTo>
                <a:cubicBezTo>
                  <a:pt x="650312" y="504982"/>
                  <a:pt x="649746" y="503335"/>
                  <a:pt x="648387" y="502175"/>
                </a:cubicBezTo>
                <a:cubicBezTo>
                  <a:pt x="637673" y="492999"/>
                  <a:pt x="638519" y="487188"/>
                  <a:pt x="639598" y="482097"/>
                </a:cubicBezTo>
                <a:cubicBezTo>
                  <a:pt x="642846" y="466696"/>
                  <a:pt x="635110" y="447310"/>
                  <a:pt x="634921" y="431181"/>
                </a:cubicBezTo>
                <a:cubicBezTo>
                  <a:pt x="634768" y="418803"/>
                  <a:pt x="632906" y="405858"/>
                  <a:pt x="629595" y="392707"/>
                </a:cubicBezTo>
                <a:cubicBezTo>
                  <a:pt x="627706" y="385195"/>
                  <a:pt x="621913" y="376469"/>
                  <a:pt x="617199" y="368274"/>
                </a:cubicBezTo>
                <a:cubicBezTo>
                  <a:pt x="608536" y="353216"/>
                  <a:pt x="599883" y="338454"/>
                  <a:pt x="590860" y="323935"/>
                </a:cubicBezTo>
                <a:cubicBezTo>
                  <a:pt x="584338" y="313437"/>
                  <a:pt x="576953" y="302948"/>
                  <a:pt x="570080" y="292702"/>
                </a:cubicBezTo>
                <a:cubicBezTo>
                  <a:pt x="567804" y="289310"/>
                  <a:pt x="564737" y="285784"/>
                  <a:pt x="563216" y="282600"/>
                </a:cubicBezTo>
                <a:cubicBezTo>
                  <a:pt x="561129" y="278228"/>
                  <a:pt x="556766" y="276626"/>
                  <a:pt x="550559" y="275925"/>
                </a:cubicBezTo>
                <a:cubicBezTo>
                  <a:pt x="548544" y="275691"/>
                  <a:pt x="546448" y="275358"/>
                  <a:pt x="543498" y="274944"/>
                </a:cubicBezTo>
                <a:cubicBezTo>
                  <a:pt x="542733" y="273253"/>
                  <a:pt x="540583" y="270887"/>
                  <a:pt x="541510" y="270123"/>
                </a:cubicBezTo>
                <a:cubicBezTo>
                  <a:pt x="546583" y="265949"/>
                  <a:pt x="541573" y="259229"/>
                  <a:pt x="536733" y="252869"/>
                </a:cubicBezTo>
                <a:cubicBezTo>
                  <a:pt x="530427" y="244584"/>
                  <a:pt x="533710" y="239933"/>
                  <a:pt x="538109" y="235363"/>
                </a:cubicBezTo>
                <a:cubicBezTo>
                  <a:pt x="540565" y="232809"/>
                  <a:pt x="541465" y="229552"/>
                  <a:pt x="543084" y="226575"/>
                </a:cubicBezTo>
                <a:cubicBezTo>
                  <a:pt x="539387" y="225405"/>
                  <a:pt x="536661" y="224542"/>
                  <a:pt x="534421" y="223831"/>
                </a:cubicBezTo>
                <a:cubicBezTo>
                  <a:pt x="534187" y="221492"/>
                  <a:pt x="533989" y="219459"/>
                  <a:pt x="533791" y="217426"/>
                </a:cubicBezTo>
                <a:lnTo>
                  <a:pt x="531300" y="216490"/>
                </a:lnTo>
                <a:cubicBezTo>
                  <a:pt x="527081" y="217831"/>
                  <a:pt x="522871" y="219171"/>
                  <a:pt x="517797" y="220781"/>
                </a:cubicBezTo>
                <a:cubicBezTo>
                  <a:pt x="516934" y="219018"/>
                  <a:pt x="516448" y="217723"/>
                  <a:pt x="515593" y="216391"/>
                </a:cubicBezTo>
                <a:cubicBezTo>
                  <a:pt x="514954" y="215402"/>
                  <a:pt x="513839" y="214349"/>
                  <a:pt x="512930" y="213324"/>
                </a:cubicBezTo>
                <a:cubicBezTo>
                  <a:pt x="510933" y="213324"/>
                  <a:pt x="507974" y="212829"/>
                  <a:pt x="507128" y="213405"/>
                </a:cubicBezTo>
                <a:cubicBezTo>
                  <a:pt x="504996" y="214871"/>
                  <a:pt x="503620" y="216742"/>
                  <a:pt x="502307" y="218604"/>
                </a:cubicBezTo>
                <a:cubicBezTo>
                  <a:pt x="501074" y="220359"/>
                  <a:pt x="499509" y="221240"/>
                  <a:pt x="493770" y="219036"/>
                </a:cubicBezTo>
                <a:cubicBezTo>
                  <a:pt x="491890" y="218317"/>
                  <a:pt x="487707" y="218398"/>
                  <a:pt x="487437" y="219162"/>
                </a:cubicBezTo>
                <a:cubicBezTo>
                  <a:pt x="485341" y="225000"/>
                  <a:pt x="480681" y="230065"/>
                  <a:pt x="488705" y="239151"/>
                </a:cubicBezTo>
                <a:cubicBezTo>
                  <a:pt x="492483" y="243432"/>
                  <a:pt x="492933" y="247597"/>
                  <a:pt x="495776" y="251960"/>
                </a:cubicBezTo>
                <a:cubicBezTo>
                  <a:pt x="497584" y="254740"/>
                  <a:pt x="500858" y="257745"/>
                  <a:pt x="503728" y="260677"/>
                </a:cubicBezTo>
                <a:cubicBezTo>
                  <a:pt x="508136" y="265184"/>
                  <a:pt x="512787" y="269718"/>
                  <a:pt x="518031" y="274935"/>
                </a:cubicBezTo>
                <a:cubicBezTo>
                  <a:pt x="514145" y="274530"/>
                  <a:pt x="512301" y="274405"/>
                  <a:pt x="510367" y="274135"/>
                </a:cubicBezTo>
                <a:cubicBezTo>
                  <a:pt x="500696" y="272794"/>
                  <a:pt x="500732" y="272785"/>
                  <a:pt x="504268" y="278875"/>
                </a:cubicBezTo>
                <a:cubicBezTo>
                  <a:pt x="511077" y="290633"/>
                  <a:pt x="518724" y="302759"/>
                  <a:pt x="524769" y="314786"/>
                </a:cubicBezTo>
                <a:cubicBezTo>
                  <a:pt x="530742" y="326660"/>
                  <a:pt x="534961" y="338364"/>
                  <a:pt x="540070" y="350445"/>
                </a:cubicBezTo>
                <a:cubicBezTo>
                  <a:pt x="541681" y="354250"/>
                  <a:pt x="543291" y="358064"/>
                  <a:pt x="544910" y="361914"/>
                </a:cubicBezTo>
                <a:cubicBezTo>
                  <a:pt x="544082" y="361770"/>
                  <a:pt x="543264" y="361636"/>
                  <a:pt x="542436" y="361492"/>
                </a:cubicBezTo>
                <a:cubicBezTo>
                  <a:pt x="532235" y="353126"/>
                  <a:pt x="522502" y="344823"/>
                  <a:pt x="512229" y="336825"/>
                </a:cubicBezTo>
                <a:cubicBezTo>
                  <a:pt x="505923" y="331914"/>
                  <a:pt x="499149" y="326813"/>
                  <a:pt x="491764" y="322747"/>
                </a:cubicBezTo>
                <a:cubicBezTo>
                  <a:pt x="480321" y="316450"/>
                  <a:pt x="468357" y="310819"/>
                  <a:pt x="456690" y="305386"/>
                </a:cubicBezTo>
                <a:cubicBezTo>
                  <a:pt x="453514" y="303910"/>
                  <a:pt x="449475" y="303326"/>
                  <a:pt x="446228" y="302921"/>
                </a:cubicBezTo>
                <a:cubicBezTo>
                  <a:pt x="435748" y="301607"/>
                  <a:pt x="425583" y="300663"/>
                  <a:pt x="415282" y="299368"/>
                </a:cubicBezTo>
                <a:cubicBezTo>
                  <a:pt x="413816" y="299179"/>
                  <a:pt x="411216" y="297919"/>
                  <a:pt x="409786" y="296894"/>
                </a:cubicBezTo>
                <a:cubicBezTo>
                  <a:pt x="405306" y="293700"/>
                  <a:pt x="401159" y="290417"/>
                  <a:pt x="396931" y="287196"/>
                </a:cubicBezTo>
                <a:cubicBezTo>
                  <a:pt x="395789" y="286324"/>
                  <a:pt x="394116" y="285415"/>
                  <a:pt x="393576" y="284606"/>
                </a:cubicBezTo>
                <a:cubicBezTo>
                  <a:pt x="390014" y="279289"/>
                  <a:pt x="383816" y="276950"/>
                  <a:pt x="376871" y="275619"/>
                </a:cubicBezTo>
                <a:cubicBezTo>
                  <a:pt x="373606" y="274989"/>
                  <a:pt x="371788" y="274018"/>
                  <a:pt x="368865" y="271832"/>
                </a:cubicBezTo>
                <a:cubicBezTo>
                  <a:pt x="358205" y="263853"/>
                  <a:pt x="347311" y="256107"/>
                  <a:pt x="336085" y="248884"/>
                </a:cubicBezTo>
                <a:cubicBezTo>
                  <a:pt x="331884" y="246185"/>
                  <a:pt x="325695" y="244818"/>
                  <a:pt x="320675" y="242515"/>
                </a:cubicBezTo>
                <a:cubicBezTo>
                  <a:pt x="308747" y="237046"/>
                  <a:pt x="296792" y="231837"/>
                  <a:pt x="285799" y="225954"/>
                </a:cubicBezTo>
                <a:cubicBezTo>
                  <a:pt x="276569" y="221015"/>
                  <a:pt x="269256" y="215042"/>
                  <a:pt x="262932" y="208754"/>
                </a:cubicBezTo>
                <a:cubicBezTo>
                  <a:pt x="247828" y="193722"/>
                  <a:pt x="233012" y="179203"/>
                  <a:pt x="217837" y="165386"/>
                </a:cubicBezTo>
                <a:cubicBezTo>
                  <a:pt x="208616" y="156993"/>
                  <a:pt x="201428" y="148645"/>
                  <a:pt x="194799" y="140378"/>
                </a:cubicBezTo>
                <a:cubicBezTo>
                  <a:pt x="191857" y="136708"/>
                  <a:pt x="190346" y="132966"/>
                  <a:pt x="188214" y="129295"/>
                </a:cubicBezTo>
                <a:cubicBezTo>
                  <a:pt x="187548" y="128153"/>
                  <a:pt x="187017" y="127011"/>
                  <a:pt x="186217" y="125886"/>
                </a:cubicBezTo>
                <a:cubicBezTo>
                  <a:pt x="182223" y="120201"/>
                  <a:pt x="178058" y="114587"/>
                  <a:pt x="174315" y="109037"/>
                </a:cubicBezTo>
                <a:cubicBezTo>
                  <a:pt x="170339" y="103136"/>
                  <a:pt x="166606" y="97298"/>
                  <a:pt x="163071" y="91541"/>
                </a:cubicBezTo>
                <a:cubicBezTo>
                  <a:pt x="160678" y="87645"/>
                  <a:pt x="158294" y="83759"/>
                  <a:pt x="156666" y="79963"/>
                </a:cubicBezTo>
                <a:cubicBezTo>
                  <a:pt x="154471" y="74836"/>
                  <a:pt x="150153" y="70365"/>
                  <a:pt x="142120" y="67072"/>
                </a:cubicBezTo>
                <a:cubicBezTo>
                  <a:pt x="138153" y="65453"/>
                  <a:pt x="136570" y="63339"/>
                  <a:pt x="134078" y="61387"/>
                </a:cubicBezTo>
                <a:cubicBezTo>
                  <a:pt x="132630" y="60254"/>
                  <a:pt x="130749" y="59273"/>
                  <a:pt x="129067" y="58230"/>
                </a:cubicBezTo>
                <a:cubicBezTo>
                  <a:pt x="128860" y="58104"/>
                  <a:pt x="128447" y="57996"/>
                  <a:pt x="128384" y="57879"/>
                </a:cubicBezTo>
                <a:cubicBezTo>
                  <a:pt x="126423" y="54038"/>
                  <a:pt x="120422" y="50116"/>
                  <a:pt x="122860" y="46490"/>
                </a:cubicBezTo>
                <a:cubicBezTo>
                  <a:pt x="124983" y="43333"/>
                  <a:pt x="127916" y="40463"/>
                  <a:pt x="130003" y="37324"/>
                </a:cubicBezTo>
                <a:cubicBezTo>
                  <a:pt x="131307" y="35354"/>
                  <a:pt x="132333" y="33186"/>
                  <a:pt x="132387" y="30937"/>
                </a:cubicBezTo>
                <a:cubicBezTo>
                  <a:pt x="132468" y="27743"/>
                  <a:pt x="128447" y="25243"/>
                  <a:pt x="123337" y="23281"/>
                </a:cubicBezTo>
                <a:cubicBezTo>
                  <a:pt x="120773" y="22301"/>
                  <a:pt x="118165" y="21383"/>
                  <a:pt x="115790" y="20169"/>
                </a:cubicBezTo>
                <a:cubicBezTo>
                  <a:pt x="117382" y="20673"/>
                  <a:pt x="118974" y="21185"/>
                  <a:pt x="120566" y="21689"/>
                </a:cubicBezTo>
                <a:cubicBezTo>
                  <a:pt x="111679" y="17983"/>
                  <a:pt x="102512" y="15194"/>
                  <a:pt x="92806" y="14034"/>
                </a:cubicBezTo>
                <a:cubicBezTo>
                  <a:pt x="91825" y="13917"/>
                  <a:pt x="90908" y="14502"/>
                  <a:pt x="89729" y="14835"/>
                </a:cubicBezTo>
                <a:cubicBezTo>
                  <a:pt x="88524" y="13926"/>
                  <a:pt x="86626" y="12882"/>
                  <a:pt x="85654" y="11704"/>
                </a:cubicBezTo>
                <a:cubicBezTo>
                  <a:pt x="82488" y="7872"/>
                  <a:pt x="76479" y="6496"/>
                  <a:pt x="70919" y="5137"/>
                </a:cubicBezTo>
                <a:cubicBezTo>
                  <a:pt x="64128" y="3482"/>
                  <a:pt x="57237" y="2142"/>
                  <a:pt x="50454" y="1071"/>
                </a:cubicBezTo>
                <a:cubicBezTo>
                  <a:pt x="45848" y="333"/>
                  <a:pt x="41261" y="226"/>
                  <a:pt x="36772" y="1"/>
                </a:cubicBezTo>
                <a:cubicBezTo>
                  <a:pt x="36214" y="-26"/>
                  <a:pt x="35467" y="783"/>
                  <a:pt x="35458" y="1296"/>
                </a:cubicBezTo>
                <a:cubicBezTo>
                  <a:pt x="35341" y="6334"/>
                  <a:pt x="40622" y="10256"/>
                  <a:pt x="47593" y="13818"/>
                </a:cubicBezTo>
                <a:cubicBezTo>
                  <a:pt x="54844" y="17533"/>
                  <a:pt x="62643" y="21042"/>
                  <a:pt x="69678" y="25126"/>
                </a:cubicBezTo>
                <a:cubicBezTo>
                  <a:pt x="82506" y="32583"/>
                  <a:pt x="93939" y="41003"/>
                  <a:pt x="102503" y="50673"/>
                </a:cubicBezTo>
                <a:cubicBezTo>
                  <a:pt x="104986" y="53480"/>
                  <a:pt x="102161" y="55540"/>
                  <a:pt x="102188" y="58032"/>
                </a:cubicBezTo>
                <a:cubicBezTo>
                  <a:pt x="102188" y="58248"/>
                  <a:pt x="99912" y="58230"/>
                  <a:pt x="98689" y="58032"/>
                </a:cubicBezTo>
                <a:cubicBezTo>
                  <a:pt x="96881" y="57735"/>
                  <a:pt x="95073" y="57186"/>
                  <a:pt x="93112" y="56700"/>
                </a:cubicBezTo>
                <a:close/>
              </a:path>
            </a:pathLst>
          </a:custGeom>
          <a:gradFill flip="none" rotWithShape="1">
            <a:gsLst>
              <a:gs pos="66000">
                <a:schemeClr val="accent1">
                  <a:lumMod val="40000"/>
                  <a:lumOff val="60000"/>
                  <a:alpha val="0"/>
                </a:schemeClr>
              </a:gs>
              <a:gs pos="427">
                <a:schemeClr val="accent1">
                  <a:alpha val="40000"/>
                </a:schemeClr>
              </a:gs>
              <a:gs pos="34000">
                <a:schemeClr val="accent1">
                  <a:alpha val="30000"/>
                </a:schemeClr>
              </a:gs>
            </a:gsLst>
            <a:lin ang="5400000" scaled="1"/>
            <a:tileRect/>
          </a:gradFill>
          <a:ln w="893"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3" name="任意多边形: 形状 22"/>
          <p:cNvSpPr/>
          <p:nvPr>
            <p:custDataLst>
              <p:tags r:id="rId13"/>
            </p:custDataLst>
          </p:nvPr>
        </p:nvSpPr>
        <p:spPr>
          <a:xfrm>
            <a:off x="1107017" y="2238375"/>
            <a:ext cx="302683" cy="3636963"/>
          </a:xfrm>
          <a:custGeom>
            <a:avLst/>
            <a:gdLst>
              <a:gd name="connsiteX0" fmla="*/ 0 w 344374"/>
              <a:gd name="connsiteY0" fmla="*/ 0 h 3963585"/>
              <a:gd name="connsiteX1" fmla="*/ 344375 w 344374"/>
              <a:gd name="connsiteY1" fmla="*/ 0 h 3963585"/>
              <a:gd name="connsiteX2" fmla="*/ 344375 w 344374"/>
              <a:gd name="connsiteY2" fmla="*/ 3963585 h 3963585"/>
              <a:gd name="connsiteX3" fmla="*/ 168605 w 344374"/>
              <a:gd name="connsiteY3" fmla="*/ 3963585 h 3963585"/>
              <a:gd name="connsiteX4" fmla="*/ 0 w 344374"/>
              <a:gd name="connsiteY4" fmla="*/ 3795133 h 3963585"/>
              <a:gd name="connsiteX5" fmla="*/ 0 w 344374"/>
              <a:gd name="connsiteY5" fmla="*/ 0 h 3963585"/>
              <a:gd name="connsiteX6" fmla="*/ 0 w 344374"/>
              <a:gd name="connsiteY6" fmla="*/ 0 h 396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74" h="3963585">
                <a:moveTo>
                  <a:pt x="0" y="0"/>
                </a:moveTo>
                <a:lnTo>
                  <a:pt x="344375" y="0"/>
                </a:lnTo>
                <a:lnTo>
                  <a:pt x="344375" y="3963585"/>
                </a:lnTo>
                <a:lnTo>
                  <a:pt x="168605" y="3963585"/>
                </a:lnTo>
                <a:cubicBezTo>
                  <a:pt x="75613" y="3963585"/>
                  <a:pt x="0" y="3888125"/>
                  <a:pt x="0" y="3795133"/>
                </a:cubicBezTo>
                <a:lnTo>
                  <a:pt x="0" y="0"/>
                </a:lnTo>
                <a:lnTo>
                  <a:pt x="0" y="0"/>
                </a:lnTo>
                <a:close/>
              </a:path>
            </a:pathLst>
          </a:custGeom>
          <a:gradFill flip="none" rotWithShape="1">
            <a:gsLst>
              <a:gs pos="100000">
                <a:schemeClr val="accent1">
                  <a:alpha val="69000"/>
                </a:schemeClr>
              </a:gs>
              <a:gs pos="67000">
                <a:schemeClr val="accent1"/>
              </a:gs>
              <a:gs pos="48000">
                <a:schemeClr val="accent1"/>
              </a:gs>
              <a:gs pos="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5" name="任意多边形: 形状 24"/>
          <p:cNvSpPr/>
          <p:nvPr>
            <p:custDataLst>
              <p:tags r:id="rId14"/>
            </p:custDataLst>
          </p:nvPr>
        </p:nvSpPr>
        <p:spPr>
          <a:xfrm>
            <a:off x="1102783" y="992188"/>
            <a:ext cx="2802467" cy="1490663"/>
          </a:xfrm>
          <a:custGeom>
            <a:avLst/>
            <a:gdLst>
              <a:gd name="connsiteX0" fmla="*/ 3189924 w 3190076"/>
              <a:gd name="connsiteY0" fmla="*/ 646827 h 1624482"/>
              <a:gd name="connsiteX1" fmla="*/ 3189924 w 3190076"/>
              <a:gd name="connsiteY1" fmla="*/ 677621 h 1624482"/>
              <a:gd name="connsiteX2" fmla="*/ 344375 w 3190076"/>
              <a:gd name="connsiteY2" fmla="*/ 1622174 h 1624482"/>
              <a:gd name="connsiteX3" fmla="*/ 0 w 3190076"/>
              <a:gd name="connsiteY3" fmla="*/ 1368352 h 1624482"/>
              <a:gd name="connsiteX4" fmla="*/ 1946425 w 3190076"/>
              <a:gd name="connsiteY4" fmla="*/ 0 h 1624482"/>
              <a:gd name="connsiteX5" fmla="*/ 1996732 w 3190076"/>
              <a:gd name="connsiteY5" fmla="*/ 27135 h 1624482"/>
              <a:gd name="connsiteX6" fmla="*/ 1970207 w 3190076"/>
              <a:gd name="connsiteY6" fmla="*/ 78052 h 1624482"/>
              <a:gd name="connsiteX7" fmla="*/ 2685177 w 3190076"/>
              <a:gd name="connsiteY7" fmla="*/ 493161 h 1624482"/>
              <a:gd name="connsiteX8" fmla="*/ 3190077 w 3190076"/>
              <a:gd name="connsiteY8" fmla="*/ 646827 h 1624482"/>
              <a:gd name="connsiteX0-1" fmla="*/ 3189924 w 3189924"/>
              <a:gd name="connsiteY0-2" fmla="*/ 646827 h 1624482"/>
              <a:gd name="connsiteX1-3" fmla="*/ 3189924 w 3189924"/>
              <a:gd name="connsiteY1-4" fmla="*/ 677621 h 1624482"/>
              <a:gd name="connsiteX2-5" fmla="*/ 344375 w 3189924"/>
              <a:gd name="connsiteY2-6" fmla="*/ 1622174 h 1624482"/>
              <a:gd name="connsiteX3-7" fmla="*/ 0 w 3189924"/>
              <a:gd name="connsiteY3-8" fmla="*/ 1368352 h 1624482"/>
              <a:gd name="connsiteX4-9" fmla="*/ 1946425 w 3189924"/>
              <a:gd name="connsiteY4-10" fmla="*/ 0 h 1624482"/>
              <a:gd name="connsiteX5-11" fmla="*/ 1996732 w 3189924"/>
              <a:gd name="connsiteY5-12" fmla="*/ 27135 h 1624482"/>
              <a:gd name="connsiteX6-13" fmla="*/ 1970207 w 3189924"/>
              <a:gd name="connsiteY6-14" fmla="*/ 78052 h 1624482"/>
              <a:gd name="connsiteX7-15" fmla="*/ 2685177 w 3189924"/>
              <a:gd name="connsiteY7-16" fmla="*/ 493161 h 1624482"/>
              <a:gd name="connsiteX8-17" fmla="*/ 3182933 w 3189924"/>
              <a:gd name="connsiteY8-18" fmla="*/ 638493 h 1624482"/>
              <a:gd name="connsiteX0-19" fmla="*/ 3189924 w 3189924"/>
              <a:gd name="connsiteY0-20" fmla="*/ 646827 h 1624482"/>
              <a:gd name="connsiteX1-21" fmla="*/ 3189924 w 3189924"/>
              <a:gd name="connsiteY1-22" fmla="*/ 677621 h 1624482"/>
              <a:gd name="connsiteX2-23" fmla="*/ 344375 w 3189924"/>
              <a:gd name="connsiteY2-24" fmla="*/ 1622174 h 1624482"/>
              <a:gd name="connsiteX3-25" fmla="*/ 0 w 3189924"/>
              <a:gd name="connsiteY3-26" fmla="*/ 1368352 h 1624482"/>
              <a:gd name="connsiteX4-27" fmla="*/ 1946425 w 3189924"/>
              <a:gd name="connsiteY4-28" fmla="*/ 0 h 1624482"/>
              <a:gd name="connsiteX5-29" fmla="*/ 1996732 w 3189924"/>
              <a:gd name="connsiteY5-30" fmla="*/ 27135 h 1624482"/>
              <a:gd name="connsiteX6-31" fmla="*/ 1970207 w 3189924"/>
              <a:gd name="connsiteY6-32" fmla="*/ 78052 h 1624482"/>
              <a:gd name="connsiteX7-33" fmla="*/ 2685177 w 3189924"/>
              <a:gd name="connsiteY7-34" fmla="*/ 493161 h 1624482"/>
              <a:gd name="connsiteX0-35" fmla="*/ 3191114 w 3191114"/>
              <a:gd name="connsiteY0-36" fmla="*/ 632539 h 1624482"/>
              <a:gd name="connsiteX1-37" fmla="*/ 3189924 w 3191114"/>
              <a:gd name="connsiteY1-38" fmla="*/ 677621 h 1624482"/>
              <a:gd name="connsiteX2-39" fmla="*/ 344375 w 3191114"/>
              <a:gd name="connsiteY2-40" fmla="*/ 1622174 h 1624482"/>
              <a:gd name="connsiteX3-41" fmla="*/ 0 w 3191114"/>
              <a:gd name="connsiteY3-42" fmla="*/ 1368352 h 1624482"/>
              <a:gd name="connsiteX4-43" fmla="*/ 1946425 w 3191114"/>
              <a:gd name="connsiteY4-44" fmla="*/ 0 h 1624482"/>
              <a:gd name="connsiteX5-45" fmla="*/ 1996732 w 3191114"/>
              <a:gd name="connsiteY5-46" fmla="*/ 27135 h 1624482"/>
              <a:gd name="connsiteX6-47" fmla="*/ 1970207 w 3191114"/>
              <a:gd name="connsiteY6-48" fmla="*/ 78052 h 1624482"/>
              <a:gd name="connsiteX7-49" fmla="*/ 2685177 w 3191114"/>
              <a:gd name="connsiteY7-50" fmla="*/ 493161 h 16244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3191114" h="1624482">
                <a:moveTo>
                  <a:pt x="3191114" y="632539"/>
                </a:moveTo>
                <a:cubicBezTo>
                  <a:pt x="3190717" y="647566"/>
                  <a:pt x="3190321" y="662594"/>
                  <a:pt x="3189924" y="677621"/>
                </a:cubicBezTo>
                <a:lnTo>
                  <a:pt x="344375" y="1622174"/>
                </a:lnTo>
                <a:cubicBezTo>
                  <a:pt x="85827" y="1652815"/>
                  <a:pt x="0" y="1368352"/>
                  <a:pt x="0" y="1368352"/>
                </a:cubicBezTo>
                <a:lnTo>
                  <a:pt x="1946425" y="0"/>
                </a:lnTo>
                <a:lnTo>
                  <a:pt x="1996732" y="27135"/>
                </a:lnTo>
                <a:lnTo>
                  <a:pt x="1970207" y="78052"/>
                </a:lnTo>
                <a:lnTo>
                  <a:pt x="2685177" y="493161"/>
                </a:lnTo>
              </a:path>
            </a:pathLst>
          </a:custGeom>
          <a:gradFill>
            <a:gsLst>
              <a:gs pos="75000">
                <a:schemeClr val="accent1"/>
              </a:gs>
              <a:gs pos="0">
                <a:schemeClr val="accent1">
                  <a:lumMod val="20000"/>
                  <a:lumOff val="80000"/>
                </a:schemeClr>
              </a:gs>
              <a:gs pos="36000">
                <a:schemeClr val="accent1">
                  <a:lumMod val="60000"/>
                  <a:lumOff val="40000"/>
                </a:schemeClr>
              </a:gs>
            </a:gsLst>
            <a:lin ang="8100000" scaled="1"/>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6" name="任意多边形: 形状 25"/>
          <p:cNvSpPr/>
          <p:nvPr>
            <p:custDataLst>
              <p:tags r:id="rId15"/>
            </p:custDataLst>
          </p:nvPr>
        </p:nvSpPr>
        <p:spPr>
          <a:xfrm>
            <a:off x="1149350" y="1016000"/>
            <a:ext cx="2755900" cy="1419225"/>
          </a:xfrm>
          <a:custGeom>
            <a:avLst/>
            <a:gdLst>
              <a:gd name="connsiteX0" fmla="*/ 1950541 w 3143733"/>
              <a:gd name="connsiteY0" fmla="*/ 152 h 1563213"/>
              <a:gd name="connsiteX1" fmla="*/ 0 w 3143733"/>
              <a:gd name="connsiteY1" fmla="*/ 1350668 h 1563213"/>
              <a:gd name="connsiteX2" fmla="*/ 302147 w 3143733"/>
              <a:gd name="connsiteY2" fmla="*/ 1561500 h 1563213"/>
              <a:gd name="connsiteX3" fmla="*/ 3143733 w 3143733"/>
              <a:gd name="connsiteY3" fmla="*/ 619844 h 1563213"/>
              <a:gd name="connsiteX4" fmla="*/ 2689598 w 3143733"/>
              <a:gd name="connsiteY4" fmla="*/ 384468 h 1563213"/>
              <a:gd name="connsiteX5" fmla="*/ 2604381 w 3143733"/>
              <a:gd name="connsiteY5" fmla="*/ 420597 h 1563213"/>
              <a:gd name="connsiteX6" fmla="*/ 2608039 w 3143733"/>
              <a:gd name="connsiteY6" fmla="*/ 341326 h 1563213"/>
              <a:gd name="connsiteX7" fmla="*/ 2339278 w 3143733"/>
              <a:gd name="connsiteY7" fmla="*/ 202295 h 1563213"/>
              <a:gd name="connsiteX8" fmla="*/ 2294459 w 3143733"/>
              <a:gd name="connsiteY8" fmla="*/ 230193 h 1563213"/>
              <a:gd name="connsiteX9" fmla="*/ 2296136 w 3143733"/>
              <a:gd name="connsiteY9" fmla="*/ 179886 h 1563213"/>
              <a:gd name="connsiteX10" fmla="*/ 2114116 w 3143733"/>
              <a:gd name="connsiteY10" fmla="*/ 85217 h 1563213"/>
              <a:gd name="connsiteX11" fmla="*/ 2076462 w 3143733"/>
              <a:gd name="connsiteY11" fmla="*/ 111895 h 1563213"/>
              <a:gd name="connsiteX12" fmla="*/ 2075547 w 3143733"/>
              <a:gd name="connsiteY12" fmla="*/ 65094 h 1563213"/>
              <a:gd name="connsiteX13" fmla="*/ 2075547 w 3143733"/>
              <a:gd name="connsiteY13" fmla="*/ 65094 h 1563213"/>
              <a:gd name="connsiteX14" fmla="*/ 1950389 w 3143733"/>
              <a:gd name="connsiteY14" fmla="*/ 0 h 1563213"/>
              <a:gd name="connsiteX0-1" fmla="*/ 1950541 w 3143733"/>
              <a:gd name="connsiteY0-2" fmla="*/ 152 h 1563213"/>
              <a:gd name="connsiteX1-3" fmla="*/ 0 w 3143733"/>
              <a:gd name="connsiteY1-4" fmla="*/ 1350668 h 1563213"/>
              <a:gd name="connsiteX2-5" fmla="*/ 302147 w 3143733"/>
              <a:gd name="connsiteY2-6" fmla="*/ 1561500 h 1563213"/>
              <a:gd name="connsiteX3-7" fmla="*/ 3143733 w 3143733"/>
              <a:gd name="connsiteY3-8" fmla="*/ 619844 h 1563213"/>
              <a:gd name="connsiteX4-9" fmla="*/ 2689598 w 3143733"/>
              <a:gd name="connsiteY4-10" fmla="*/ 384468 h 1563213"/>
              <a:gd name="connsiteX5-11" fmla="*/ 2604381 w 3143733"/>
              <a:gd name="connsiteY5-12" fmla="*/ 420597 h 1563213"/>
              <a:gd name="connsiteX6-13" fmla="*/ 2608039 w 3143733"/>
              <a:gd name="connsiteY6-14" fmla="*/ 341326 h 1563213"/>
              <a:gd name="connsiteX7-15" fmla="*/ 2339278 w 3143733"/>
              <a:gd name="connsiteY7-16" fmla="*/ 202295 h 1563213"/>
              <a:gd name="connsiteX8-17" fmla="*/ 2294459 w 3143733"/>
              <a:gd name="connsiteY8-18" fmla="*/ 230193 h 1563213"/>
              <a:gd name="connsiteX9-19" fmla="*/ 2296136 w 3143733"/>
              <a:gd name="connsiteY9-20" fmla="*/ 179886 h 1563213"/>
              <a:gd name="connsiteX10-21" fmla="*/ 2136738 w 3143733"/>
              <a:gd name="connsiteY10-22" fmla="*/ 97123 h 1563213"/>
              <a:gd name="connsiteX11-23" fmla="*/ 2076462 w 3143733"/>
              <a:gd name="connsiteY11-24" fmla="*/ 111895 h 1563213"/>
              <a:gd name="connsiteX12-25" fmla="*/ 2075547 w 3143733"/>
              <a:gd name="connsiteY12-26" fmla="*/ 65094 h 1563213"/>
              <a:gd name="connsiteX13-27" fmla="*/ 2075547 w 3143733"/>
              <a:gd name="connsiteY13-28" fmla="*/ 65094 h 1563213"/>
              <a:gd name="connsiteX14-29" fmla="*/ 1950389 w 3143733"/>
              <a:gd name="connsiteY14-30" fmla="*/ 0 h 1563213"/>
              <a:gd name="connsiteX15" fmla="*/ 1950541 w 3143733"/>
              <a:gd name="connsiteY15" fmla="*/ 152 h 1563213"/>
              <a:gd name="connsiteX0-31" fmla="*/ 1950541 w 3143733"/>
              <a:gd name="connsiteY0-32" fmla="*/ 152 h 1563213"/>
              <a:gd name="connsiteX1-33" fmla="*/ 0 w 3143733"/>
              <a:gd name="connsiteY1-34" fmla="*/ 1350668 h 1563213"/>
              <a:gd name="connsiteX2-35" fmla="*/ 302147 w 3143733"/>
              <a:gd name="connsiteY2-36" fmla="*/ 1561500 h 1563213"/>
              <a:gd name="connsiteX3-37" fmla="*/ 3143733 w 3143733"/>
              <a:gd name="connsiteY3-38" fmla="*/ 619844 h 1563213"/>
              <a:gd name="connsiteX4-39" fmla="*/ 2689598 w 3143733"/>
              <a:gd name="connsiteY4-40" fmla="*/ 384468 h 1563213"/>
              <a:gd name="connsiteX5-41" fmla="*/ 2604381 w 3143733"/>
              <a:gd name="connsiteY5-42" fmla="*/ 420597 h 1563213"/>
              <a:gd name="connsiteX6-43" fmla="*/ 2608039 w 3143733"/>
              <a:gd name="connsiteY6-44" fmla="*/ 341326 h 1563213"/>
              <a:gd name="connsiteX7-45" fmla="*/ 2339278 w 3143733"/>
              <a:gd name="connsiteY7-46" fmla="*/ 202295 h 1563213"/>
              <a:gd name="connsiteX8-47" fmla="*/ 2294459 w 3143733"/>
              <a:gd name="connsiteY8-48" fmla="*/ 230193 h 1563213"/>
              <a:gd name="connsiteX9-49" fmla="*/ 2296136 w 3143733"/>
              <a:gd name="connsiteY9-50" fmla="*/ 179886 h 1563213"/>
              <a:gd name="connsiteX10-51" fmla="*/ 2136738 w 3143733"/>
              <a:gd name="connsiteY10-52" fmla="*/ 97123 h 1563213"/>
              <a:gd name="connsiteX11-53" fmla="*/ 2072890 w 3143733"/>
              <a:gd name="connsiteY11-54" fmla="*/ 138089 h 1563213"/>
              <a:gd name="connsiteX12-55" fmla="*/ 2075547 w 3143733"/>
              <a:gd name="connsiteY12-56" fmla="*/ 65094 h 1563213"/>
              <a:gd name="connsiteX13-57" fmla="*/ 2075547 w 3143733"/>
              <a:gd name="connsiteY13-58" fmla="*/ 65094 h 1563213"/>
              <a:gd name="connsiteX14-59" fmla="*/ 1950389 w 3143733"/>
              <a:gd name="connsiteY14-60" fmla="*/ 0 h 1563213"/>
              <a:gd name="connsiteX15-61" fmla="*/ 1950541 w 3143733"/>
              <a:gd name="connsiteY15-62" fmla="*/ 152 h 1563213"/>
              <a:gd name="connsiteX0-63" fmla="*/ 1950541 w 3143733"/>
              <a:gd name="connsiteY0-64" fmla="*/ 152 h 1563213"/>
              <a:gd name="connsiteX1-65" fmla="*/ 0 w 3143733"/>
              <a:gd name="connsiteY1-66" fmla="*/ 1350668 h 1563213"/>
              <a:gd name="connsiteX2-67" fmla="*/ 302147 w 3143733"/>
              <a:gd name="connsiteY2-68" fmla="*/ 1561500 h 1563213"/>
              <a:gd name="connsiteX3-69" fmla="*/ 3143733 w 3143733"/>
              <a:gd name="connsiteY3-70" fmla="*/ 619844 h 1563213"/>
              <a:gd name="connsiteX4-71" fmla="*/ 2689598 w 3143733"/>
              <a:gd name="connsiteY4-72" fmla="*/ 384468 h 1563213"/>
              <a:gd name="connsiteX5-73" fmla="*/ 2604381 w 3143733"/>
              <a:gd name="connsiteY5-74" fmla="*/ 420597 h 1563213"/>
              <a:gd name="connsiteX6-75" fmla="*/ 2608039 w 3143733"/>
              <a:gd name="connsiteY6-76" fmla="*/ 341326 h 1563213"/>
              <a:gd name="connsiteX7-77" fmla="*/ 2367853 w 3143733"/>
              <a:gd name="connsiteY7-78" fmla="*/ 220154 h 1563213"/>
              <a:gd name="connsiteX8-79" fmla="*/ 2294459 w 3143733"/>
              <a:gd name="connsiteY8-80" fmla="*/ 230193 h 1563213"/>
              <a:gd name="connsiteX9-81" fmla="*/ 2296136 w 3143733"/>
              <a:gd name="connsiteY9-82" fmla="*/ 179886 h 1563213"/>
              <a:gd name="connsiteX10-83" fmla="*/ 2136738 w 3143733"/>
              <a:gd name="connsiteY10-84" fmla="*/ 97123 h 1563213"/>
              <a:gd name="connsiteX11-85" fmla="*/ 2072890 w 3143733"/>
              <a:gd name="connsiteY11-86" fmla="*/ 138089 h 1563213"/>
              <a:gd name="connsiteX12-87" fmla="*/ 2075547 w 3143733"/>
              <a:gd name="connsiteY12-88" fmla="*/ 65094 h 1563213"/>
              <a:gd name="connsiteX13-89" fmla="*/ 2075547 w 3143733"/>
              <a:gd name="connsiteY13-90" fmla="*/ 65094 h 1563213"/>
              <a:gd name="connsiteX14-91" fmla="*/ 1950389 w 3143733"/>
              <a:gd name="connsiteY14-92" fmla="*/ 0 h 1563213"/>
              <a:gd name="connsiteX15-93" fmla="*/ 1950541 w 3143733"/>
              <a:gd name="connsiteY15-94" fmla="*/ 152 h 1563213"/>
              <a:gd name="connsiteX0-95" fmla="*/ 1950541 w 3143733"/>
              <a:gd name="connsiteY0-96" fmla="*/ 152 h 1563213"/>
              <a:gd name="connsiteX1-97" fmla="*/ 0 w 3143733"/>
              <a:gd name="connsiteY1-98" fmla="*/ 1350668 h 1563213"/>
              <a:gd name="connsiteX2-99" fmla="*/ 302147 w 3143733"/>
              <a:gd name="connsiteY2-100" fmla="*/ 1561500 h 1563213"/>
              <a:gd name="connsiteX3-101" fmla="*/ 3143733 w 3143733"/>
              <a:gd name="connsiteY3-102" fmla="*/ 619844 h 1563213"/>
              <a:gd name="connsiteX4-103" fmla="*/ 2689598 w 3143733"/>
              <a:gd name="connsiteY4-104" fmla="*/ 384468 h 1563213"/>
              <a:gd name="connsiteX5-105" fmla="*/ 2604381 w 3143733"/>
              <a:gd name="connsiteY5-106" fmla="*/ 420597 h 1563213"/>
              <a:gd name="connsiteX6-107" fmla="*/ 2608039 w 3143733"/>
              <a:gd name="connsiteY6-108" fmla="*/ 341326 h 1563213"/>
              <a:gd name="connsiteX7-109" fmla="*/ 2367853 w 3143733"/>
              <a:gd name="connsiteY7-110" fmla="*/ 220154 h 1563213"/>
              <a:gd name="connsiteX8-111" fmla="*/ 2287315 w 3143733"/>
              <a:gd name="connsiteY8-112" fmla="*/ 258768 h 1563213"/>
              <a:gd name="connsiteX9-113" fmla="*/ 2296136 w 3143733"/>
              <a:gd name="connsiteY9-114" fmla="*/ 179886 h 1563213"/>
              <a:gd name="connsiteX10-115" fmla="*/ 2136738 w 3143733"/>
              <a:gd name="connsiteY10-116" fmla="*/ 97123 h 1563213"/>
              <a:gd name="connsiteX11-117" fmla="*/ 2072890 w 3143733"/>
              <a:gd name="connsiteY11-118" fmla="*/ 138089 h 1563213"/>
              <a:gd name="connsiteX12-119" fmla="*/ 2075547 w 3143733"/>
              <a:gd name="connsiteY12-120" fmla="*/ 65094 h 1563213"/>
              <a:gd name="connsiteX13-121" fmla="*/ 2075547 w 3143733"/>
              <a:gd name="connsiteY13-122" fmla="*/ 65094 h 1563213"/>
              <a:gd name="connsiteX14-123" fmla="*/ 1950389 w 3143733"/>
              <a:gd name="connsiteY14-124" fmla="*/ 0 h 1563213"/>
              <a:gd name="connsiteX15-125" fmla="*/ 1950541 w 3143733"/>
              <a:gd name="connsiteY15-126" fmla="*/ 152 h 1563213"/>
              <a:gd name="connsiteX0-127" fmla="*/ 1950541 w 3143733"/>
              <a:gd name="connsiteY0-128" fmla="*/ 152 h 1545878"/>
              <a:gd name="connsiteX1-129" fmla="*/ 0 w 3143733"/>
              <a:gd name="connsiteY1-130" fmla="*/ 1350668 h 1545878"/>
              <a:gd name="connsiteX2-131" fmla="*/ 325959 w 3143733"/>
              <a:gd name="connsiteY2-132" fmla="*/ 1544037 h 1545878"/>
              <a:gd name="connsiteX3-133" fmla="*/ 3143733 w 3143733"/>
              <a:gd name="connsiteY3-134" fmla="*/ 619844 h 1545878"/>
              <a:gd name="connsiteX4-135" fmla="*/ 2689598 w 3143733"/>
              <a:gd name="connsiteY4-136" fmla="*/ 384468 h 1545878"/>
              <a:gd name="connsiteX5-137" fmla="*/ 2604381 w 3143733"/>
              <a:gd name="connsiteY5-138" fmla="*/ 420597 h 1545878"/>
              <a:gd name="connsiteX6-139" fmla="*/ 2608039 w 3143733"/>
              <a:gd name="connsiteY6-140" fmla="*/ 341326 h 1545878"/>
              <a:gd name="connsiteX7-141" fmla="*/ 2367853 w 3143733"/>
              <a:gd name="connsiteY7-142" fmla="*/ 220154 h 1545878"/>
              <a:gd name="connsiteX8-143" fmla="*/ 2287315 w 3143733"/>
              <a:gd name="connsiteY8-144" fmla="*/ 258768 h 1545878"/>
              <a:gd name="connsiteX9-145" fmla="*/ 2296136 w 3143733"/>
              <a:gd name="connsiteY9-146" fmla="*/ 179886 h 1545878"/>
              <a:gd name="connsiteX10-147" fmla="*/ 2136738 w 3143733"/>
              <a:gd name="connsiteY10-148" fmla="*/ 97123 h 1545878"/>
              <a:gd name="connsiteX11-149" fmla="*/ 2072890 w 3143733"/>
              <a:gd name="connsiteY11-150" fmla="*/ 138089 h 1545878"/>
              <a:gd name="connsiteX12-151" fmla="*/ 2075547 w 3143733"/>
              <a:gd name="connsiteY12-152" fmla="*/ 65094 h 1545878"/>
              <a:gd name="connsiteX13-153" fmla="*/ 2075547 w 3143733"/>
              <a:gd name="connsiteY13-154" fmla="*/ 65094 h 1545878"/>
              <a:gd name="connsiteX14-155" fmla="*/ 1950389 w 3143733"/>
              <a:gd name="connsiteY14-156" fmla="*/ 0 h 1545878"/>
              <a:gd name="connsiteX15-157" fmla="*/ 1950541 w 3143733"/>
              <a:gd name="connsiteY15-158" fmla="*/ 152 h 1545878"/>
              <a:gd name="connsiteX0-159" fmla="*/ 1944191 w 3137383"/>
              <a:gd name="connsiteY0-160" fmla="*/ 152 h 1545865"/>
              <a:gd name="connsiteX1-161" fmla="*/ 0 w 3137383"/>
              <a:gd name="connsiteY1-162" fmla="*/ 1349080 h 1545865"/>
              <a:gd name="connsiteX2-163" fmla="*/ 319609 w 3137383"/>
              <a:gd name="connsiteY2-164" fmla="*/ 1544037 h 1545865"/>
              <a:gd name="connsiteX3-165" fmla="*/ 3137383 w 3137383"/>
              <a:gd name="connsiteY3-166" fmla="*/ 619844 h 1545865"/>
              <a:gd name="connsiteX4-167" fmla="*/ 2683248 w 3137383"/>
              <a:gd name="connsiteY4-168" fmla="*/ 384468 h 1545865"/>
              <a:gd name="connsiteX5-169" fmla="*/ 2598031 w 3137383"/>
              <a:gd name="connsiteY5-170" fmla="*/ 420597 h 1545865"/>
              <a:gd name="connsiteX6-171" fmla="*/ 2601689 w 3137383"/>
              <a:gd name="connsiteY6-172" fmla="*/ 341326 h 1545865"/>
              <a:gd name="connsiteX7-173" fmla="*/ 2361503 w 3137383"/>
              <a:gd name="connsiteY7-174" fmla="*/ 220154 h 1545865"/>
              <a:gd name="connsiteX8-175" fmla="*/ 2280965 w 3137383"/>
              <a:gd name="connsiteY8-176" fmla="*/ 258768 h 1545865"/>
              <a:gd name="connsiteX9-177" fmla="*/ 2289786 w 3137383"/>
              <a:gd name="connsiteY9-178" fmla="*/ 179886 h 1545865"/>
              <a:gd name="connsiteX10-179" fmla="*/ 2130388 w 3137383"/>
              <a:gd name="connsiteY10-180" fmla="*/ 97123 h 1545865"/>
              <a:gd name="connsiteX11-181" fmla="*/ 2066540 w 3137383"/>
              <a:gd name="connsiteY11-182" fmla="*/ 138089 h 1545865"/>
              <a:gd name="connsiteX12-183" fmla="*/ 2069197 w 3137383"/>
              <a:gd name="connsiteY12-184" fmla="*/ 65094 h 1545865"/>
              <a:gd name="connsiteX13-185" fmla="*/ 2069197 w 3137383"/>
              <a:gd name="connsiteY13-186" fmla="*/ 65094 h 1545865"/>
              <a:gd name="connsiteX14-187" fmla="*/ 1944039 w 3137383"/>
              <a:gd name="connsiteY14-188" fmla="*/ 0 h 1545865"/>
              <a:gd name="connsiteX15-189" fmla="*/ 1944191 w 3137383"/>
              <a:gd name="connsiteY15-190" fmla="*/ 152 h 1545865"/>
              <a:gd name="connsiteX0-191" fmla="*/ 1944191 w 3137383"/>
              <a:gd name="connsiteY0-192" fmla="*/ 152 h 1545865"/>
              <a:gd name="connsiteX1-193" fmla="*/ 0 w 3137383"/>
              <a:gd name="connsiteY1-194" fmla="*/ 1349080 h 1545865"/>
              <a:gd name="connsiteX2-195" fmla="*/ 319609 w 3137383"/>
              <a:gd name="connsiteY2-196" fmla="*/ 1544037 h 1545865"/>
              <a:gd name="connsiteX3-197" fmla="*/ 3137383 w 3137383"/>
              <a:gd name="connsiteY3-198" fmla="*/ 610319 h 1545865"/>
              <a:gd name="connsiteX4-199" fmla="*/ 2683248 w 3137383"/>
              <a:gd name="connsiteY4-200" fmla="*/ 384468 h 1545865"/>
              <a:gd name="connsiteX5-201" fmla="*/ 2598031 w 3137383"/>
              <a:gd name="connsiteY5-202" fmla="*/ 420597 h 1545865"/>
              <a:gd name="connsiteX6-203" fmla="*/ 2601689 w 3137383"/>
              <a:gd name="connsiteY6-204" fmla="*/ 341326 h 1545865"/>
              <a:gd name="connsiteX7-205" fmla="*/ 2361503 w 3137383"/>
              <a:gd name="connsiteY7-206" fmla="*/ 220154 h 1545865"/>
              <a:gd name="connsiteX8-207" fmla="*/ 2280965 w 3137383"/>
              <a:gd name="connsiteY8-208" fmla="*/ 258768 h 1545865"/>
              <a:gd name="connsiteX9-209" fmla="*/ 2289786 w 3137383"/>
              <a:gd name="connsiteY9-210" fmla="*/ 179886 h 1545865"/>
              <a:gd name="connsiteX10-211" fmla="*/ 2130388 w 3137383"/>
              <a:gd name="connsiteY10-212" fmla="*/ 97123 h 1545865"/>
              <a:gd name="connsiteX11-213" fmla="*/ 2066540 w 3137383"/>
              <a:gd name="connsiteY11-214" fmla="*/ 138089 h 1545865"/>
              <a:gd name="connsiteX12-215" fmla="*/ 2069197 w 3137383"/>
              <a:gd name="connsiteY12-216" fmla="*/ 65094 h 1545865"/>
              <a:gd name="connsiteX13-217" fmla="*/ 2069197 w 3137383"/>
              <a:gd name="connsiteY13-218" fmla="*/ 65094 h 1545865"/>
              <a:gd name="connsiteX14-219" fmla="*/ 1944039 w 3137383"/>
              <a:gd name="connsiteY14-220" fmla="*/ 0 h 1545865"/>
              <a:gd name="connsiteX15-221" fmla="*/ 1944191 w 3137383"/>
              <a:gd name="connsiteY15-222" fmla="*/ 152 h 1545865"/>
              <a:gd name="connsiteX0-223" fmla="*/ 1944191 w 3137383"/>
              <a:gd name="connsiteY0-224" fmla="*/ 152 h 1545865"/>
              <a:gd name="connsiteX1-225" fmla="*/ 0 w 3137383"/>
              <a:gd name="connsiteY1-226" fmla="*/ 1349080 h 1545865"/>
              <a:gd name="connsiteX2-227" fmla="*/ 319609 w 3137383"/>
              <a:gd name="connsiteY2-228" fmla="*/ 1544037 h 1545865"/>
              <a:gd name="connsiteX3-229" fmla="*/ 3137383 w 3137383"/>
              <a:gd name="connsiteY3-230" fmla="*/ 605557 h 1545865"/>
              <a:gd name="connsiteX4-231" fmla="*/ 2683248 w 3137383"/>
              <a:gd name="connsiteY4-232" fmla="*/ 384468 h 1545865"/>
              <a:gd name="connsiteX5-233" fmla="*/ 2598031 w 3137383"/>
              <a:gd name="connsiteY5-234" fmla="*/ 420597 h 1545865"/>
              <a:gd name="connsiteX6-235" fmla="*/ 2601689 w 3137383"/>
              <a:gd name="connsiteY6-236" fmla="*/ 341326 h 1545865"/>
              <a:gd name="connsiteX7-237" fmla="*/ 2361503 w 3137383"/>
              <a:gd name="connsiteY7-238" fmla="*/ 220154 h 1545865"/>
              <a:gd name="connsiteX8-239" fmla="*/ 2280965 w 3137383"/>
              <a:gd name="connsiteY8-240" fmla="*/ 258768 h 1545865"/>
              <a:gd name="connsiteX9-241" fmla="*/ 2289786 w 3137383"/>
              <a:gd name="connsiteY9-242" fmla="*/ 179886 h 1545865"/>
              <a:gd name="connsiteX10-243" fmla="*/ 2130388 w 3137383"/>
              <a:gd name="connsiteY10-244" fmla="*/ 97123 h 1545865"/>
              <a:gd name="connsiteX11-245" fmla="*/ 2066540 w 3137383"/>
              <a:gd name="connsiteY11-246" fmla="*/ 138089 h 1545865"/>
              <a:gd name="connsiteX12-247" fmla="*/ 2069197 w 3137383"/>
              <a:gd name="connsiteY12-248" fmla="*/ 65094 h 1545865"/>
              <a:gd name="connsiteX13-249" fmla="*/ 2069197 w 3137383"/>
              <a:gd name="connsiteY13-250" fmla="*/ 65094 h 1545865"/>
              <a:gd name="connsiteX14-251" fmla="*/ 1944039 w 3137383"/>
              <a:gd name="connsiteY14-252" fmla="*/ 0 h 1545865"/>
              <a:gd name="connsiteX15-253" fmla="*/ 1944191 w 3137383"/>
              <a:gd name="connsiteY15-254" fmla="*/ 152 h 15458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61" y="connsiteY15-62"/>
              </a:cxn>
            </a:cxnLst>
            <a:rect l="l" t="t" r="r" b="b"/>
            <a:pathLst>
              <a:path w="3137383" h="1545865">
                <a:moveTo>
                  <a:pt x="1944191" y="152"/>
                </a:moveTo>
                <a:lnTo>
                  <a:pt x="0" y="1349080"/>
                </a:lnTo>
                <a:cubicBezTo>
                  <a:pt x="0" y="1349080"/>
                  <a:pt x="106795" y="1567971"/>
                  <a:pt x="319609" y="1544037"/>
                </a:cubicBezTo>
                <a:lnTo>
                  <a:pt x="3137383" y="605557"/>
                </a:lnTo>
                <a:lnTo>
                  <a:pt x="2683248" y="384468"/>
                </a:lnTo>
                <a:lnTo>
                  <a:pt x="2598031" y="420597"/>
                </a:lnTo>
                <a:lnTo>
                  <a:pt x="2601689" y="341326"/>
                </a:lnTo>
                <a:lnTo>
                  <a:pt x="2361503" y="220154"/>
                </a:lnTo>
                <a:lnTo>
                  <a:pt x="2280965" y="258768"/>
                </a:lnTo>
                <a:lnTo>
                  <a:pt x="2289786" y="179886"/>
                </a:lnTo>
                <a:lnTo>
                  <a:pt x="2130388" y="97123"/>
                </a:lnTo>
                <a:lnTo>
                  <a:pt x="2066540" y="138089"/>
                </a:lnTo>
                <a:lnTo>
                  <a:pt x="2069197" y="65094"/>
                </a:lnTo>
                <a:lnTo>
                  <a:pt x="2069197" y="65094"/>
                </a:lnTo>
                <a:lnTo>
                  <a:pt x="1944039" y="0"/>
                </a:lnTo>
                <a:lnTo>
                  <a:pt x="1944191" y="152"/>
                </a:lnTo>
                <a:close/>
              </a:path>
            </a:pathLst>
          </a:custGeom>
          <a:gradFill flip="none" rotWithShape="1">
            <a:gsLst>
              <a:gs pos="97436">
                <a:srgbClr val="FFFFFF"/>
              </a:gs>
              <a:gs pos="0">
                <a:schemeClr val="accent1">
                  <a:lumMod val="60000"/>
                  <a:lumOff val="40000"/>
                </a:schemeClr>
              </a:gs>
              <a:gs pos="38000">
                <a:schemeClr val="accent1">
                  <a:lumMod val="20000"/>
                  <a:lumOff val="80000"/>
                </a:schemeClr>
              </a:gs>
            </a:gsLst>
            <a:lin ang="1890000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7" name="任意多边形: 形状 26"/>
          <p:cNvSpPr/>
          <p:nvPr>
            <p:custDataLst>
              <p:tags r:id="rId16"/>
            </p:custDataLst>
          </p:nvPr>
        </p:nvSpPr>
        <p:spPr>
          <a:xfrm>
            <a:off x="1320800" y="1076325"/>
            <a:ext cx="1646767" cy="1187450"/>
          </a:xfrm>
          <a:custGeom>
            <a:avLst/>
            <a:gdLst>
              <a:gd name="connsiteX0" fmla="*/ 1653273 w 1654492"/>
              <a:gd name="connsiteY0" fmla="*/ 0 h 1177642"/>
              <a:gd name="connsiteX1" fmla="*/ 1654492 w 1654492"/>
              <a:gd name="connsiteY1" fmla="*/ 46648 h 1177642"/>
              <a:gd name="connsiteX2" fmla="*/ 0 w 1654492"/>
              <a:gd name="connsiteY2" fmla="*/ 1177642 h 1177642"/>
              <a:gd name="connsiteX0-1" fmla="*/ 1872348 w 1873567"/>
              <a:gd name="connsiteY0-2" fmla="*/ 0 h 1295117"/>
              <a:gd name="connsiteX1-3" fmla="*/ 1873567 w 1873567"/>
              <a:gd name="connsiteY1-4" fmla="*/ 46648 h 1295117"/>
              <a:gd name="connsiteX2-5" fmla="*/ 0 w 1873567"/>
              <a:gd name="connsiteY2-6" fmla="*/ 1295117 h 1295117"/>
              <a:gd name="connsiteX0-7" fmla="*/ 1872348 w 1872384"/>
              <a:gd name="connsiteY0-8" fmla="*/ 0 h 1295117"/>
              <a:gd name="connsiteX1-9" fmla="*/ 1869995 w 1872384"/>
              <a:gd name="connsiteY1-10" fmla="*/ 79986 h 1295117"/>
              <a:gd name="connsiteX2-11" fmla="*/ 0 w 1872384"/>
              <a:gd name="connsiteY2-12" fmla="*/ 1295117 h 1295117"/>
              <a:gd name="connsiteX0-13" fmla="*/ 1872348 w 1874758"/>
              <a:gd name="connsiteY0-14" fmla="*/ 0 h 1295117"/>
              <a:gd name="connsiteX1-15" fmla="*/ 1874758 w 1874758"/>
              <a:gd name="connsiteY1-16" fmla="*/ 71652 h 1295117"/>
              <a:gd name="connsiteX2-17" fmla="*/ 0 w 1874758"/>
              <a:gd name="connsiteY2-18" fmla="*/ 1295117 h 1295117"/>
            </a:gdLst>
            <a:ahLst/>
            <a:cxnLst>
              <a:cxn ang="0">
                <a:pos x="connsiteX0-1" y="connsiteY0-2"/>
              </a:cxn>
              <a:cxn ang="0">
                <a:pos x="connsiteX1-3" y="connsiteY1-4"/>
              </a:cxn>
              <a:cxn ang="0">
                <a:pos x="connsiteX2-5" y="connsiteY2-6"/>
              </a:cxn>
            </a:cxnLst>
            <a:rect l="l" t="t" r="r" b="b"/>
            <a:pathLst>
              <a:path w="1874758" h="1295117">
                <a:moveTo>
                  <a:pt x="1872348" y="0"/>
                </a:moveTo>
                <a:cubicBezTo>
                  <a:pt x="1872754" y="15549"/>
                  <a:pt x="1874352" y="56103"/>
                  <a:pt x="1874758" y="71652"/>
                </a:cubicBezTo>
                <a:cubicBezTo>
                  <a:pt x="1323261" y="448650"/>
                  <a:pt x="551497" y="918119"/>
                  <a:pt x="0" y="1295117"/>
                </a:cubicBezTo>
              </a:path>
            </a:pathLst>
          </a:custGeom>
          <a:gradFill flip="none" rotWithShape="1">
            <a:gsLst>
              <a:gs pos="200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8" name="任意多边形: 形状 27"/>
          <p:cNvSpPr/>
          <p:nvPr>
            <p:custDataLst>
              <p:tags r:id="rId17"/>
            </p:custDataLst>
          </p:nvPr>
        </p:nvSpPr>
        <p:spPr>
          <a:xfrm>
            <a:off x="1386417" y="1181100"/>
            <a:ext cx="1773767" cy="1123950"/>
          </a:xfrm>
          <a:custGeom>
            <a:avLst/>
            <a:gdLst>
              <a:gd name="connsiteX0" fmla="*/ 0 w 1715622"/>
              <a:gd name="connsiteY0" fmla="*/ 1043033 h 1043032"/>
              <a:gd name="connsiteX1" fmla="*/ 1715623 w 1715622"/>
              <a:gd name="connsiteY1" fmla="*/ 49240 h 1043032"/>
              <a:gd name="connsiteX2" fmla="*/ 1715623 w 1715622"/>
              <a:gd name="connsiteY2" fmla="*/ 0 h 1043032"/>
              <a:gd name="connsiteX0-1" fmla="*/ 0 w 1874373"/>
              <a:gd name="connsiteY0-2" fmla="*/ 1122408 h 1122408"/>
              <a:gd name="connsiteX1-3" fmla="*/ 1874373 w 1874373"/>
              <a:gd name="connsiteY1-4" fmla="*/ 49240 h 1122408"/>
              <a:gd name="connsiteX2-5" fmla="*/ 1874373 w 1874373"/>
              <a:gd name="connsiteY2-6" fmla="*/ 0 h 1122408"/>
              <a:gd name="connsiteX0-7" fmla="*/ 0 w 1874373"/>
              <a:gd name="connsiteY0-8" fmla="*/ 1122408 h 1122408"/>
              <a:gd name="connsiteX1-9" fmla="*/ 1870801 w 1874373"/>
              <a:gd name="connsiteY1-10" fmla="*/ 86149 h 1122408"/>
              <a:gd name="connsiteX2-11" fmla="*/ 1874373 w 1874373"/>
              <a:gd name="connsiteY2-12" fmla="*/ 0 h 1122408"/>
              <a:gd name="connsiteX0-13" fmla="*/ 0 w 1875563"/>
              <a:gd name="connsiteY0-14" fmla="*/ 1122408 h 1122408"/>
              <a:gd name="connsiteX1-15" fmla="*/ 1875563 w 1875563"/>
              <a:gd name="connsiteY1-16" fmla="*/ 75434 h 1122408"/>
              <a:gd name="connsiteX2-17" fmla="*/ 1874373 w 1875563"/>
              <a:gd name="connsiteY2-18" fmla="*/ 0 h 1122408"/>
              <a:gd name="connsiteX0-19" fmla="*/ 0 w 2020819"/>
              <a:gd name="connsiteY0-20" fmla="*/ 1224802 h 1224802"/>
              <a:gd name="connsiteX1-21" fmla="*/ 2020819 w 2020819"/>
              <a:gd name="connsiteY1-22" fmla="*/ 75434 h 1224802"/>
              <a:gd name="connsiteX2-23" fmla="*/ 2019629 w 2020819"/>
              <a:gd name="connsiteY2-24" fmla="*/ 0 h 1224802"/>
            </a:gdLst>
            <a:ahLst/>
            <a:cxnLst>
              <a:cxn ang="0">
                <a:pos x="connsiteX0-1" y="connsiteY0-2"/>
              </a:cxn>
              <a:cxn ang="0">
                <a:pos x="connsiteX1-3" y="connsiteY1-4"/>
              </a:cxn>
              <a:cxn ang="0">
                <a:pos x="connsiteX2-5" y="connsiteY2-6"/>
              </a:cxn>
            </a:cxnLst>
            <a:rect l="l" t="t" r="r" b="b"/>
            <a:pathLst>
              <a:path w="2020819" h="1224802">
                <a:moveTo>
                  <a:pt x="0" y="1224802"/>
                </a:moveTo>
                <a:lnTo>
                  <a:pt x="2020819" y="75434"/>
                </a:lnTo>
                <a:cubicBezTo>
                  <a:pt x="2020819" y="59021"/>
                  <a:pt x="2019629" y="16413"/>
                  <a:pt x="2019629" y="0"/>
                </a:cubicBezTo>
              </a:path>
            </a:pathLst>
          </a:custGeom>
          <a:gradFill flip="none" rotWithShape="1">
            <a:gsLst>
              <a:gs pos="200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9" name="任意多边形: 形状 28"/>
          <p:cNvSpPr/>
          <p:nvPr>
            <p:custDataLst>
              <p:tags r:id="rId18"/>
            </p:custDataLst>
          </p:nvPr>
        </p:nvSpPr>
        <p:spPr>
          <a:xfrm>
            <a:off x="1380067" y="1330325"/>
            <a:ext cx="2053167" cy="1031875"/>
          </a:xfrm>
          <a:custGeom>
            <a:avLst/>
            <a:gdLst>
              <a:gd name="connsiteX0" fmla="*/ 0 w 2196893"/>
              <a:gd name="connsiteY0" fmla="*/ 1058887 h 1058887"/>
              <a:gd name="connsiteX1" fmla="*/ 2196589 w 2196893"/>
              <a:gd name="connsiteY1" fmla="*/ 77747 h 1058887"/>
              <a:gd name="connsiteX2" fmla="*/ 2196894 w 2196893"/>
              <a:gd name="connsiteY2" fmla="*/ 0 h 1058887"/>
              <a:gd name="connsiteX0-1" fmla="*/ 0 w 2337388"/>
              <a:gd name="connsiteY0-2" fmla="*/ 1125562 h 1125562"/>
              <a:gd name="connsiteX1-3" fmla="*/ 2337083 w 2337388"/>
              <a:gd name="connsiteY1-4" fmla="*/ 77747 h 1125562"/>
              <a:gd name="connsiteX2-5" fmla="*/ 2337388 w 2337388"/>
              <a:gd name="connsiteY2-6" fmla="*/ 0 h 1125562"/>
            </a:gdLst>
            <a:ahLst/>
            <a:cxnLst>
              <a:cxn ang="0">
                <a:pos x="connsiteX0-1" y="connsiteY0-2"/>
              </a:cxn>
              <a:cxn ang="0">
                <a:pos x="connsiteX1-3" y="connsiteY1-4"/>
              </a:cxn>
              <a:cxn ang="0">
                <a:pos x="connsiteX2-5" y="connsiteY2-6"/>
              </a:cxn>
            </a:cxnLst>
            <a:rect l="l" t="t" r="r" b="b"/>
            <a:pathLst>
              <a:path w="2337388" h="1125562">
                <a:moveTo>
                  <a:pt x="0" y="1125562"/>
                </a:moveTo>
                <a:lnTo>
                  <a:pt x="2337083" y="77747"/>
                </a:lnTo>
                <a:cubicBezTo>
                  <a:pt x="2337185" y="51831"/>
                  <a:pt x="2337286" y="25916"/>
                  <a:pt x="2337388" y="0"/>
                </a:cubicBezTo>
              </a:path>
            </a:pathLst>
          </a:custGeom>
          <a:gradFill flip="none" rotWithShape="1">
            <a:gsLst>
              <a:gs pos="200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30" name="任意多边形: 形状 29"/>
          <p:cNvSpPr/>
          <p:nvPr>
            <p:custDataLst>
              <p:tags r:id="rId19"/>
            </p:custDataLst>
          </p:nvPr>
        </p:nvSpPr>
        <p:spPr>
          <a:xfrm>
            <a:off x="1405889" y="1467485"/>
            <a:ext cx="2279651" cy="922655"/>
          </a:xfrm>
          <a:custGeom>
            <a:avLst/>
            <a:gdLst>
              <a:gd name="connsiteX0" fmla="*/ 2595539 w 2595538"/>
              <a:gd name="connsiteY0" fmla="*/ 0 h 1005835"/>
              <a:gd name="connsiteX1" fmla="*/ 0 w 2595538"/>
              <a:gd name="connsiteY1" fmla="*/ 1005836 h 1005835"/>
            </a:gdLst>
            <a:ahLst/>
            <a:cxnLst>
              <a:cxn ang="0">
                <a:pos x="connsiteX0" y="connsiteY0"/>
              </a:cxn>
              <a:cxn ang="0">
                <a:pos x="connsiteX1" y="connsiteY1"/>
              </a:cxn>
            </a:cxnLst>
            <a:rect l="l" t="t" r="r" b="b"/>
            <a:pathLst>
              <a:path w="2595538" h="1005835">
                <a:moveTo>
                  <a:pt x="2595539" y="0"/>
                </a:moveTo>
                <a:lnTo>
                  <a:pt x="0" y="1005836"/>
                </a:lnTo>
              </a:path>
            </a:pathLst>
          </a:custGeom>
          <a:ln w="6443" cap="flat">
            <a:gradFill flip="none" rotWithShape="1">
              <a:gsLst>
                <a:gs pos="0">
                  <a:schemeClr val="accent1">
                    <a:lumMod val="40000"/>
                    <a:lumOff val="60000"/>
                    <a:alpha val="0"/>
                  </a:schemeClr>
                </a:gs>
                <a:gs pos="100000">
                  <a:schemeClr val="accent1">
                    <a:lumMod val="40000"/>
                    <a:lumOff val="60000"/>
                  </a:schemeClr>
                </a:gs>
              </a:gsLst>
              <a:lin ang="0" scaled="1"/>
              <a:tileRect/>
            </a:gradFill>
            <a:prstDash val="solid"/>
            <a:miter/>
          </a:ln>
        </p:spPr>
        <p:txBody>
          <a:bodyPr rtlCol="0" anchor="ctr"/>
          <a:lstStyle/>
          <a:p>
            <a:pPr fontAlgn="auto"/>
            <a:endParaRPr lang="zh-CN" altLang="en-US" sz="1350" strike="noStrike" noProof="1"/>
          </a:p>
        </p:txBody>
      </p:sp>
      <p:sp>
        <p:nvSpPr>
          <p:cNvPr id="31" name="任意多边形: 形状 30"/>
          <p:cNvSpPr/>
          <p:nvPr>
            <p:custDataLst>
              <p:tags r:id="rId20"/>
            </p:custDataLst>
          </p:nvPr>
        </p:nvSpPr>
        <p:spPr>
          <a:xfrm>
            <a:off x="1560194" y="1254760"/>
            <a:ext cx="1724025" cy="978535"/>
          </a:xfrm>
          <a:custGeom>
            <a:avLst/>
            <a:gdLst>
              <a:gd name="connsiteX0" fmla="*/ 1962737 w 1962737"/>
              <a:gd name="connsiteY0" fmla="*/ 0 h 1066509"/>
              <a:gd name="connsiteX1" fmla="*/ 0 w 1962737"/>
              <a:gd name="connsiteY1" fmla="*/ 1066509 h 1066509"/>
            </a:gdLst>
            <a:ahLst/>
            <a:cxnLst>
              <a:cxn ang="0">
                <a:pos x="connsiteX0" y="connsiteY0"/>
              </a:cxn>
              <a:cxn ang="0">
                <a:pos x="connsiteX1" y="connsiteY1"/>
              </a:cxn>
            </a:cxnLst>
            <a:rect l="l" t="t" r="r" b="b"/>
            <a:pathLst>
              <a:path w="1962737" h="1066509">
                <a:moveTo>
                  <a:pt x="1962737" y="0"/>
                </a:moveTo>
                <a:lnTo>
                  <a:pt x="0" y="1066509"/>
                </a:lnTo>
              </a:path>
            </a:pathLst>
          </a:custGeom>
          <a:ln w="6350" cap="flat">
            <a:gradFill flip="none" rotWithShape="1">
              <a:gsLst>
                <a:gs pos="0">
                  <a:schemeClr val="accent1">
                    <a:lumMod val="60000"/>
                    <a:lumOff val="40000"/>
                    <a:alpha val="0"/>
                  </a:schemeClr>
                </a:gs>
                <a:gs pos="100000">
                  <a:schemeClr val="accent1">
                    <a:lumMod val="60000"/>
                    <a:lumOff val="40000"/>
                  </a:schemeClr>
                </a:gs>
              </a:gsLst>
              <a:lin ang="0" scaled="1"/>
              <a:tileRect/>
            </a:gradFill>
            <a:prstDash val="solid"/>
            <a:miter/>
          </a:ln>
        </p:spPr>
        <p:txBody>
          <a:bodyPr rtlCol="0" anchor="ctr"/>
          <a:lstStyle/>
          <a:p>
            <a:pPr fontAlgn="auto"/>
            <a:endParaRPr lang="zh-CN" altLang="en-US" sz="1350" strike="noStrike" noProof="1"/>
          </a:p>
        </p:txBody>
      </p:sp>
      <p:sp>
        <p:nvSpPr>
          <p:cNvPr id="32" name="任意多边形: 形状 31"/>
          <p:cNvSpPr/>
          <p:nvPr>
            <p:custDataLst>
              <p:tags r:id="rId21"/>
            </p:custDataLst>
          </p:nvPr>
        </p:nvSpPr>
        <p:spPr>
          <a:xfrm>
            <a:off x="1790700" y="1527175"/>
            <a:ext cx="2005329" cy="750570"/>
          </a:xfrm>
          <a:custGeom>
            <a:avLst/>
            <a:gdLst>
              <a:gd name="connsiteX0" fmla="*/ 2282873 w 2282872"/>
              <a:gd name="connsiteY0" fmla="*/ 0 h 818175"/>
              <a:gd name="connsiteX1" fmla="*/ 0 w 2282872"/>
              <a:gd name="connsiteY1" fmla="*/ 818176 h 818175"/>
            </a:gdLst>
            <a:ahLst/>
            <a:cxnLst>
              <a:cxn ang="0">
                <a:pos x="connsiteX0" y="connsiteY0"/>
              </a:cxn>
              <a:cxn ang="0">
                <a:pos x="connsiteX1" y="connsiteY1"/>
              </a:cxn>
            </a:cxnLst>
            <a:rect l="l" t="t" r="r" b="b"/>
            <a:pathLst>
              <a:path w="2282872" h="818175">
                <a:moveTo>
                  <a:pt x="2282873" y="0"/>
                </a:moveTo>
                <a:lnTo>
                  <a:pt x="0" y="818176"/>
                </a:lnTo>
              </a:path>
            </a:pathLst>
          </a:custGeom>
          <a:ln w="6443" cap="flat">
            <a:gradFill flip="none" rotWithShape="1">
              <a:gsLst>
                <a:gs pos="4000">
                  <a:schemeClr val="accent1">
                    <a:lumMod val="60000"/>
                    <a:lumOff val="40000"/>
                    <a:alpha val="0"/>
                  </a:schemeClr>
                </a:gs>
                <a:gs pos="100000">
                  <a:schemeClr val="accent1">
                    <a:lumMod val="60000"/>
                    <a:lumOff val="40000"/>
                  </a:schemeClr>
                </a:gs>
              </a:gsLst>
              <a:lin ang="0" scaled="1"/>
              <a:tileRect/>
            </a:gradFill>
            <a:prstDash val="solid"/>
            <a:miter/>
          </a:ln>
        </p:spPr>
        <p:txBody>
          <a:bodyPr rtlCol="0" anchor="ctr"/>
          <a:lstStyle/>
          <a:p>
            <a:pPr fontAlgn="auto"/>
            <a:endParaRPr lang="zh-CN" altLang="en-US" sz="1350" strike="noStrike" noProof="1"/>
          </a:p>
        </p:txBody>
      </p:sp>
      <p:cxnSp>
        <p:nvCxnSpPr>
          <p:cNvPr id="12" name="直接连接符 11"/>
          <p:cNvCxnSpPr/>
          <p:nvPr>
            <p:custDataLst>
              <p:tags r:id="rId22"/>
            </p:custDataLst>
          </p:nvPr>
        </p:nvCxnSpPr>
        <p:spPr>
          <a:xfrm>
            <a:off x="5753100" y="5364163"/>
            <a:ext cx="2904067" cy="0"/>
          </a:xfrm>
          <a:prstGeom prst="line">
            <a:avLst/>
          </a:prstGeom>
          <a:ln w="12700" cap="rnd">
            <a:solidFill>
              <a:schemeClr val="accent1">
                <a:alpha val="70000"/>
              </a:schemeClr>
            </a:solidFill>
          </a:ln>
        </p:spPr>
        <p:style>
          <a:lnRef idx="1">
            <a:schemeClr val="accent1"/>
          </a:lnRef>
          <a:fillRef idx="0">
            <a:schemeClr val="accent1"/>
          </a:fillRef>
          <a:effectRef idx="0">
            <a:schemeClr val="accent1"/>
          </a:effectRef>
          <a:fontRef idx="minor">
            <a:schemeClr val="tx1"/>
          </a:fontRef>
        </p:style>
      </p:cxnSp>
      <p:sp>
        <p:nvSpPr>
          <p:cNvPr id="37" name="椭圆 36"/>
          <p:cNvSpPr/>
          <p:nvPr>
            <p:custDataLst>
              <p:tags r:id="rId23"/>
            </p:custDataLst>
          </p:nvPr>
        </p:nvSpPr>
        <p:spPr>
          <a:xfrm>
            <a:off x="10407650" y="2057400"/>
            <a:ext cx="1109133" cy="1109663"/>
          </a:xfrm>
          <a:prstGeom prst="ellipse">
            <a:avLst/>
          </a:prstGeom>
          <a:gradFill flip="none" rotWithShape="1">
            <a:gsLst>
              <a:gs pos="0">
                <a:schemeClr val="bg2">
                  <a:lumMod val="90000"/>
                  <a:alpha val="50000"/>
                </a:schemeClr>
              </a:gs>
              <a:gs pos="58000">
                <a:schemeClr val="bg2">
                  <a:lumMod val="90000"/>
                  <a:alpha val="0"/>
                </a:schemeClr>
              </a:gs>
            </a:gsLst>
            <a:lin ang="8100000" scaled="1"/>
            <a:tileRect/>
          </a:gradFill>
          <a:ln w="12887" cap="flat">
            <a:noFill/>
            <a:prstDash val="solid"/>
            <a:miter/>
          </a:ln>
        </p:spPr>
        <p:txBody>
          <a:bodyPr rtlCol="0" anchor="ctr"/>
          <a:p>
            <a:pPr lvl="0"/>
            <a:endParaRPr lang="zh-CN" altLang="en-US" sz="1300">
              <a:latin typeface="汉仪书宋二简" panose="02010600000101010101" charset="-122"/>
              <a:ea typeface="汉仪书宋二简" panose="02010600000101010101" charset="-122"/>
            </a:endParaRPr>
          </a:p>
        </p:txBody>
      </p:sp>
      <p:sp>
        <p:nvSpPr>
          <p:cNvPr id="24" name="署名占位符 10"/>
          <p:cNvSpPr>
            <a:spLocks noGrp="1"/>
          </p:cNvSpPr>
          <p:nvPr>
            <p:ph type="body" sz="quarter" idx="17" hasCustomPrompt="1"/>
          </p:nvPr>
        </p:nvSpPr>
        <p:spPr>
          <a:xfrm>
            <a:off x="8734425" y="5112385"/>
            <a:ext cx="2256791" cy="504190"/>
          </a:xfrm>
        </p:spPr>
        <p:txBody>
          <a:bodyPr wrap="square" anchor="ctr">
            <a:normAutofit/>
          </a:bodyPr>
          <a:lstStyle>
            <a:lvl1pPr marL="0" indent="0" algn="r">
              <a:lnSpc>
                <a:spcPct val="100000"/>
              </a:lnSpc>
              <a:buNone/>
              <a:defRPr sz="1350" b="1">
                <a:solidFill>
                  <a:schemeClr val="tx2">
                    <a:lumMod val="75000"/>
                    <a:lumOff val="25000"/>
                  </a:schemeClr>
                </a:solidFill>
              </a:defRPr>
            </a:lvl1pPr>
          </a:lstStyle>
          <a:p>
            <a:pPr lvl="0" fontAlgn="auto"/>
            <a:r>
              <a:rPr lang="zh-CN" altLang="en-US" sz="1350" strike="noStrike" noProof="1" dirty="0"/>
              <a:t>署名</a:t>
            </a:r>
            <a:endParaRPr lang="zh-CN" altLang="en-US" strike="noStrike" noProof="1" dirty="0"/>
          </a:p>
        </p:txBody>
      </p:sp>
      <p:sp>
        <p:nvSpPr>
          <p:cNvPr id="2" name="标题 1"/>
          <p:cNvSpPr>
            <a:spLocks noGrp="1"/>
          </p:cNvSpPr>
          <p:nvPr>
            <p:ph type="ctrTitle"/>
          </p:nvPr>
        </p:nvSpPr>
        <p:spPr>
          <a:xfrm>
            <a:off x="5181600" y="1522730"/>
            <a:ext cx="5817235" cy="1800225"/>
          </a:xfrm>
        </p:spPr>
        <p:txBody>
          <a:bodyPr wrap="square" anchor="b">
            <a:noAutofit/>
          </a:bodyPr>
          <a:lstStyle>
            <a:lvl1pPr algn="r">
              <a:lnSpc>
                <a:spcPct val="100000"/>
              </a:lnSpc>
              <a:defRPr sz="4050"/>
            </a:lvl1pPr>
          </a:lstStyle>
          <a:p>
            <a:pPr fontAlgn="auto"/>
            <a:r>
              <a:rPr lang="zh-CN" altLang="en-US" sz="4050" strike="noStrike" noProof="1" dirty="0"/>
              <a:t>单击此处编辑母版标题样式</a:t>
            </a:r>
            <a:endParaRPr lang="zh-CN" altLang="en-US" strike="noStrike" noProof="1" dirty="0"/>
          </a:p>
        </p:txBody>
      </p:sp>
      <p:sp>
        <p:nvSpPr>
          <p:cNvPr id="3" name="副标题 2"/>
          <p:cNvSpPr>
            <a:spLocks noGrp="1"/>
          </p:cNvSpPr>
          <p:nvPr>
            <p:ph type="subTitle" idx="1" hasCustomPrompt="1"/>
          </p:nvPr>
        </p:nvSpPr>
        <p:spPr>
          <a:xfrm>
            <a:off x="5181600" y="3599815"/>
            <a:ext cx="5817235" cy="718185"/>
          </a:xfrm>
        </p:spPr>
        <p:txBody>
          <a:bodyPr wrap="square">
            <a:normAutofit/>
          </a:bodyPr>
          <a:lstStyle>
            <a:lvl1pPr marL="0" indent="0" algn="r">
              <a:lnSpc>
                <a:spcPct val="100000"/>
              </a:lnSpc>
              <a:buNone/>
              <a:defRPr sz="1350">
                <a:solidFill>
                  <a:schemeClr val="tx2">
                    <a:lumMod val="75000"/>
                    <a:lumOff val="25000"/>
                    <a:alpha val="8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z="1350" strike="noStrike" noProof="1" dirty="0"/>
              <a:t>单击此处编辑副标题</a:t>
            </a:r>
            <a:endParaRPr lang="zh-CN" altLang="en-US" strike="noStrike" noProof="1" dirty="0"/>
          </a:p>
        </p:txBody>
      </p:sp>
      <p:sp>
        <p:nvSpPr>
          <p:cNvPr id="4" name="日期占位符 3"/>
          <p:cNvSpPr>
            <a:spLocks noGrp="1"/>
          </p:cNvSpPr>
          <p:nvPr>
            <p:ph type="dt" sz="half" idx="10"/>
            <p:custDataLst>
              <p:tags r:id="rId24"/>
            </p:custDataLst>
          </p:nvPr>
        </p:nvSpPr>
        <p:spPr>
          <a:xfrm>
            <a:off x="696383" y="6356350"/>
            <a:ext cx="2743200" cy="365125"/>
          </a:xfrm>
          <a:prstGeom prst="rect">
            <a:avLst/>
          </a:prstGeom>
        </p:spPr>
        <p:txBody>
          <a:bodyPr vert="horz" wrap="square" lIns="91440" tIns="45720" rIns="91440" bIns="45720" rtlCol="0" anchor="ctr"/>
          <a:p>
            <a:fld id="{BB962C8B-B14F-4D97-AF65-F5344CB8AC3E}" type="datetime1">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
        <p:nvSpPr>
          <p:cNvPr id="5" name="页脚占位符 4"/>
          <p:cNvSpPr>
            <a:spLocks noGrp="1"/>
          </p:cNvSpPr>
          <p:nvPr>
            <p:ph type="ftr" sz="quarter" idx="11"/>
            <p:custDataLst>
              <p:tags r:id="rId25"/>
            </p:custDataLst>
          </p:nvPr>
        </p:nvSpPr>
        <p:spPr>
          <a:xfrm>
            <a:off x="4038600" y="6356350"/>
            <a:ext cx="4114800" cy="365125"/>
          </a:xfrm>
          <a:prstGeom prst="rect">
            <a:avLst/>
          </a:prstGeom>
        </p:spPr>
        <p:txBody>
          <a:bodyPr vert="horz" lIns="91440" tIns="45720" rIns="91440" bIns="45720" rtlCol="0" anchor="ctr"/>
          <a:p>
            <a:pPr algn="ctr"/>
            <a:endParaRPr lang="zh-CN" altLang="en-US" dirty="0">
              <a:latin typeface="汉仪书宋二简" panose="02010600000101010101" charset="-122"/>
              <a:ea typeface="汉仪书宋二简" panose="02010600000101010101" charset="-122"/>
            </a:endParaRPr>
          </a:p>
        </p:txBody>
      </p:sp>
      <p:sp>
        <p:nvSpPr>
          <p:cNvPr id="6" name="灯片编号占位符 5"/>
          <p:cNvSpPr>
            <a:spLocks noGrp="1"/>
          </p:cNvSpPr>
          <p:nvPr>
            <p:ph type="sldNum" sz="quarter" idx="12"/>
            <p:custDataLst>
              <p:tags r:id="rId26"/>
            </p:custDataLst>
          </p:nvPr>
        </p:nvSpPr>
        <p:spPr>
          <a:xfrm>
            <a:off x="8610600" y="6356350"/>
            <a:ext cx="2743200" cy="365125"/>
          </a:xfrm>
          <a:prstGeom prst="rect">
            <a:avLst/>
          </a:prstGeom>
        </p:spPr>
        <p:txBody>
          <a:bodyPr vert="horz" wrap="square" lIns="91440" tIns="45720" rIns="91440" bIns="45720" rtlCol="0" anchor="ctr"/>
          <a:p>
            <a:pPr algn="r"/>
            <a:fld id="{9A0DB2DC-4C9A-4742-B13C-FB6460FD3503}" type="slidenum">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rmAutofit/>
          </a:bodyPr>
          <a:lstStyle/>
          <a:p>
            <a:pPr fontAlgn="auto"/>
            <a:r>
              <a:rPr lang="zh-CN" altLang="en-US" strike="noStrike" noProof="1" dirty="0"/>
              <a:t>单击此处编辑母版标题样式</a:t>
            </a:r>
            <a:endParaRPr lang="zh-CN" altLang="en-US" strike="noStrike" noProof="1" dirty="0"/>
          </a:p>
        </p:txBody>
      </p:sp>
      <p:sp>
        <p:nvSpPr>
          <p:cNvPr id="3" name="内容占位符 2"/>
          <p:cNvSpPr>
            <a:spLocks noGrp="1"/>
          </p:cNvSpPr>
          <p:nvPr>
            <p:ph idx="1"/>
          </p:nvPr>
        </p:nvSpPr>
        <p:spPr/>
        <p:txBody>
          <a:bodyPr wrap="square">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4" name="日期占位符 3"/>
          <p:cNvSpPr>
            <a:spLocks noGrp="1"/>
          </p:cNvSpPr>
          <p:nvPr>
            <p:ph type="dt" sz="half" idx="10"/>
          </p:nvPr>
        </p:nvSpPr>
        <p:spPr/>
        <p:txBody>
          <a:bodyPr/>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5" name="页脚占位符 4"/>
          <p:cNvSpPr>
            <a:spLocks noGrp="1"/>
          </p:cNvSpPr>
          <p:nvPr>
            <p:ph type="ftr" sz="quarter" idx="11"/>
          </p:nvPr>
        </p:nvSpPr>
        <p:spPr/>
        <p:txBody>
          <a:bodyPr/>
          <a:p>
            <a:pPr lvl="0"/>
            <a:endParaRPr lang="zh-CN" altLang="en-US" dirty="0"/>
          </a:p>
        </p:txBody>
      </p:sp>
      <p:sp>
        <p:nvSpPr>
          <p:cNvPr id="6" name="灯片编号占位符 5"/>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3" name="矩形 2"/>
          <p:cNvSpPr/>
          <p:nvPr>
            <p:custDataLst>
              <p:tags r:id="rId2"/>
            </p:custDataLst>
          </p:nvPr>
        </p:nvSpPr>
        <p:spPr>
          <a:xfrm>
            <a:off x="0" y="0"/>
            <a:ext cx="12192000" cy="6858000"/>
          </a:xfrm>
          <a:prstGeom prst="rect">
            <a:avLst/>
          </a:prstGeom>
          <a:gradFill flip="none" rotWithShape="1">
            <a:gsLst>
              <a:gs pos="37000">
                <a:schemeClr val="bg1"/>
              </a:gs>
              <a:gs pos="81000">
                <a:schemeClr val="bg2"/>
              </a:gs>
            </a:gsLst>
            <a:lin ang="8100000" scaled="1"/>
            <a:tileRect/>
          </a:gradFill>
          <a:ln w="12887" cap="flat">
            <a:noFill/>
            <a:prstDash val="solid"/>
            <a:miter/>
          </a:ln>
        </p:spPr>
        <p:txBody>
          <a:bodyPr rtlCol="0" anchor="ctr"/>
          <a:p>
            <a:pPr lvl="0"/>
            <a:endParaRPr lang="zh-CN" altLang="en-US" sz="1300">
              <a:latin typeface="汉仪书宋二简" panose="02010600000101010101" charset="-122"/>
              <a:ea typeface="汉仪书宋二简" panose="02010600000101010101" charset="-122"/>
            </a:endParaRPr>
          </a:p>
        </p:txBody>
      </p:sp>
      <p:sp>
        <p:nvSpPr>
          <p:cNvPr id="4" name="矩形: 单圆角 3"/>
          <p:cNvSpPr/>
          <p:nvPr>
            <p:custDataLst>
              <p:tags r:id="rId3"/>
            </p:custDataLst>
          </p:nvPr>
        </p:nvSpPr>
        <p:spPr>
          <a:xfrm>
            <a:off x="0" y="4814888"/>
            <a:ext cx="12192000" cy="2043113"/>
          </a:xfrm>
          <a:prstGeom prst="round1Rect">
            <a:avLst>
              <a:gd name="adj" fmla="val 35708"/>
            </a:avLst>
          </a:prstGeom>
          <a:gradFill flip="none" rotWithShape="1">
            <a:gsLst>
              <a:gs pos="0">
                <a:schemeClr val="bg2">
                  <a:lumMod val="90000"/>
                </a:schemeClr>
              </a:gs>
              <a:gs pos="100000">
                <a:schemeClr val="bg2">
                  <a:alpha val="0"/>
                </a:schemeClr>
              </a:gs>
            </a:gsLst>
            <a:lin ang="540000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 name="标题 1"/>
          <p:cNvSpPr>
            <a:spLocks noGrp="1"/>
          </p:cNvSpPr>
          <p:nvPr>
            <p:ph type="title" hasCustomPrompt="1"/>
          </p:nvPr>
        </p:nvSpPr>
        <p:spPr>
          <a:xfrm>
            <a:off x="4656000" y="414070"/>
            <a:ext cx="2880000" cy="1081088"/>
          </a:xfrm>
        </p:spPr>
        <p:txBody>
          <a:bodyPr wrap="square" anchor="b">
            <a:normAutofit/>
          </a:bodyPr>
          <a:lstStyle>
            <a:lvl1pPr algn="ctr">
              <a:defRPr sz="3600"/>
            </a:lvl1pPr>
          </a:lstStyle>
          <a:p>
            <a:pPr fontAlgn="auto"/>
            <a:r>
              <a:rPr lang="zh-CN" altLang="en-US" strike="noStrike" noProof="1" dirty="0"/>
              <a:t>标题</a:t>
            </a:r>
            <a:endParaRPr lang="zh-CN" altLang="en-US" strike="noStrike" noProof="1" dirty="0"/>
          </a:p>
        </p:txBody>
      </p:sp>
      <p:sp>
        <p:nvSpPr>
          <p:cNvPr id="7" name="日期占位符 3"/>
          <p:cNvSpPr>
            <a:spLocks noGrp="1"/>
          </p:cNvSpPr>
          <p:nvPr>
            <p:ph type="dt" sz="half" idx="10"/>
            <p:custDataLst>
              <p:tags r:id="rId4"/>
            </p:custDataLst>
          </p:nvPr>
        </p:nvSpPr>
        <p:spPr>
          <a:xfrm>
            <a:off x="696383" y="6356350"/>
            <a:ext cx="2743200" cy="365125"/>
          </a:xfrm>
          <a:prstGeom prst="rect">
            <a:avLst/>
          </a:prstGeom>
        </p:spPr>
        <p:txBody>
          <a:bodyPr vert="horz" wrap="square" lIns="91440" tIns="45720" rIns="91440" bIns="45720" rtlCol="0" anchor="ctr"/>
          <a:p>
            <a:fld id="{BB962C8B-B14F-4D97-AF65-F5344CB8AC3E}" type="datetime1">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
        <p:nvSpPr>
          <p:cNvPr id="8" name="页脚占位符 4"/>
          <p:cNvSpPr>
            <a:spLocks noGrp="1"/>
          </p:cNvSpPr>
          <p:nvPr>
            <p:ph type="ftr" sz="quarter" idx="11"/>
            <p:custDataLst>
              <p:tags r:id="rId5"/>
            </p:custDataLst>
          </p:nvPr>
        </p:nvSpPr>
        <p:spPr>
          <a:xfrm>
            <a:off x="4038600" y="6356350"/>
            <a:ext cx="4114800" cy="365125"/>
          </a:xfrm>
          <a:prstGeom prst="rect">
            <a:avLst/>
          </a:prstGeom>
        </p:spPr>
        <p:txBody>
          <a:bodyPr vert="horz" lIns="91440" tIns="45720" rIns="91440" bIns="45720" rtlCol="0" anchor="ctr"/>
          <a:p>
            <a:pPr algn="ctr"/>
            <a:endParaRPr lang="zh-CN" altLang="en-US">
              <a:latin typeface="汉仪书宋二简" panose="02010600000101010101" charset="-122"/>
              <a:ea typeface="汉仪书宋二简" panose="02010600000101010101" charset="-122"/>
            </a:endParaRPr>
          </a:p>
        </p:txBody>
      </p:sp>
      <p:sp>
        <p:nvSpPr>
          <p:cNvPr id="9" name="灯片编号占位符 5"/>
          <p:cNvSpPr>
            <a:spLocks noGrp="1"/>
          </p:cNvSpPr>
          <p:nvPr>
            <p:ph type="sldNum" sz="quarter" idx="12"/>
            <p:custDataLst>
              <p:tags r:id="rId6"/>
            </p:custDataLst>
          </p:nvPr>
        </p:nvSpPr>
        <p:spPr>
          <a:xfrm>
            <a:off x="8754533" y="6356350"/>
            <a:ext cx="2743200" cy="365125"/>
          </a:xfrm>
          <a:prstGeom prst="rect">
            <a:avLst/>
          </a:prstGeom>
        </p:spPr>
        <p:txBody>
          <a:bodyPr vert="horz" wrap="square" lIns="91440" tIns="45720" rIns="91440" bIns="45720" rtlCol="0" anchor="ctr"/>
          <a:p>
            <a:pPr algn="r"/>
            <a:fld id="{9A0DB2DC-4C9A-4742-B13C-FB6460FD3503}" type="slidenum">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7" name="矩形 6"/>
          <p:cNvSpPr/>
          <p:nvPr>
            <p:custDataLst>
              <p:tags r:id="rId2"/>
            </p:custDataLst>
          </p:nvPr>
        </p:nvSpPr>
        <p:spPr>
          <a:xfrm flipH="1">
            <a:off x="0" y="0"/>
            <a:ext cx="12192000" cy="6858000"/>
          </a:xfrm>
          <a:prstGeom prst="rect">
            <a:avLst/>
          </a:prstGeom>
          <a:gradFill flip="none" rotWithShape="1">
            <a:gsLst>
              <a:gs pos="37000">
                <a:schemeClr val="bg1"/>
              </a:gs>
              <a:gs pos="81000">
                <a:schemeClr val="bg2"/>
              </a:gs>
            </a:gsLst>
            <a:lin ang="8100000" scaled="1"/>
            <a:tileRect/>
          </a:gradFill>
          <a:ln w="12887" cap="flat">
            <a:noFill/>
            <a:prstDash val="solid"/>
            <a:miter/>
          </a:ln>
        </p:spPr>
        <p:txBody>
          <a:bodyPr rtlCol="0" anchor="ctr"/>
          <a:p>
            <a:pPr lvl="0"/>
            <a:endParaRPr lang="zh-CN" altLang="en-US" sz="1300">
              <a:latin typeface="汉仪书宋二简" panose="02010600000101010101" charset="-122"/>
              <a:ea typeface="汉仪书宋二简" panose="02010600000101010101" charset="-122"/>
            </a:endParaRPr>
          </a:p>
        </p:txBody>
      </p:sp>
      <p:sp>
        <p:nvSpPr>
          <p:cNvPr id="9" name="矩形: 单圆角 8"/>
          <p:cNvSpPr/>
          <p:nvPr>
            <p:custDataLst>
              <p:tags r:id="rId3"/>
            </p:custDataLst>
          </p:nvPr>
        </p:nvSpPr>
        <p:spPr>
          <a:xfrm flipH="1">
            <a:off x="0" y="4902200"/>
            <a:ext cx="12192000" cy="1955800"/>
          </a:xfrm>
          <a:prstGeom prst="round1Rect">
            <a:avLst>
              <a:gd name="adj" fmla="val 35708"/>
            </a:avLst>
          </a:prstGeom>
          <a:gradFill flip="none" rotWithShape="1">
            <a:gsLst>
              <a:gs pos="0">
                <a:schemeClr val="bg2">
                  <a:lumMod val="90000"/>
                </a:schemeClr>
              </a:gs>
              <a:gs pos="100000">
                <a:schemeClr val="bg2">
                  <a:alpha val="0"/>
                </a:schemeClr>
              </a:gs>
            </a:gsLst>
            <a:lin ang="540000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0" name="任意多边形: 形状 9"/>
          <p:cNvSpPr/>
          <p:nvPr>
            <p:custDataLst>
              <p:tags r:id="rId4"/>
            </p:custDataLst>
          </p:nvPr>
        </p:nvSpPr>
        <p:spPr>
          <a:xfrm>
            <a:off x="10401300" y="946150"/>
            <a:ext cx="618067" cy="92075"/>
          </a:xfrm>
          <a:custGeom>
            <a:avLst/>
            <a:gdLst>
              <a:gd name="connsiteX0" fmla="*/ 497114 w 537028"/>
              <a:gd name="connsiteY0" fmla="*/ 0 h 79828"/>
              <a:gd name="connsiteX1" fmla="*/ 537028 w 537028"/>
              <a:gd name="connsiteY1" fmla="*/ 39914 h 79828"/>
              <a:gd name="connsiteX2" fmla="*/ 497114 w 537028"/>
              <a:gd name="connsiteY2" fmla="*/ 79828 h 79828"/>
              <a:gd name="connsiteX3" fmla="*/ 457200 w 537028"/>
              <a:gd name="connsiteY3" fmla="*/ 39914 h 79828"/>
              <a:gd name="connsiteX4" fmla="*/ 497114 w 537028"/>
              <a:gd name="connsiteY4" fmla="*/ 0 h 79828"/>
              <a:gd name="connsiteX5" fmla="*/ 344714 w 537028"/>
              <a:gd name="connsiteY5" fmla="*/ 0 h 79828"/>
              <a:gd name="connsiteX6" fmla="*/ 384628 w 537028"/>
              <a:gd name="connsiteY6" fmla="*/ 39914 h 79828"/>
              <a:gd name="connsiteX7" fmla="*/ 344714 w 537028"/>
              <a:gd name="connsiteY7" fmla="*/ 79828 h 79828"/>
              <a:gd name="connsiteX8" fmla="*/ 304800 w 537028"/>
              <a:gd name="connsiteY8" fmla="*/ 39914 h 79828"/>
              <a:gd name="connsiteX9" fmla="*/ 344714 w 537028"/>
              <a:gd name="connsiteY9" fmla="*/ 0 h 79828"/>
              <a:gd name="connsiteX10" fmla="*/ 192314 w 537028"/>
              <a:gd name="connsiteY10" fmla="*/ 0 h 79828"/>
              <a:gd name="connsiteX11" fmla="*/ 232228 w 537028"/>
              <a:gd name="connsiteY11" fmla="*/ 39914 h 79828"/>
              <a:gd name="connsiteX12" fmla="*/ 192314 w 537028"/>
              <a:gd name="connsiteY12" fmla="*/ 79828 h 79828"/>
              <a:gd name="connsiteX13" fmla="*/ 152400 w 537028"/>
              <a:gd name="connsiteY13" fmla="*/ 39914 h 79828"/>
              <a:gd name="connsiteX14" fmla="*/ 192314 w 537028"/>
              <a:gd name="connsiteY14" fmla="*/ 0 h 79828"/>
              <a:gd name="connsiteX15" fmla="*/ 39914 w 537028"/>
              <a:gd name="connsiteY15" fmla="*/ 0 h 79828"/>
              <a:gd name="connsiteX16" fmla="*/ 79828 w 537028"/>
              <a:gd name="connsiteY16" fmla="*/ 39914 h 79828"/>
              <a:gd name="connsiteX17" fmla="*/ 39914 w 537028"/>
              <a:gd name="connsiteY17" fmla="*/ 79828 h 79828"/>
              <a:gd name="connsiteX18" fmla="*/ 0 w 537028"/>
              <a:gd name="connsiteY18" fmla="*/ 39914 h 79828"/>
              <a:gd name="connsiteX19" fmla="*/ 39914 w 537028"/>
              <a:gd name="connsiteY19" fmla="*/ 0 h 7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7028" h="79828">
                <a:moveTo>
                  <a:pt x="497114" y="0"/>
                </a:moveTo>
                <a:cubicBezTo>
                  <a:pt x="519158" y="0"/>
                  <a:pt x="537028" y="17870"/>
                  <a:pt x="537028" y="39914"/>
                </a:cubicBezTo>
                <a:cubicBezTo>
                  <a:pt x="537028" y="61958"/>
                  <a:pt x="519158" y="79828"/>
                  <a:pt x="497114" y="79828"/>
                </a:cubicBezTo>
                <a:cubicBezTo>
                  <a:pt x="475070" y="79828"/>
                  <a:pt x="457200" y="61958"/>
                  <a:pt x="457200" y="39914"/>
                </a:cubicBezTo>
                <a:cubicBezTo>
                  <a:pt x="457200" y="17870"/>
                  <a:pt x="475070" y="0"/>
                  <a:pt x="497114" y="0"/>
                </a:cubicBezTo>
                <a:close/>
                <a:moveTo>
                  <a:pt x="344714" y="0"/>
                </a:moveTo>
                <a:cubicBezTo>
                  <a:pt x="366758" y="0"/>
                  <a:pt x="384628" y="17870"/>
                  <a:pt x="384628" y="39914"/>
                </a:cubicBezTo>
                <a:cubicBezTo>
                  <a:pt x="384628" y="61958"/>
                  <a:pt x="366758" y="79828"/>
                  <a:pt x="344714" y="79828"/>
                </a:cubicBezTo>
                <a:cubicBezTo>
                  <a:pt x="322670" y="79828"/>
                  <a:pt x="304800" y="61958"/>
                  <a:pt x="304800" y="39914"/>
                </a:cubicBezTo>
                <a:cubicBezTo>
                  <a:pt x="304800" y="17870"/>
                  <a:pt x="322670" y="0"/>
                  <a:pt x="344714" y="0"/>
                </a:cubicBezTo>
                <a:close/>
                <a:moveTo>
                  <a:pt x="192314" y="0"/>
                </a:moveTo>
                <a:cubicBezTo>
                  <a:pt x="214358" y="0"/>
                  <a:pt x="232228" y="17870"/>
                  <a:pt x="232228" y="39914"/>
                </a:cubicBezTo>
                <a:cubicBezTo>
                  <a:pt x="232228" y="61958"/>
                  <a:pt x="214358" y="79828"/>
                  <a:pt x="192314" y="79828"/>
                </a:cubicBezTo>
                <a:cubicBezTo>
                  <a:pt x="170270" y="79828"/>
                  <a:pt x="152400" y="61958"/>
                  <a:pt x="152400" y="39914"/>
                </a:cubicBezTo>
                <a:cubicBezTo>
                  <a:pt x="152400" y="17870"/>
                  <a:pt x="170270" y="0"/>
                  <a:pt x="192314" y="0"/>
                </a:cubicBezTo>
                <a:close/>
                <a:moveTo>
                  <a:pt x="39914" y="0"/>
                </a:moveTo>
                <a:cubicBezTo>
                  <a:pt x="61958" y="0"/>
                  <a:pt x="79828" y="17870"/>
                  <a:pt x="79828" y="39914"/>
                </a:cubicBezTo>
                <a:cubicBezTo>
                  <a:pt x="79828" y="61958"/>
                  <a:pt x="61958" y="79828"/>
                  <a:pt x="39914" y="79828"/>
                </a:cubicBezTo>
                <a:cubicBezTo>
                  <a:pt x="17870" y="79828"/>
                  <a:pt x="0" y="61958"/>
                  <a:pt x="0" y="39914"/>
                </a:cubicBezTo>
                <a:cubicBezTo>
                  <a:pt x="0" y="17870"/>
                  <a:pt x="17870" y="0"/>
                  <a:pt x="39914" y="0"/>
                </a:cubicBezTo>
                <a:close/>
              </a:path>
            </a:pathLst>
          </a:custGeom>
          <a:gradFill flip="none" rotWithShape="1">
            <a:gsLst>
              <a:gs pos="3419">
                <a:schemeClr val="accent1"/>
              </a:gs>
              <a:gs pos="100000">
                <a:schemeClr val="accent1">
                  <a:alpha val="20000"/>
                </a:schemeClr>
              </a:gs>
            </a:gsLst>
            <a:lin ang="0" scaled="1"/>
            <a:tileRect/>
          </a:gradFill>
          <a:ln w="12887" cap="flat">
            <a:noFill/>
            <a:prstDash val="solid"/>
            <a:miter/>
          </a:ln>
        </p:spPr>
        <p:txBody>
          <a:bodyPr wrap="square" rtlCol="0" anchor="ctr">
            <a:noAutofit/>
          </a:bodyPr>
          <a:p>
            <a:endParaRPr>
              <a:latin typeface="Arial" panose="020B0604020202020204" pitchFamily="34" charset="0"/>
              <a:ea typeface="微软雅黑" panose="020B0503020204020204" charset="-122"/>
            </a:endParaRPr>
          </a:p>
        </p:txBody>
      </p:sp>
      <p:cxnSp>
        <p:nvCxnSpPr>
          <p:cNvPr id="31" name="直接连接符 30"/>
          <p:cNvCxnSpPr/>
          <p:nvPr>
            <p:custDataLst>
              <p:tags r:id="rId5"/>
            </p:custDataLst>
          </p:nvPr>
        </p:nvCxnSpPr>
        <p:spPr>
          <a:xfrm>
            <a:off x="1564217" y="2794000"/>
            <a:ext cx="4032250" cy="0"/>
          </a:xfrm>
          <a:prstGeom prst="line">
            <a:avLst/>
          </a:prstGeom>
          <a:ln>
            <a:solidFill>
              <a:schemeClr val="accent1">
                <a:lumMod val="40000"/>
                <a:lumOff val="6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custDataLst>
              <p:tags r:id="rId6"/>
            </p:custDataLst>
          </p:nvPr>
        </p:nvCxnSpPr>
        <p:spPr>
          <a:xfrm>
            <a:off x="1564217" y="2794000"/>
            <a:ext cx="480483" cy="0"/>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2" name="任意多边形: 形状 11"/>
          <p:cNvSpPr/>
          <p:nvPr>
            <p:custDataLst>
              <p:tags r:id="rId7"/>
            </p:custDataLst>
          </p:nvPr>
        </p:nvSpPr>
        <p:spPr>
          <a:xfrm flipH="1">
            <a:off x="8513233" y="1752600"/>
            <a:ext cx="2510367" cy="4292600"/>
          </a:xfrm>
          <a:custGeom>
            <a:avLst/>
            <a:gdLst>
              <a:gd name="connsiteX0" fmla="*/ 2845550 w 2845549"/>
              <a:gd name="connsiteY0" fmla="*/ 3709916 h 4654316"/>
              <a:gd name="connsiteX1" fmla="*/ 0 w 2845549"/>
              <a:gd name="connsiteY1" fmla="*/ 4654316 h 4654316"/>
              <a:gd name="connsiteX2" fmla="*/ 0 w 2845549"/>
              <a:gd name="connsiteY2" fmla="*/ 944553 h 4654316"/>
              <a:gd name="connsiteX3" fmla="*/ 2845550 w 2845549"/>
              <a:gd name="connsiteY3" fmla="*/ 0 h 4654316"/>
              <a:gd name="connsiteX4" fmla="*/ 2845550 w 2845549"/>
              <a:gd name="connsiteY4" fmla="*/ 3709916 h 465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549" h="4654316">
                <a:moveTo>
                  <a:pt x="2845550" y="3709916"/>
                </a:moveTo>
                <a:lnTo>
                  <a:pt x="0" y="4654316"/>
                </a:lnTo>
                <a:lnTo>
                  <a:pt x="0" y="944553"/>
                </a:lnTo>
                <a:lnTo>
                  <a:pt x="2845550" y="0"/>
                </a:lnTo>
                <a:lnTo>
                  <a:pt x="2845550" y="3709916"/>
                </a:lnTo>
                <a:close/>
              </a:path>
            </a:pathLst>
          </a:custGeom>
          <a:gradFill flip="none" rotWithShape="1">
            <a:gsLst>
              <a:gs pos="98291">
                <a:schemeClr val="accent1">
                  <a:lumMod val="40000"/>
                  <a:lumOff val="60000"/>
                </a:schemeClr>
              </a:gs>
              <a:gs pos="1000">
                <a:schemeClr val="accent1"/>
              </a:gs>
              <a:gs pos="51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3" name="任意多边形: 形状 12"/>
          <p:cNvSpPr/>
          <p:nvPr>
            <p:custDataLst>
              <p:tags r:id="rId8"/>
            </p:custDataLst>
          </p:nvPr>
        </p:nvSpPr>
        <p:spPr>
          <a:xfrm flipH="1">
            <a:off x="11021483" y="2393950"/>
            <a:ext cx="304800" cy="3656013"/>
          </a:xfrm>
          <a:custGeom>
            <a:avLst/>
            <a:gdLst>
              <a:gd name="connsiteX0" fmla="*/ 0 w 344374"/>
              <a:gd name="connsiteY0" fmla="*/ 0 h 3963585"/>
              <a:gd name="connsiteX1" fmla="*/ 344375 w 344374"/>
              <a:gd name="connsiteY1" fmla="*/ 0 h 3963585"/>
              <a:gd name="connsiteX2" fmla="*/ 344375 w 344374"/>
              <a:gd name="connsiteY2" fmla="*/ 3963585 h 3963585"/>
              <a:gd name="connsiteX3" fmla="*/ 168605 w 344374"/>
              <a:gd name="connsiteY3" fmla="*/ 3963585 h 3963585"/>
              <a:gd name="connsiteX4" fmla="*/ 0 w 344374"/>
              <a:gd name="connsiteY4" fmla="*/ 3795133 h 3963585"/>
              <a:gd name="connsiteX5" fmla="*/ 0 w 344374"/>
              <a:gd name="connsiteY5" fmla="*/ 0 h 3963585"/>
              <a:gd name="connsiteX6" fmla="*/ 0 w 344374"/>
              <a:gd name="connsiteY6" fmla="*/ 0 h 396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74" h="3963585">
                <a:moveTo>
                  <a:pt x="0" y="0"/>
                </a:moveTo>
                <a:lnTo>
                  <a:pt x="344375" y="0"/>
                </a:lnTo>
                <a:lnTo>
                  <a:pt x="344375" y="3963585"/>
                </a:lnTo>
                <a:lnTo>
                  <a:pt x="168605" y="3963585"/>
                </a:lnTo>
                <a:cubicBezTo>
                  <a:pt x="75613" y="3963585"/>
                  <a:pt x="0" y="3888125"/>
                  <a:pt x="0" y="3795133"/>
                </a:cubicBezTo>
                <a:lnTo>
                  <a:pt x="0" y="0"/>
                </a:lnTo>
                <a:lnTo>
                  <a:pt x="0" y="0"/>
                </a:lnTo>
                <a:close/>
              </a:path>
            </a:pathLst>
          </a:custGeom>
          <a:solidFill>
            <a:schemeClr val="accent1">
              <a:lumMod val="20000"/>
              <a:lumOff val="80000"/>
            </a:schemeClr>
          </a:soli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4" name="任意多边形: 形状 13"/>
          <p:cNvSpPr/>
          <p:nvPr>
            <p:custDataLst>
              <p:tags r:id="rId9"/>
            </p:custDataLst>
          </p:nvPr>
        </p:nvSpPr>
        <p:spPr>
          <a:xfrm flipH="1">
            <a:off x="11021483" y="2393950"/>
            <a:ext cx="304800" cy="3656013"/>
          </a:xfrm>
          <a:custGeom>
            <a:avLst/>
            <a:gdLst>
              <a:gd name="connsiteX0" fmla="*/ 0 w 344374"/>
              <a:gd name="connsiteY0" fmla="*/ 0 h 3963585"/>
              <a:gd name="connsiteX1" fmla="*/ 344375 w 344374"/>
              <a:gd name="connsiteY1" fmla="*/ 0 h 3963585"/>
              <a:gd name="connsiteX2" fmla="*/ 344375 w 344374"/>
              <a:gd name="connsiteY2" fmla="*/ 3963585 h 3963585"/>
              <a:gd name="connsiteX3" fmla="*/ 168605 w 344374"/>
              <a:gd name="connsiteY3" fmla="*/ 3963585 h 3963585"/>
              <a:gd name="connsiteX4" fmla="*/ 0 w 344374"/>
              <a:gd name="connsiteY4" fmla="*/ 3795133 h 3963585"/>
              <a:gd name="connsiteX5" fmla="*/ 0 w 344374"/>
              <a:gd name="connsiteY5" fmla="*/ 0 h 3963585"/>
              <a:gd name="connsiteX6" fmla="*/ 0 w 344374"/>
              <a:gd name="connsiteY6" fmla="*/ 0 h 396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74" h="3963585">
                <a:moveTo>
                  <a:pt x="0" y="0"/>
                </a:moveTo>
                <a:lnTo>
                  <a:pt x="344375" y="0"/>
                </a:lnTo>
                <a:lnTo>
                  <a:pt x="344375" y="3963585"/>
                </a:lnTo>
                <a:lnTo>
                  <a:pt x="168605" y="3963585"/>
                </a:lnTo>
                <a:cubicBezTo>
                  <a:pt x="75613" y="3963585"/>
                  <a:pt x="0" y="3888125"/>
                  <a:pt x="0" y="3795133"/>
                </a:cubicBezTo>
                <a:lnTo>
                  <a:pt x="0" y="0"/>
                </a:lnTo>
                <a:lnTo>
                  <a:pt x="0" y="0"/>
                </a:lnTo>
                <a:close/>
              </a:path>
            </a:pathLst>
          </a:custGeom>
          <a:gradFill flip="none" rotWithShape="1">
            <a:gsLst>
              <a:gs pos="100000">
                <a:schemeClr val="accent1">
                  <a:alpha val="69000"/>
                </a:schemeClr>
              </a:gs>
              <a:gs pos="67000">
                <a:schemeClr val="accent1"/>
              </a:gs>
              <a:gs pos="48000">
                <a:schemeClr val="accent1"/>
              </a:gs>
              <a:gs pos="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5" name="任意多边形: 形状 14"/>
          <p:cNvSpPr/>
          <p:nvPr>
            <p:custDataLst>
              <p:tags r:id="rId10"/>
            </p:custDataLst>
          </p:nvPr>
        </p:nvSpPr>
        <p:spPr>
          <a:xfrm flipH="1">
            <a:off x="8511117" y="1136650"/>
            <a:ext cx="2817283" cy="1498600"/>
          </a:xfrm>
          <a:custGeom>
            <a:avLst/>
            <a:gdLst>
              <a:gd name="connsiteX0" fmla="*/ 3189924 w 3190076"/>
              <a:gd name="connsiteY0" fmla="*/ 646827 h 1624482"/>
              <a:gd name="connsiteX1" fmla="*/ 3189924 w 3190076"/>
              <a:gd name="connsiteY1" fmla="*/ 677621 h 1624482"/>
              <a:gd name="connsiteX2" fmla="*/ 344375 w 3190076"/>
              <a:gd name="connsiteY2" fmla="*/ 1622174 h 1624482"/>
              <a:gd name="connsiteX3" fmla="*/ 0 w 3190076"/>
              <a:gd name="connsiteY3" fmla="*/ 1368352 h 1624482"/>
              <a:gd name="connsiteX4" fmla="*/ 1946425 w 3190076"/>
              <a:gd name="connsiteY4" fmla="*/ 0 h 1624482"/>
              <a:gd name="connsiteX5" fmla="*/ 1996732 w 3190076"/>
              <a:gd name="connsiteY5" fmla="*/ 27135 h 1624482"/>
              <a:gd name="connsiteX6" fmla="*/ 1970207 w 3190076"/>
              <a:gd name="connsiteY6" fmla="*/ 78052 h 1624482"/>
              <a:gd name="connsiteX7" fmla="*/ 2685177 w 3190076"/>
              <a:gd name="connsiteY7" fmla="*/ 493161 h 1624482"/>
              <a:gd name="connsiteX8" fmla="*/ 3190077 w 3190076"/>
              <a:gd name="connsiteY8" fmla="*/ 646827 h 1624482"/>
              <a:gd name="connsiteX0-1" fmla="*/ 3189924 w 3189924"/>
              <a:gd name="connsiteY0-2" fmla="*/ 646827 h 1624482"/>
              <a:gd name="connsiteX1-3" fmla="*/ 3189924 w 3189924"/>
              <a:gd name="connsiteY1-4" fmla="*/ 677621 h 1624482"/>
              <a:gd name="connsiteX2-5" fmla="*/ 344375 w 3189924"/>
              <a:gd name="connsiteY2-6" fmla="*/ 1622174 h 1624482"/>
              <a:gd name="connsiteX3-7" fmla="*/ 0 w 3189924"/>
              <a:gd name="connsiteY3-8" fmla="*/ 1368352 h 1624482"/>
              <a:gd name="connsiteX4-9" fmla="*/ 1946425 w 3189924"/>
              <a:gd name="connsiteY4-10" fmla="*/ 0 h 1624482"/>
              <a:gd name="connsiteX5-11" fmla="*/ 1996732 w 3189924"/>
              <a:gd name="connsiteY5-12" fmla="*/ 27135 h 1624482"/>
              <a:gd name="connsiteX6-13" fmla="*/ 1970207 w 3189924"/>
              <a:gd name="connsiteY6-14" fmla="*/ 78052 h 1624482"/>
              <a:gd name="connsiteX7-15" fmla="*/ 2685177 w 3189924"/>
              <a:gd name="connsiteY7-16" fmla="*/ 493161 h 1624482"/>
              <a:gd name="connsiteX8-17" fmla="*/ 3182933 w 3189924"/>
              <a:gd name="connsiteY8-18" fmla="*/ 638493 h 1624482"/>
              <a:gd name="connsiteX0-19" fmla="*/ 3189924 w 3189924"/>
              <a:gd name="connsiteY0-20" fmla="*/ 646827 h 1624482"/>
              <a:gd name="connsiteX1-21" fmla="*/ 3189924 w 3189924"/>
              <a:gd name="connsiteY1-22" fmla="*/ 677621 h 1624482"/>
              <a:gd name="connsiteX2-23" fmla="*/ 344375 w 3189924"/>
              <a:gd name="connsiteY2-24" fmla="*/ 1622174 h 1624482"/>
              <a:gd name="connsiteX3-25" fmla="*/ 0 w 3189924"/>
              <a:gd name="connsiteY3-26" fmla="*/ 1368352 h 1624482"/>
              <a:gd name="connsiteX4-27" fmla="*/ 1946425 w 3189924"/>
              <a:gd name="connsiteY4-28" fmla="*/ 0 h 1624482"/>
              <a:gd name="connsiteX5-29" fmla="*/ 1996732 w 3189924"/>
              <a:gd name="connsiteY5-30" fmla="*/ 27135 h 1624482"/>
              <a:gd name="connsiteX6-31" fmla="*/ 1970207 w 3189924"/>
              <a:gd name="connsiteY6-32" fmla="*/ 78052 h 1624482"/>
              <a:gd name="connsiteX7-33" fmla="*/ 2685177 w 3189924"/>
              <a:gd name="connsiteY7-34" fmla="*/ 493161 h 1624482"/>
              <a:gd name="connsiteX0-35" fmla="*/ 3191114 w 3191114"/>
              <a:gd name="connsiteY0-36" fmla="*/ 632539 h 1624482"/>
              <a:gd name="connsiteX1-37" fmla="*/ 3189924 w 3191114"/>
              <a:gd name="connsiteY1-38" fmla="*/ 677621 h 1624482"/>
              <a:gd name="connsiteX2-39" fmla="*/ 344375 w 3191114"/>
              <a:gd name="connsiteY2-40" fmla="*/ 1622174 h 1624482"/>
              <a:gd name="connsiteX3-41" fmla="*/ 0 w 3191114"/>
              <a:gd name="connsiteY3-42" fmla="*/ 1368352 h 1624482"/>
              <a:gd name="connsiteX4-43" fmla="*/ 1946425 w 3191114"/>
              <a:gd name="connsiteY4-44" fmla="*/ 0 h 1624482"/>
              <a:gd name="connsiteX5-45" fmla="*/ 1996732 w 3191114"/>
              <a:gd name="connsiteY5-46" fmla="*/ 27135 h 1624482"/>
              <a:gd name="connsiteX6-47" fmla="*/ 1970207 w 3191114"/>
              <a:gd name="connsiteY6-48" fmla="*/ 78052 h 1624482"/>
              <a:gd name="connsiteX7-49" fmla="*/ 2685177 w 3191114"/>
              <a:gd name="connsiteY7-50" fmla="*/ 493161 h 16244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3191114" h="1624482">
                <a:moveTo>
                  <a:pt x="3191114" y="632539"/>
                </a:moveTo>
                <a:cubicBezTo>
                  <a:pt x="3190717" y="647566"/>
                  <a:pt x="3190321" y="662594"/>
                  <a:pt x="3189924" y="677621"/>
                </a:cubicBezTo>
                <a:lnTo>
                  <a:pt x="344375" y="1622174"/>
                </a:lnTo>
                <a:cubicBezTo>
                  <a:pt x="85827" y="1652815"/>
                  <a:pt x="0" y="1368352"/>
                  <a:pt x="0" y="1368352"/>
                </a:cubicBezTo>
                <a:lnTo>
                  <a:pt x="1946425" y="0"/>
                </a:lnTo>
                <a:lnTo>
                  <a:pt x="1996732" y="27135"/>
                </a:lnTo>
                <a:lnTo>
                  <a:pt x="1970207" y="78052"/>
                </a:lnTo>
                <a:lnTo>
                  <a:pt x="2685177" y="493161"/>
                </a:lnTo>
              </a:path>
            </a:pathLst>
          </a:custGeom>
          <a:gradFill>
            <a:gsLst>
              <a:gs pos="75000">
                <a:schemeClr val="accent1"/>
              </a:gs>
              <a:gs pos="0">
                <a:schemeClr val="accent1">
                  <a:lumMod val="20000"/>
                  <a:lumOff val="80000"/>
                </a:schemeClr>
              </a:gs>
              <a:gs pos="36000">
                <a:schemeClr val="accent1">
                  <a:lumMod val="60000"/>
                  <a:lumOff val="40000"/>
                </a:schemeClr>
              </a:gs>
            </a:gsLst>
            <a:lin ang="8100000" scaled="1"/>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6" name="任意多边形: 形状 15"/>
          <p:cNvSpPr/>
          <p:nvPr>
            <p:custDataLst>
              <p:tags r:id="rId11"/>
            </p:custDataLst>
          </p:nvPr>
        </p:nvSpPr>
        <p:spPr>
          <a:xfrm flipH="1">
            <a:off x="8513233" y="1162050"/>
            <a:ext cx="2768600" cy="1425575"/>
          </a:xfrm>
          <a:custGeom>
            <a:avLst/>
            <a:gdLst>
              <a:gd name="connsiteX0" fmla="*/ 1950541 w 3143733"/>
              <a:gd name="connsiteY0" fmla="*/ 152 h 1563213"/>
              <a:gd name="connsiteX1" fmla="*/ 0 w 3143733"/>
              <a:gd name="connsiteY1" fmla="*/ 1350668 h 1563213"/>
              <a:gd name="connsiteX2" fmla="*/ 302147 w 3143733"/>
              <a:gd name="connsiteY2" fmla="*/ 1561500 h 1563213"/>
              <a:gd name="connsiteX3" fmla="*/ 3143733 w 3143733"/>
              <a:gd name="connsiteY3" fmla="*/ 619844 h 1563213"/>
              <a:gd name="connsiteX4" fmla="*/ 2689598 w 3143733"/>
              <a:gd name="connsiteY4" fmla="*/ 384468 h 1563213"/>
              <a:gd name="connsiteX5" fmla="*/ 2604381 w 3143733"/>
              <a:gd name="connsiteY5" fmla="*/ 420597 h 1563213"/>
              <a:gd name="connsiteX6" fmla="*/ 2608039 w 3143733"/>
              <a:gd name="connsiteY6" fmla="*/ 341326 h 1563213"/>
              <a:gd name="connsiteX7" fmla="*/ 2339278 w 3143733"/>
              <a:gd name="connsiteY7" fmla="*/ 202295 h 1563213"/>
              <a:gd name="connsiteX8" fmla="*/ 2294459 w 3143733"/>
              <a:gd name="connsiteY8" fmla="*/ 230193 h 1563213"/>
              <a:gd name="connsiteX9" fmla="*/ 2296136 w 3143733"/>
              <a:gd name="connsiteY9" fmla="*/ 179886 h 1563213"/>
              <a:gd name="connsiteX10" fmla="*/ 2114116 w 3143733"/>
              <a:gd name="connsiteY10" fmla="*/ 85217 h 1563213"/>
              <a:gd name="connsiteX11" fmla="*/ 2076462 w 3143733"/>
              <a:gd name="connsiteY11" fmla="*/ 111895 h 1563213"/>
              <a:gd name="connsiteX12" fmla="*/ 2075547 w 3143733"/>
              <a:gd name="connsiteY12" fmla="*/ 65094 h 1563213"/>
              <a:gd name="connsiteX13" fmla="*/ 2075547 w 3143733"/>
              <a:gd name="connsiteY13" fmla="*/ 65094 h 1563213"/>
              <a:gd name="connsiteX14" fmla="*/ 1950389 w 3143733"/>
              <a:gd name="connsiteY14" fmla="*/ 0 h 1563213"/>
              <a:gd name="connsiteX0-1" fmla="*/ 1950541 w 3143733"/>
              <a:gd name="connsiteY0-2" fmla="*/ 152 h 1563213"/>
              <a:gd name="connsiteX1-3" fmla="*/ 0 w 3143733"/>
              <a:gd name="connsiteY1-4" fmla="*/ 1350668 h 1563213"/>
              <a:gd name="connsiteX2-5" fmla="*/ 302147 w 3143733"/>
              <a:gd name="connsiteY2-6" fmla="*/ 1561500 h 1563213"/>
              <a:gd name="connsiteX3-7" fmla="*/ 3143733 w 3143733"/>
              <a:gd name="connsiteY3-8" fmla="*/ 619844 h 1563213"/>
              <a:gd name="connsiteX4-9" fmla="*/ 2689598 w 3143733"/>
              <a:gd name="connsiteY4-10" fmla="*/ 384468 h 1563213"/>
              <a:gd name="connsiteX5-11" fmla="*/ 2604381 w 3143733"/>
              <a:gd name="connsiteY5-12" fmla="*/ 420597 h 1563213"/>
              <a:gd name="connsiteX6-13" fmla="*/ 2608039 w 3143733"/>
              <a:gd name="connsiteY6-14" fmla="*/ 341326 h 1563213"/>
              <a:gd name="connsiteX7-15" fmla="*/ 2339278 w 3143733"/>
              <a:gd name="connsiteY7-16" fmla="*/ 202295 h 1563213"/>
              <a:gd name="connsiteX8-17" fmla="*/ 2294459 w 3143733"/>
              <a:gd name="connsiteY8-18" fmla="*/ 230193 h 1563213"/>
              <a:gd name="connsiteX9-19" fmla="*/ 2296136 w 3143733"/>
              <a:gd name="connsiteY9-20" fmla="*/ 179886 h 1563213"/>
              <a:gd name="connsiteX10-21" fmla="*/ 2136738 w 3143733"/>
              <a:gd name="connsiteY10-22" fmla="*/ 97123 h 1563213"/>
              <a:gd name="connsiteX11-23" fmla="*/ 2076462 w 3143733"/>
              <a:gd name="connsiteY11-24" fmla="*/ 111895 h 1563213"/>
              <a:gd name="connsiteX12-25" fmla="*/ 2075547 w 3143733"/>
              <a:gd name="connsiteY12-26" fmla="*/ 65094 h 1563213"/>
              <a:gd name="connsiteX13-27" fmla="*/ 2075547 w 3143733"/>
              <a:gd name="connsiteY13-28" fmla="*/ 65094 h 1563213"/>
              <a:gd name="connsiteX14-29" fmla="*/ 1950389 w 3143733"/>
              <a:gd name="connsiteY14-30" fmla="*/ 0 h 1563213"/>
              <a:gd name="connsiteX15" fmla="*/ 1950541 w 3143733"/>
              <a:gd name="connsiteY15" fmla="*/ 152 h 1563213"/>
              <a:gd name="connsiteX0-31" fmla="*/ 1950541 w 3143733"/>
              <a:gd name="connsiteY0-32" fmla="*/ 152 h 1563213"/>
              <a:gd name="connsiteX1-33" fmla="*/ 0 w 3143733"/>
              <a:gd name="connsiteY1-34" fmla="*/ 1350668 h 1563213"/>
              <a:gd name="connsiteX2-35" fmla="*/ 302147 w 3143733"/>
              <a:gd name="connsiteY2-36" fmla="*/ 1561500 h 1563213"/>
              <a:gd name="connsiteX3-37" fmla="*/ 3143733 w 3143733"/>
              <a:gd name="connsiteY3-38" fmla="*/ 619844 h 1563213"/>
              <a:gd name="connsiteX4-39" fmla="*/ 2689598 w 3143733"/>
              <a:gd name="connsiteY4-40" fmla="*/ 384468 h 1563213"/>
              <a:gd name="connsiteX5-41" fmla="*/ 2604381 w 3143733"/>
              <a:gd name="connsiteY5-42" fmla="*/ 420597 h 1563213"/>
              <a:gd name="connsiteX6-43" fmla="*/ 2608039 w 3143733"/>
              <a:gd name="connsiteY6-44" fmla="*/ 341326 h 1563213"/>
              <a:gd name="connsiteX7-45" fmla="*/ 2339278 w 3143733"/>
              <a:gd name="connsiteY7-46" fmla="*/ 202295 h 1563213"/>
              <a:gd name="connsiteX8-47" fmla="*/ 2294459 w 3143733"/>
              <a:gd name="connsiteY8-48" fmla="*/ 230193 h 1563213"/>
              <a:gd name="connsiteX9-49" fmla="*/ 2296136 w 3143733"/>
              <a:gd name="connsiteY9-50" fmla="*/ 179886 h 1563213"/>
              <a:gd name="connsiteX10-51" fmla="*/ 2136738 w 3143733"/>
              <a:gd name="connsiteY10-52" fmla="*/ 97123 h 1563213"/>
              <a:gd name="connsiteX11-53" fmla="*/ 2072890 w 3143733"/>
              <a:gd name="connsiteY11-54" fmla="*/ 138089 h 1563213"/>
              <a:gd name="connsiteX12-55" fmla="*/ 2075547 w 3143733"/>
              <a:gd name="connsiteY12-56" fmla="*/ 65094 h 1563213"/>
              <a:gd name="connsiteX13-57" fmla="*/ 2075547 w 3143733"/>
              <a:gd name="connsiteY13-58" fmla="*/ 65094 h 1563213"/>
              <a:gd name="connsiteX14-59" fmla="*/ 1950389 w 3143733"/>
              <a:gd name="connsiteY14-60" fmla="*/ 0 h 1563213"/>
              <a:gd name="connsiteX15-61" fmla="*/ 1950541 w 3143733"/>
              <a:gd name="connsiteY15-62" fmla="*/ 152 h 1563213"/>
              <a:gd name="connsiteX0-63" fmla="*/ 1950541 w 3143733"/>
              <a:gd name="connsiteY0-64" fmla="*/ 152 h 1563213"/>
              <a:gd name="connsiteX1-65" fmla="*/ 0 w 3143733"/>
              <a:gd name="connsiteY1-66" fmla="*/ 1350668 h 1563213"/>
              <a:gd name="connsiteX2-67" fmla="*/ 302147 w 3143733"/>
              <a:gd name="connsiteY2-68" fmla="*/ 1561500 h 1563213"/>
              <a:gd name="connsiteX3-69" fmla="*/ 3143733 w 3143733"/>
              <a:gd name="connsiteY3-70" fmla="*/ 619844 h 1563213"/>
              <a:gd name="connsiteX4-71" fmla="*/ 2689598 w 3143733"/>
              <a:gd name="connsiteY4-72" fmla="*/ 384468 h 1563213"/>
              <a:gd name="connsiteX5-73" fmla="*/ 2604381 w 3143733"/>
              <a:gd name="connsiteY5-74" fmla="*/ 420597 h 1563213"/>
              <a:gd name="connsiteX6-75" fmla="*/ 2608039 w 3143733"/>
              <a:gd name="connsiteY6-76" fmla="*/ 341326 h 1563213"/>
              <a:gd name="connsiteX7-77" fmla="*/ 2367853 w 3143733"/>
              <a:gd name="connsiteY7-78" fmla="*/ 220154 h 1563213"/>
              <a:gd name="connsiteX8-79" fmla="*/ 2294459 w 3143733"/>
              <a:gd name="connsiteY8-80" fmla="*/ 230193 h 1563213"/>
              <a:gd name="connsiteX9-81" fmla="*/ 2296136 w 3143733"/>
              <a:gd name="connsiteY9-82" fmla="*/ 179886 h 1563213"/>
              <a:gd name="connsiteX10-83" fmla="*/ 2136738 w 3143733"/>
              <a:gd name="connsiteY10-84" fmla="*/ 97123 h 1563213"/>
              <a:gd name="connsiteX11-85" fmla="*/ 2072890 w 3143733"/>
              <a:gd name="connsiteY11-86" fmla="*/ 138089 h 1563213"/>
              <a:gd name="connsiteX12-87" fmla="*/ 2075547 w 3143733"/>
              <a:gd name="connsiteY12-88" fmla="*/ 65094 h 1563213"/>
              <a:gd name="connsiteX13-89" fmla="*/ 2075547 w 3143733"/>
              <a:gd name="connsiteY13-90" fmla="*/ 65094 h 1563213"/>
              <a:gd name="connsiteX14-91" fmla="*/ 1950389 w 3143733"/>
              <a:gd name="connsiteY14-92" fmla="*/ 0 h 1563213"/>
              <a:gd name="connsiteX15-93" fmla="*/ 1950541 w 3143733"/>
              <a:gd name="connsiteY15-94" fmla="*/ 152 h 1563213"/>
              <a:gd name="connsiteX0-95" fmla="*/ 1950541 w 3143733"/>
              <a:gd name="connsiteY0-96" fmla="*/ 152 h 1563213"/>
              <a:gd name="connsiteX1-97" fmla="*/ 0 w 3143733"/>
              <a:gd name="connsiteY1-98" fmla="*/ 1350668 h 1563213"/>
              <a:gd name="connsiteX2-99" fmla="*/ 302147 w 3143733"/>
              <a:gd name="connsiteY2-100" fmla="*/ 1561500 h 1563213"/>
              <a:gd name="connsiteX3-101" fmla="*/ 3143733 w 3143733"/>
              <a:gd name="connsiteY3-102" fmla="*/ 619844 h 1563213"/>
              <a:gd name="connsiteX4-103" fmla="*/ 2689598 w 3143733"/>
              <a:gd name="connsiteY4-104" fmla="*/ 384468 h 1563213"/>
              <a:gd name="connsiteX5-105" fmla="*/ 2604381 w 3143733"/>
              <a:gd name="connsiteY5-106" fmla="*/ 420597 h 1563213"/>
              <a:gd name="connsiteX6-107" fmla="*/ 2608039 w 3143733"/>
              <a:gd name="connsiteY6-108" fmla="*/ 341326 h 1563213"/>
              <a:gd name="connsiteX7-109" fmla="*/ 2367853 w 3143733"/>
              <a:gd name="connsiteY7-110" fmla="*/ 220154 h 1563213"/>
              <a:gd name="connsiteX8-111" fmla="*/ 2287315 w 3143733"/>
              <a:gd name="connsiteY8-112" fmla="*/ 258768 h 1563213"/>
              <a:gd name="connsiteX9-113" fmla="*/ 2296136 w 3143733"/>
              <a:gd name="connsiteY9-114" fmla="*/ 179886 h 1563213"/>
              <a:gd name="connsiteX10-115" fmla="*/ 2136738 w 3143733"/>
              <a:gd name="connsiteY10-116" fmla="*/ 97123 h 1563213"/>
              <a:gd name="connsiteX11-117" fmla="*/ 2072890 w 3143733"/>
              <a:gd name="connsiteY11-118" fmla="*/ 138089 h 1563213"/>
              <a:gd name="connsiteX12-119" fmla="*/ 2075547 w 3143733"/>
              <a:gd name="connsiteY12-120" fmla="*/ 65094 h 1563213"/>
              <a:gd name="connsiteX13-121" fmla="*/ 2075547 w 3143733"/>
              <a:gd name="connsiteY13-122" fmla="*/ 65094 h 1563213"/>
              <a:gd name="connsiteX14-123" fmla="*/ 1950389 w 3143733"/>
              <a:gd name="connsiteY14-124" fmla="*/ 0 h 1563213"/>
              <a:gd name="connsiteX15-125" fmla="*/ 1950541 w 3143733"/>
              <a:gd name="connsiteY15-126" fmla="*/ 152 h 1563213"/>
              <a:gd name="connsiteX0-127" fmla="*/ 1950541 w 3143733"/>
              <a:gd name="connsiteY0-128" fmla="*/ 152 h 1545878"/>
              <a:gd name="connsiteX1-129" fmla="*/ 0 w 3143733"/>
              <a:gd name="connsiteY1-130" fmla="*/ 1350668 h 1545878"/>
              <a:gd name="connsiteX2-131" fmla="*/ 325959 w 3143733"/>
              <a:gd name="connsiteY2-132" fmla="*/ 1544037 h 1545878"/>
              <a:gd name="connsiteX3-133" fmla="*/ 3143733 w 3143733"/>
              <a:gd name="connsiteY3-134" fmla="*/ 619844 h 1545878"/>
              <a:gd name="connsiteX4-135" fmla="*/ 2689598 w 3143733"/>
              <a:gd name="connsiteY4-136" fmla="*/ 384468 h 1545878"/>
              <a:gd name="connsiteX5-137" fmla="*/ 2604381 w 3143733"/>
              <a:gd name="connsiteY5-138" fmla="*/ 420597 h 1545878"/>
              <a:gd name="connsiteX6-139" fmla="*/ 2608039 w 3143733"/>
              <a:gd name="connsiteY6-140" fmla="*/ 341326 h 1545878"/>
              <a:gd name="connsiteX7-141" fmla="*/ 2367853 w 3143733"/>
              <a:gd name="connsiteY7-142" fmla="*/ 220154 h 1545878"/>
              <a:gd name="connsiteX8-143" fmla="*/ 2287315 w 3143733"/>
              <a:gd name="connsiteY8-144" fmla="*/ 258768 h 1545878"/>
              <a:gd name="connsiteX9-145" fmla="*/ 2296136 w 3143733"/>
              <a:gd name="connsiteY9-146" fmla="*/ 179886 h 1545878"/>
              <a:gd name="connsiteX10-147" fmla="*/ 2136738 w 3143733"/>
              <a:gd name="connsiteY10-148" fmla="*/ 97123 h 1545878"/>
              <a:gd name="connsiteX11-149" fmla="*/ 2072890 w 3143733"/>
              <a:gd name="connsiteY11-150" fmla="*/ 138089 h 1545878"/>
              <a:gd name="connsiteX12-151" fmla="*/ 2075547 w 3143733"/>
              <a:gd name="connsiteY12-152" fmla="*/ 65094 h 1545878"/>
              <a:gd name="connsiteX13-153" fmla="*/ 2075547 w 3143733"/>
              <a:gd name="connsiteY13-154" fmla="*/ 65094 h 1545878"/>
              <a:gd name="connsiteX14-155" fmla="*/ 1950389 w 3143733"/>
              <a:gd name="connsiteY14-156" fmla="*/ 0 h 1545878"/>
              <a:gd name="connsiteX15-157" fmla="*/ 1950541 w 3143733"/>
              <a:gd name="connsiteY15-158" fmla="*/ 152 h 1545878"/>
              <a:gd name="connsiteX0-159" fmla="*/ 1944191 w 3137383"/>
              <a:gd name="connsiteY0-160" fmla="*/ 152 h 1545865"/>
              <a:gd name="connsiteX1-161" fmla="*/ 0 w 3137383"/>
              <a:gd name="connsiteY1-162" fmla="*/ 1349080 h 1545865"/>
              <a:gd name="connsiteX2-163" fmla="*/ 319609 w 3137383"/>
              <a:gd name="connsiteY2-164" fmla="*/ 1544037 h 1545865"/>
              <a:gd name="connsiteX3-165" fmla="*/ 3137383 w 3137383"/>
              <a:gd name="connsiteY3-166" fmla="*/ 619844 h 1545865"/>
              <a:gd name="connsiteX4-167" fmla="*/ 2683248 w 3137383"/>
              <a:gd name="connsiteY4-168" fmla="*/ 384468 h 1545865"/>
              <a:gd name="connsiteX5-169" fmla="*/ 2598031 w 3137383"/>
              <a:gd name="connsiteY5-170" fmla="*/ 420597 h 1545865"/>
              <a:gd name="connsiteX6-171" fmla="*/ 2601689 w 3137383"/>
              <a:gd name="connsiteY6-172" fmla="*/ 341326 h 1545865"/>
              <a:gd name="connsiteX7-173" fmla="*/ 2361503 w 3137383"/>
              <a:gd name="connsiteY7-174" fmla="*/ 220154 h 1545865"/>
              <a:gd name="connsiteX8-175" fmla="*/ 2280965 w 3137383"/>
              <a:gd name="connsiteY8-176" fmla="*/ 258768 h 1545865"/>
              <a:gd name="connsiteX9-177" fmla="*/ 2289786 w 3137383"/>
              <a:gd name="connsiteY9-178" fmla="*/ 179886 h 1545865"/>
              <a:gd name="connsiteX10-179" fmla="*/ 2130388 w 3137383"/>
              <a:gd name="connsiteY10-180" fmla="*/ 97123 h 1545865"/>
              <a:gd name="connsiteX11-181" fmla="*/ 2066540 w 3137383"/>
              <a:gd name="connsiteY11-182" fmla="*/ 138089 h 1545865"/>
              <a:gd name="connsiteX12-183" fmla="*/ 2069197 w 3137383"/>
              <a:gd name="connsiteY12-184" fmla="*/ 65094 h 1545865"/>
              <a:gd name="connsiteX13-185" fmla="*/ 2069197 w 3137383"/>
              <a:gd name="connsiteY13-186" fmla="*/ 65094 h 1545865"/>
              <a:gd name="connsiteX14-187" fmla="*/ 1944039 w 3137383"/>
              <a:gd name="connsiteY14-188" fmla="*/ 0 h 1545865"/>
              <a:gd name="connsiteX15-189" fmla="*/ 1944191 w 3137383"/>
              <a:gd name="connsiteY15-190" fmla="*/ 152 h 1545865"/>
              <a:gd name="connsiteX0-191" fmla="*/ 1944191 w 3137383"/>
              <a:gd name="connsiteY0-192" fmla="*/ 152 h 1545865"/>
              <a:gd name="connsiteX1-193" fmla="*/ 0 w 3137383"/>
              <a:gd name="connsiteY1-194" fmla="*/ 1349080 h 1545865"/>
              <a:gd name="connsiteX2-195" fmla="*/ 319609 w 3137383"/>
              <a:gd name="connsiteY2-196" fmla="*/ 1544037 h 1545865"/>
              <a:gd name="connsiteX3-197" fmla="*/ 3137383 w 3137383"/>
              <a:gd name="connsiteY3-198" fmla="*/ 610319 h 1545865"/>
              <a:gd name="connsiteX4-199" fmla="*/ 2683248 w 3137383"/>
              <a:gd name="connsiteY4-200" fmla="*/ 384468 h 1545865"/>
              <a:gd name="connsiteX5-201" fmla="*/ 2598031 w 3137383"/>
              <a:gd name="connsiteY5-202" fmla="*/ 420597 h 1545865"/>
              <a:gd name="connsiteX6-203" fmla="*/ 2601689 w 3137383"/>
              <a:gd name="connsiteY6-204" fmla="*/ 341326 h 1545865"/>
              <a:gd name="connsiteX7-205" fmla="*/ 2361503 w 3137383"/>
              <a:gd name="connsiteY7-206" fmla="*/ 220154 h 1545865"/>
              <a:gd name="connsiteX8-207" fmla="*/ 2280965 w 3137383"/>
              <a:gd name="connsiteY8-208" fmla="*/ 258768 h 1545865"/>
              <a:gd name="connsiteX9-209" fmla="*/ 2289786 w 3137383"/>
              <a:gd name="connsiteY9-210" fmla="*/ 179886 h 1545865"/>
              <a:gd name="connsiteX10-211" fmla="*/ 2130388 w 3137383"/>
              <a:gd name="connsiteY10-212" fmla="*/ 97123 h 1545865"/>
              <a:gd name="connsiteX11-213" fmla="*/ 2066540 w 3137383"/>
              <a:gd name="connsiteY11-214" fmla="*/ 138089 h 1545865"/>
              <a:gd name="connsiteX12-215" fmla="*/ 2069197 w 3137383"/>
              <a:gd name="connsiteY12-216" fmla="*/ 65094 h 1545865"/>
              <a:gd name="connsiteX13-217" fmla="*/ 2069197 w 3137383"/>
              <a:gd name="connsiteY13-218" fmla="*/ 65094 h 1545865"/>
              <a:gd name="connsiteX14-219" fmla="*/ 1944039 w 3137383"/>
              <a:gd name="connsiteY14-220" fmla="*/ 0 h 1545865"/>
              <a:gd name="connsiteX15-221" fmla="*/ 1944191 w 3137383"/>
              <a:gd name="connsiteY15-222" fmla="*/ 152 h 1545865"/>
              <a:gd name="connsiteX0-223" fmla="*/ 1944191 w 3137383"/>
              <a:gd name="connsiteY0-224" fmla="*/ 152 h 1545865"/>
              <a:gd name="connsiteX1-225" fmla="*/ 0 w 3137383"/>
              <a:gd name="connsiteY1-226" fmla="*/ 1349080 h 1545865"/>
              <a:gd name="connsiteX2-227" fmla="*/ 319609 w 3137383"/>
              <a:gd name="connsiteY2-228" fmla="*/ 1544037 h 1545865"/>
              <a:gd name="connsiteX3-229" fmla="*/ 3137383 w 3137383"/>
              <a:gd name="connsiteY3-230" fmla="*/ 605557 h 1545865"/>
              <a:gd name="connsiteX4-231" fmla="*/ 2683248 w 3137383"/>
              <a:gd name="connsiteY4-232" fmla="*/ 384468 h 1545865"/>
              <a:gd name="connsiteX5-233" fmla="*/ 2598031 w 3137383"/>
              <a:gd name="connsiteY5-234" fmla="*/ 420597 h 1545865"/>
              <a:gd name="connsiteX6-235" fmla="*/ 2601689 w 3137383"/>
              <a:gd name="connsiteY6-236" fmla="*/ 341326 h 1545865"/>
              <a:gd name="connsiteX7-237" fmla="*/ 2361503 w 3137383"/>
              <a:gd name="connsiteY7-238" fmla="*/ 220154 h 1545865"/>
              <a:gd name="connsiteX8-239" fmla="*/ 2280965 w 3137383"/>
              <a:gd name="connsiteY8-240" fmla="*/ 258768 h 1545865"/>
              <a:gd name="connsiteX9-241" fmla="*/ 2289786 w 3137383"/>
              <a:gd name="connsiteY9-242" fmla="*/ 179886 h 1545865"/>
              <a:gd name="connsiteX10-243" fmla="*/ 2130388 w 3137383"/>
              <a:gd name="connsiteY10-244" fmla="*/ 97123 h 1545865"/>
              <a:gd name="connsiteX11-245" fmla="*/ 2066540 w 3137383"/>
              <a:gd name="connsiteY11-246" fmla="*/ 138089 h 1545865"/>
              <a:gd name="connsiteX12-247" fmla="*/ 2069197 w 3137383"/>
              <a:gd name="connsiteY12-248" fmla="*/ 65094 h 1545865"/>
              <a:gd name="connsiteX13-249" fmla="*/ 2069197 w 3137383"/>
              <a:gd name="connsiteY13-250" fmla="*/ 65094 h 1545865"/>
              <a:gd name="connsiteX14-251" fmla="*/ 1944039 w 3137383"/>
              <a:gd name="connsiteY14-252" fmla="*/ 0 h 1545865"/>
              <a:gd name="connsiteX15-253" fmla="*/ 1944191 w 3137383"/>
              <a:gd name="connsiteY15-254" fmla="*/ 152 h 15458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61" y="connsiteY15-62"/>
              </a:cxn>
            </a:cxnLst>
            <a:rect l="l" t="t" r="r" b="b"/>
            <a:pathLst>
              <a:path w="3137383" h="1545865">
                <a:moveTo>
                  <a:pt x="1944191" y="152"/>
                </a:moveTo>
                <a:lnTo>
                  <a:pt x="0" y="1349080"/>
                </a:lnTo>
                <a:cubicBezTo>
                  <a:pt x="0" y="1349080"/>
                  <a:pt x="106795" y="1567971"/>
                  <a:pt x="319609" y="1544037"/>
                </a:cubicBezTo>
                <a:lnTo>
                  <a:pt x="3137383" y="605557"/>
                </a:lnTo>
                <a:lnTo>
                  <a:pt x="2683248" y="384468"/>
                </a:lnTo>
                <a:lnTo>
                  <a:pt x="2598031" y="420597"/>
                </a:lnTo>
                <a:lnTo>
                  <a:pt x="2601689" y="341326"/>
                </a:lnTo>
                <a:lnTo>
                  <a:pt x="2361503" y="220154"/>
                </a:lnTo>
                <a:lnTo>
                  <a:pt x="2280965" y="258768"/>
                </a:lnTo>
                <a:lnTo>
                  <a:pt x="2289786" y="179886"/>
                </a:lnTo>
                <a:lnTo>
                  <a:pt x="2130388" y="97123"/>
                </a:lnTo>
                <a:lnTo>
                  <a:pt x="2066540" y="138089"/>
                </a:lnTo>
                <a:lnTo>
                  <a:pt x="2069197" y="65094"/>
                </a:lnTo>
                <a:lnTo>
                  <a:pt x="2069197" y="65094"/>
                </a:lnTo>
                <a:lnTo>
                  <a:pt x="1944039" y="0"/>
                </a:lnTo>
                <a:lnTo>
                  <a:pt x="1944191" y="152"/>
                </a:lnTo>
                <a:close/>
              </a:path>
            </a:pathLst>
          </a:custGeom>
          <a:gradFill flip="none" rotWithShape="1">
            <a:gsLst>
              <a:gs pos="0">
                <a:schemeClr val="accent1">
                  <a:lumMod val="60000"/>
                  <a:lumOff val="40000"/>
                </a:schemeClr>
              </a:gs>
              <a:gs pos="99145">
                <a:srgbClr val="FFFFFF"/>
              </a:gs>
              <a:gs pos="38000">
                <a:schemeClr val="accent1">
                  <a:lumMod val="20000"/>
                  <a:lumOff val="80000"/>
                </a:schemeClr>
              </a:gs>
            </a:gsLst>
            <a:lin ang="1890000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7" name="任意多边形: 形状 16"/>
          <p:cNvSpPr/>
          <p:nvPr>
            <p:custDataLst>
              <p:tags r:id="rId12"/>
            </p:custDataLst>
          </p:nvPr>
        </p:nvSpPr>
        <p:spPr>
          <a:xfrm flipH="1">
            <a:off x="9453033" y="1222375"/>
            <a:ext cx="1655233" cy="1193800"/>
          </a:xfrm>
          <a:custGeom>
            <a:avLst/>
            <a:gdLst>
              <a:gd name="connsiteX0" fmla="*/ 1653273 w 1654492"/>
              <a:gd name="connsiteY0" fmla="*/ 0 h 1177642"/>
              <a:gd name="connsiteX1" fmla="*/ 1654492 w 1654492"/>
              <a:gd name="connsiteY1" fmla="*/ 46648 h 1177642"/>
              <a:gd name="connsiteX2" fmla="*/ 0 w 1654492"/>
              <a:gd name="connsiteY2" fmla="*/ 1177642 h 1177642"/>
              <a:gd name="connsiteX0-1" fmla="*/ 1872348 w 1873567"/>
              <a:gd name="connsiteY0-2" fmla="*/ 0 h 1295117"/>
              <a:gd name="connsiteX1-3" fmla="*/ 1873567 w 1873567"/>
              <a:gd name="connsiteY1-4" fmla="*/ 46648 h 1295117"/>
              <a:gd name="connsiteX2-5" fmla="*/ 0 w 1873567"/>
              <a:gd name="connsiteY2-6" fmla="*/ 1295117 h 1295117"/>
              <a:gd name="connsiteX0-7" fmla="*/ 1872348 w 1872384"/>
              <a:gd name="connsiteY0-8" fmla="*/ 0 h 1295117"/>
              <a:gd name="connsiteX1-9" fmla="*/ 1869995 w 1872384"/>
              <a:gd name="connsiteY1-10" fmla="*/ 79986 h 1295117"/>
              <a:gd name="connsiteX2-11" fmla="*/ 0 w 1872384"/>
              <a:gd name="connsiteY2-12" fmla="*/ 1295117 h 1295117"/>
              <a:gd name="connsiteX0-13" fmla="*/ 1872348 w 1874758"/>
              <a:gd name="connsiteY0-14" fmla="*/ 0 h 1295117"/>
              <a:gd name="connsiteX1-15" fmla="*/ 1874758 w 1874758"/>
              <a:gd name="connsiteY1-16" fmla="*/ 71652 h 1295117"/>
              <a:gd name="connsiteX2-17" fmla="*/ 0 w 1874758"/>
              <a:gd name="connsiteY2-18" fmla="*/ 1295117 h 1295117"/>
            </a:gdLst>
            <a:ahLst/>
            <a:cxnLst>
              <a:cxn ang="0">
                <a:pos x="connsiteX0-1" y="connsiteY0-2"/>
              </a:cxn>
              <a:cxn ang="0">
                <a:pos x="connsiteX1-3" y="connsiteY1-4"/>
              </a:cxn>
              <a:cxn ang="0">
                <a:pos x="connsiteX2-5" y="connsiteY2-6"/>
              </a:cxn>
            </a:cxnLst>
            <a:rect l="l" t="t" r="r" b="b"/>
            <a:pathLst>
              <a:path w="1874758" h="1295117">
                <a:moveTo>
                  <a:pt x="1872348" y="0"/>
                </a:moveTo>
                <a:cubicBezTo>
                  <a:pt x="1872754" y="15549"/>
                  <a:pt x="1874352" y="56103"/>
                  <a:pt x="1874758" y="71652"/>
                </a:cubicBezTo>
                <a:cubicBezTo>
                  <a:pt x="1323261" y="448650"/>
                  <a:pt x="551497" y="918119"/>
                  <a:pt x="0" y="1295117"/>
                </a:cubicBezTo>
              </a:path>
            </a:pathLst>
          </a:custGeom>
          <a:gradFill flip="none" rotWithShape="1">
            <a:gsLst>
              <a:gs pos="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8" name="任意多边形: 形状 17"/>
          <p:cNvSpPr/>
          <p:nvPr>
            <p:custDataLst>
              <p:tags r:id="rId13"/>
            </p:custDataLst>
          </p:nvPr>
        </p:nvSpPr>
        <p:spPr>
          <a:xfrm flipH="1">
            <a:off x="9260417" y="1327150"/>
            <a:ext cx="1782233" cy="1130300"/>
          </a:xfrm>
          <a:custGeom>
            <a:avLst/>
            <a:gdLst>
              <a:gd name="connsiteX0" fmla="*/ 0 w 1715622"/>
              <a:gd name="connsiteY0" fmla="*/ 1043033 h 1043032"/>
              <a:gd name="connsiteX1" fmla="*/ 1715623 w 1715622"/>
              <a:gd name="connsiteY1" fmla="*/ 49240 h 1043032"/>
              <a:gd name="connsiteX2" fmla="*/ 1715623 w 1715622"/>
              <a:gd name="connsiteY2" fmla="*/ 0 h 1043032"/>
              <a:gd name="connsiteX0-1" fmla="*/ 0 w 1874373"/>
              <a:gd name="connsiteY0-2" fmla="*/ 1122408 h 1122408"/>
              <a:gd name="connsiteX1-3" fmla="*/ 1874373 w 1874373"/>
              <a:gd name="connsiteY1-4" fmla="*/ 49240 h 1122408"/>
              <a:gd name="connsiteX2-5" fmla="*/ 1874373 w 1874373"/>
              <a:gd name="connsiteY2-6" fmla="*/ 0 h 1122408"/>
              <a:gd name="connsiteX0-7" fmla="*/ 0 w 1874373"/>
              <a:gd name="connsiteY0-8" fmla="*/ 1122408 h 1122408"/>
              <a:gd name="connsiteX1-9" fmla="*/ 1870801 w 1874373"/>
              <a:gd name="connsiteY1-10" fmla="*/ 86149 h 1122408"/>
              <a:gd name="connsiteX2-11" fmla="*/ 1874373 w 1874373"/>
              <a:gd name="connsiteY2-12" fmla="*/ 0 h 1122408"/>
              <a:gd name="connsiteX0-13" fmla="*/ 0 w 1875563"/>
              <a:gd name="connsiteY0-14" fmla="*/ 1122408 h 1122408"/>
              <a:gd name="connsiteX1-15" fmla="*/ 1875563 w 1875563"/>
              <a:gd name="connsiteY1-16" fmla="*/ 75434 h 1122408"/>
              <a:gd name="connsiteX2-17" fmla="*/ 1874373 w 1875563"/>
              <a:gd name="connsiteY2-18" fmla="*/ 0 h 1122408"/>
              <a:gd name="connsiteX0-19" fmla="*/ 0 w 2020819"/>
              <a:gd name="connsiteY0-20" fmla="*/ 1224802 h 1224802"/>
              <a:gd name="connsiteX1-21" fmla="*/ 2020819 w 2020819"/>
              <a:gd name="connsiteY1-22" fmla="*/ 75434 h 1224802"/>
              <a:gd name="connsiteX2-23" fmla="*/ 2019629 w 2020819"/>
              <a:gd name="connsiteY2-24" fmla="*/ 0 h 1224802"/>
            </a:gdLst>
            <a:ahLst/>
            <a:cxnLst>
              <a:cxn ang="0">
                <a:pos x="connsiteX0-1" y="connsiteY0-2"/>
              </a:cxn>
              <a:cxn ang="0">
                <a:pos x="connsiteX1-3" y="connsiteY1-4"/>
              </a:cxn>
              <a:cxn ang="0">
                <a:pos x="connsiteX2-5" y="connsiteY2-6"/>
              </a:cxn>
            </a:cxnLst>
            <a:rect l="l" t="t" r="r" b="b"/>
            <a:pathLst>
              <a:path w="2020819" h="1224802">
                <a:moveTo>
                  <a:pt x="0" y="1224802"/>
                </a:moveTo>
                <a:lnTo>
                  <a:pt x="2020819" y="75434"/>
                </a:lnTo>
                <a:cubicBezTo>
                  <a:pt x="2020819" y="59021"/>
                  <a:pt x="2019629" y="16413"/>
                  <a:pt x="2019629" y="0"/>
                </a:cubicBezTo>
              </a:path>
            </a:pathLst>
          </a:custGeom>
          <a:gradFill flip="none" rotWithShape="1">
            <a:gsLst>
              <a:gs pos="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9" name="任意多边形: 形状 18"/>
          <p:cNvSpPr/>
          <p:nvPr>
            <p:custDataLst>
              <p:tags r:id="rId14"/>
            </p:custDataLst>
          </p:nvPr>
        </p:nvSpPr>
        <p:spPr>
          <a:xfrm flipH="1">
            <a:off x="8985250" y="1476375"/>
            <a:ext cx="2063750" cy="1038225"/>
          </a:xfrm>
          <a:custGeom>
            <a:avLst/>
            <a:gdLst>
              <a:gd name="connsiteX0" fmla="*/ 0 w 2196893"/>
              <a:gd name="connsiteY0" fmla="*/ 1058887 h 1058887"/>
              <a:gd name="connsiteX1" fmla="*/ 2196589 w 2196893"/>
              <a:gd name="connsiteY1" fmla="*/ 77747 h 1058887"/>
              <a:gd name="connsiteX2" fmla="*/ 2196894 w 2196893"/>
              <a:gd name="connsiteY2" fmla="*/ 0 h 1058887"/>
              <a:gd name="connsiteX0-1" fmla="*/ 0 w 2337388"/>
              <a:gd name="connsiteY0-2" fmla="*/ 1125562 h 1125562"/>
              <a:gd name="connsiteX1-3" fmla="*/ 2337083 w 2337388"/>
              <a:gd name="connsiteY1-4" fmla="*/ 77747 h 1125562"/>
              <a:gd name="connsiteX2-5" fmla="*/ 2337388 w 2337388"/>
              <a:gd name="connsiteY2-6" fmla="*/ 0 h 1125562"/>
            </a:gdLst>
            <a:ahLst/>
            <a:cxnLst>
              <a:cxn ang="0">
                <a:pos x="connsiteX0-1" y="connsiteY0-2"/>
              </a:cxn>
              <a:cxn ang="0">
                <a:pos x="connsiteX1-3" y="connsiteY1-4"/>
              </a:cxn>
              <a:cxn ang="0">
                <a:pos x="connsiteX2-5" y="connsiteY2-6"/>
              </a:cxn>
            </a:cxnLst>
            <a:rect l="l" t="t" r="r" b="b"/>
            <a:pathLst>
              <a:path w="2337388" h="1125562">
                <a:moveTo>
                  <a:pt x="0" y="1125562"/>
                </a:moveTo>
                <a:lnTo>
                  <a:pt x="2337083" y="77747"/>
                </a:lnTo>
                <a:cubicBezTo>
                  <a:pt x="2337185" y="51831"/>
                  <a:pt x="2337286" y="25916"/>
                  <a:pt x="2337388" y="0"/>
                </a:cubicBezTo>
              </a:path>
            </a:pathLst>
          </a:custGeom>
          <a:gradFill flip="none" rotWithShape="1">
            <a:gsLst>
              <a:gs pos="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0" name="任意多边形: 形状 19"/>
          <p:cNvSpPr/>
          <p:nvPr>
            <p:custDataLst>
              <p:tags r:id="rId15"/>
            </p:custDataLst>
          </p:nvPr>
        </p:nvSpPr>
        <p:spPr>
          <a:xfrm flipH="1">
            <a:off x="8732520" y="1614805"/>
            <a:ext cx="2291079" cy="927735"/>
          </a:xfrm>
          <a:custGeom>
            <a:avLst/>
            <a:gdLst>
              <a:gd name="connsiteX0" fmla="*/ 2595539 w 2595538"/>
              <a:gd name="connsiteY0" fmla="*/ 0 h 1005835"/>
              <a:gd name="connsiteX1" fmla="*/ 0 w 2595538"/>
              <a:gd name="connsiteY1" fmla="*/ 1005836 h 1005835"/>
            </a:gdLst>
            <a:ahLst/>
            <a:cxnLst>
              <a:cxn ang="0">
                <a:pos x="connsiteX0" y="connsiteY0"/>
              </a:cxn>
              <a:cxn ang="0">
                <a:pos x="connsiteX1" y="connsiteY1"/>
              </a:cxn>
            </a:cxnLst>
            <a:rect l="l" t="t" r="r" b="b"/>
            <a:pathLst>
              <a:path w="2595538" h="1005835">
                <a:moveTo>
                  <a:pt x="2595539" y="0"/>
                </a:moveTo>
                <a:lnTo>
                  <a:pt x="0" y="1005836"/>
                </a:lnTo>
              </a:path>
            </a:pathLst>
          </a:custGeom>
          <a:ln w="6443" cap="flat">
            <a:gradFill flip="none" rotWithShape="1">
              <a:gsLst>
                <a:gs pos="0">
                  <a:schemeClr val="accent1">
                    <a:lumMod val="40000"/>
                    <a:lumOff val="60000"/>
                    <a:alpha val="0"/>
                  </a:schemeClr>
                </a:gs>
                <a:gs pos="100000">
                  <a:schemeClr val="accent1">
                    <a:lumMod val="40000"/>
                    <a:lumOff val="60000"/>
                  </a:schemeClr>
                </a:gs>
              </a:gsLst>
              <a:lin ang="0" scaled="1"/>
              <a:tileRect/>
            </a:gradFill>
            <a:prstDash val="solid"/>
            <a:miter/>
          </a:ln>
        </p:spPr>
        <p:txBody>
          <a:bodyPr rtlCol="0" anchor="ctr"/>
          <a:lstStyle/>
          <a:p>
            <a:pPr fontAlgn="auto"/>
            <a:endParaRPr lang="zh-CN" altLang="en-US" sz="1350" strike="noStrike" noProof="1"/>
          </a:p>
        </p:txBody>
      </p:sp>
      <p:sp>
        <p:nvSpPr>
          <p:cNvPr id="21" name="任意多边形: 形状 20"/>
          <p:cNvSpPr/>
          <p:nvPr>
            <p:custDataLst>
              <p:tags r:id="rId16"/>
            </p:custDataLst>
          </p:nvPr>
        </p:nvSpPr>
        <p:spPr>
          <a:xfrm flipH="1">
            <a:off x="9136380" y="1400810"/>
            <a:ext cx="1732280" cy="983615"/>
          </a:xfrm>
          <a:custGeom>
            <a:avLst/>
            <a:gdLst>
              <a:gd name="connsiteX0" fmla="*/ 1962737 w 1962737"/>
              <a:gd name="connsiteY0" fmla="*/ 0 h 1066509"/>
              <a:gd name="connsiteX1" fmla="*/ 0 w 1962737"/>
              <a:gd name="connsiteY1" fmla="*/ 1066509 h 1066509"/>
            </a:gdLst>
            <a:ahLst/>
            <a:cxnLst>
              <a:cxn ang="0">
                <a:pos x="connsiteX0" y="connsiteY0"/>
              </a:cxn>
              <a:cxn ang="0">
                <a:pos x="connsiteX1" y="connsiteY1"/>
              </a:cxn>
            </a:cxnLst>
            <a:rect l="l" t="t" r="r" b="b"/>
            <a:pathLst>
              <a:path w="1962737" h="1066509">
                <a:moveTo>
                  <a:pt x="1962737" y="0"/>
                </a:moveTo>
                <a:lnTo>
                  <a:pt x="0" y="1066509"/>
                </a:lnTo>
              </a:path>
            </a:pathLst>
          </a:custGeom>
          <a:ln w="6350" cap="flat">
            <a:gradFill flip="none" rotWithShape="1">
              <a:gsLst>
                <a:gs pos="0">
                  <a:schemeClr val="accent1">
                    <a:lumMod val="60000"/>
                    <a:lumOff val="40000"/>
                    <a:alpha val="0"/>
                  </a:schemeClr>
                </a:gs>
                <a:gs pos="99000">
                  <a:schemeClr val="accent1">
                    <a:lumMod val="60000"/>
                    <a:lumOff val="40000"/>
                  </a:schemeClr>
                </a:gs>
              </a:gsLst>
              <a:lin ang="0" scaled="1"/>
              <a:tileRect/>
            </a:gradFill>
            <a:prstDash val="solid"/>
            <a:miter/>
          </a:ln>
        </p:spPr>
        <p:txBody>
          <a:bodyPr rtlCol="0" anchor="ctr"/>
          <a:lstStyle/>
          <a:p>
            <a:pPr fontAlgn="auto"/>
            <a:endParaRPr lang="zh-CN" altLang="en-US" sz="1350" strike="noStrike" noProof="1"/>
          </a:p>
        </p:txBody>
      </p:sp>
      <p:sp>
        <p:nvSpPr>
          <p:cNvPr id="22" name="任意多边形: 形状 21"/>
          <p:cNvSpPr/>
          <p:nvPr>
            <p:custDataLst>
              <p:tags r:id="rId17"/>
            </p:custDataLst>
          </p:nvPr>
        </p:nvSpPr>
        <p:spPr>
          <a:xfrm flipH="1">
            <a:off x="8622029" y="1675130"/>
            <a:ext cx="2014856" cy="754380"/>
          </a:xfrm>
          <a:custGeom>
            <a:avLst/>
            <a:gdLst>
              <a:gd name="connsiteX0" fmla="*/ 2282873 w 2282872"/>
              <a:gd name="connsiteY0" fmla="*/ 0 h 818175"/>
              <a:gd name="connsiteX1" fmla="*/ 0 w 2282872"/>
              <a:gd name="connsiteY1" fmla="*/ 818176 h 818175"/>
            </a:gdLst>
            <a:ahLst/>
            <a:cxnLst>
              <a:cxn ang="0">
                <a:pos x="connsiteX0" y="connsiteY0"/>
              </a:cxn>
              <a:cxn ang="0">
                <a:pos x="connsiteX1" y="connsiteY1"/>
              </a:cxn>
            </a:cxnLst>
            <a:rect l="l" t="t" r="r" b="b"/>
            <a:pathLst>
              <a:path w="2282872" h="818175">
                <a:moveTo>
                  <a:pt x="2282873" y="0"/>
                </a:moveTo>
                <a:lnTo>
                  <a:pt x="0" y="818176"/>
                </a:lnTo>
              </a:path>
            </a:pathLst>
          </a:custGeom>
          <a:ln w="6443" cap="flat">
            <a:gradFill flip="none" rotWithShape="1">
              <a:gsLst>
                <a:gs pos="1000">
                  <a:schemeClr val="accent1">
                    <a:lumMod val="60000"/>
                    <a:lumOff val="40000"/>
                    <a:alpha val="0"/>
                  </a:schemeClr>
                </a:gs>
                <a:gs pos="100000">
                  <a:schemeClr val="accent1">
                    <a:lumMod val="60000"/>
                    <a:lumOff val="40000"/>
                  </a:schemeClr>
                </a:gs>
              </a:gsLst>
              <a:lin ang="0" scaled="1"/>
              <a:tileRect/>
            </a:gradFill>
            <a:prstDash val="solid"/>
            <a:miter/>
          </a:ln>
        </p:spPr>
        <p:txBody>
          <a:bodyPr rtlCol="0" anchor="ctr"/>
          <a:lstStyle/>
          <a:p>
            <a:pPr fontAlgn="auto"/>
            <a:endParaRPr lang="zh-CN" altLang="en-US" sz="1350" strike="noStrike" noProof="1"/>
          </a:p>
        </p:txBody>
      </p:sp>
      <p:sp>
        <p:nvSpPr>
          <p:cNvPr id="23" name="任意多边形: 形状 22"/>
          <p:cNvSpPr/>
          <p:nvPr>
            <p:custDataLst>
              <p:tags r:id="rId18"/>
            </p:custDataLst>
          </p:nvPr>
        </p:nvSpPr>
        <p:spPr>
          <a:xfrm>
            <a:off x="9156640" y="2962569"/>
            <a:ext cx="1057972" cy="1807742"/>
          </a:xfrm>
          <a:custGeom>
            <a:avLst/>
            <a:gdLst>
              <a:gd name="connsiteX0" fmla="*/ 363367 w 854947"/>
              <a:gd name="connsiteY0" fmla="*/ 725308 h 1460836"/>
              <a:gd name="connsiteX1" fmla="*/ 854947 w 854947"/>
              <a:gd name="connsiteY1" fmla="*/ 895703 h 1460836"/>
              <a:gd name="connsiteX2" fmla="*/ 854947 w 854947"/>
              <a:gd name="connsiteY2" fmla="*/ 1460836 h 1460836"/>
              <a:gd name="connsiteX3" fmla="*/ 363367 w 854947"/>
              <a:gd name="connsiteY3" fmla="*/ 1290440 h 1460836"/>
              <a:gd name="connsiteX4" fmla="*/ 363367 w 854947"/>
              <a:gd name="connsiteY4" fmla="*/ 1133710 h 1460836"/>
              <a:gd name="connsiteX5" fmla="*/ 0 w 854947"/>
              <a:gd name="connsiteY5" fmla="*/ 599235 h 1460836"/>
              <a:gd name="connsiteX6" fmla="*/ 332235 w 854947"/>
              <a:gd name="connsiteY6" fmla="*/ 714495 h 1460836"/>
              <a:gd name="connsiteX7" fmla="*/ 332235 w 854947"/>
              <a:gd name="connsiteY7" fmla="*/ 1122897 h 1460836"/>
              <a:gd name="connsiteX8" fmla="*/ 332235 w 854947"/>
              <a:gd name="connsiteY8" fmla="*/ 1279628 h 1460836"/>
              <a:gd name="connsiteX9" fmla="*/ 0 w 854947"/>
              <a:gd name="connsiteY9" fmla="*/ 1164367 h 1460836"/>
              <a:gd name="connsiteX10" fmla="*/ 363367 w 854947"/>
              <a:gd name="connsiteY10" fmla="*/ 126073 h 1460836"/>
              <a:gd name="connsiteX11" fmla="*/ 854947 w 854947"/>
              <a:gd name="connsiteY11" fmla="*/ 296468 h 1460836"/>
              <a:gd name="connsiteX12" fmla="*/ 854947 w 854947"/>
              <a:gd name="connsiteY12" fmla="*/ 861601 h 1460836"/>
              <a:gd name="connsiteX13" fmla="*/ 363367 w 854947"/>
              <a:gd name="connsiteY13" fmla="*/ 691086 h 1460836"/>
              <a:gd name="connsiteX14" fmla="*/ 363367 w 854947"/>
              <a:gd name="connsiteY14" fmla="*/ 296112 h 1460836"/>
              <a:gd name="connsiteX15" fmla="*/ 0 w 854947"/>
              <a:gd name="connsiteY15" fmla="*/ 0 h 1460836"/>
              <a:gd name="connsiteX16" fmla="*/ 332235 w 854947"/>
              <a:gd name="connsiteY16" fmla="*/ 115260 h 1460836"/>
              <a:gd name="connsiteX17" fmla="*/ 332235 w 854947"/>
              <a:gd name="connsiteY17" fmla="*/ 285299 h 1460836"/>
              <a:gd name="connsiteX18" fmla="*/ 332235 w 854947"/>
              <a:gd name="connsiteY18" fmla="*/ 680274 h 1460836"/>
              <a:gd name="connsiteX19" fmla="*/ 0 w 854947"/>
              <a:gd name="connsiteY19" fmla="*/ 565132 h 146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4947" h="1460836">
                <a:moveTo>
                  <a:pt x="363367" y="725308"/>
                </a:moveTo>
                <a:lnTo>
                  <a:pt x="854947" y="895703"/>
                </a:lnTo>
                <a:lnTo>
                  <a:pt x="854947" y="1460836"/>
                </a:lnTo>
                <a:lnTo>
                  <a:pt x="363367" y="1290440"/>
                </a:lnTo>
                <a:lnTo>
                  <a:pt x="363367" y="1133710"/>
                </a:lnTo>
                <a:close/>
                <a:moveTo>
                  <a:pt x="0" y="599235"/>
                </a:moveTo>
                <a:lnTo>
                  <a:pt x="332235" y="714495"/>
                </a:lnTo>
                <a:lnTo>
                  <a:pt x="332235" y="1122897"/>
                </a:lnTo>
                <a:lnTo>
                  <a:pt x="332235" y="1279628"/>
                </a:lnTo>
                <a:lnTo>
                  <a:pt x="0" y="1164367"/>
                </a:lnTo>
                <a:close/>
                <a:moveTo>
                  <a:pt x="363367" y="126073"/>
                </a:moveTo>
                <a:lnTo>
                  <a:pt x="854947" y="296468"/>
                </a:lnTo>
                <a:lnTo>
                  <a:pt x="854947" y="861601"/>
                </a:lnTo>
                <a:lnTo>
                  <a:pt x="363367" y="691086"/>
                </a:lnTo>
                <a:lnTo>
                  <a:pt x="363367" y="296112"/>
                </a:lnTo>
                <a:close/>
                <a:moveTo>
                  <a:pt x="0" y="0"/>
                </a:moveTo>
                <a:lnTo>
                  <a:pt x="332235" y="115260"/>
                </a:lnTo>
                <a:lnTo>
                  <a:pt x="332235" y="285299"/>
                </a:lnTo>
                <a:lnTo>
                  <a:pt x="332235" y="680274"/>
                </a:lnTo>
                <a:lnTo>
                  <a:pt x="0" y="565132"/>
                </a:lnTo>
                <a:close/>
              </a:path>
            </a:pathLst>
          </a:custGeom>
          <a:solidFill>
            <a:srgbClr val="FFFFFF"/>
          </a:solidFill>
          <a:ln w="11774" cap="flat">
            <a:noFill/>
            <a:prstDash val="solid"/>
            <a:miter/>
          </a:ln>
          <a:effectLst>
            <a:innerShdw blurRad="63500" dist="63500" dir="18900000">
              <a:schemeClr val="accent1">
                <a:alpha val="30000"/>
              </a:schemeClr>
            </a:innerShdw>
          </a:effectLst>
        </p:spPr>
        <p:txBody>
          <a:bodyPr rtlCol="0" anchor="ctr"/>
          <a:lstStyle/>
          <a:p>
            <a:pPr fontAlgn="auto"/>
            <a:endParaRPr lang="zh-CN" altLang="en-US" sz="1350" strike="noStrike" noProof="1"/>
          </a:p>
        </p:txBody>
      </p:sp>
      <p:sp>
        <p:nvSpPr>
          <p:cNvPr id="24" name="任意多边形: 形状 23"/>
          <p:cNvSpPr/>
          <p:nvPr>
            <p:custDataLst>
              <p:tags r:id="rId19"/>
            </p:custDataLst>
          </p:nvPr>
        </p:nvSpPr>
        <p:spPr>
          <a:xfrm>
            <a:off x="5924550" y="2949575"/>
            <a:ext cx="4286250" cy="3908425"/>
          </a:xfrm>
          <a:custGeom>
            <a:avLst/>
            <a:gdLst>
              <a:gd name="connsiteX0" fmla="*/ 3228972 w 4286455"/>
              <a:gd name="connsiteY0" fmla="*/ 0 h 3908131"/>
              <a:gd name="connsiteX1" fmla="*/ 4286455 w 4286455"/>
              <a:gd name="connsiteY1" fmla="*/ 381815 h 3908131"/>
              <a:gd name="connsiteX2" fmla="*/ 4286455 w 4286455"/>
              <a:gd name="connsiteY2" fmla="*/ 1814026 h 3908131"/>
              <a:gd name="connsiteX3" fmla="*/ 979002 w 4286455"/>
              <a:gd name="connsiteY3" fmla="*/ 3908131 h 3908131"/>
              <a:gd name="connsiteX4" fmla="*/ 14498 w 4286455"/>
              <a:gd name="connsiteY4" fmla="*/ 3908131 h 3908131"/>
              <a:gd name="connsiteX5" fmla="*/ 0 w 4286455"/>
              <a:gd name="connsiteY5" fmla="*/ 1972461 h 390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6455" h="3908131">
                <a:moveTo>
                  <a:pt x="3228972" y="0"/>
                </a:moveTo>
                <a:lnTo>
                  <a:pt x="4286455" y="381815"/>
                </a:lnTo>
                <a:lnTo>
                  <a:pt x="4286455" y="1814026"/>
                </a:lnTo>
                <a:lnTo>
                  <a:pt x="979002" y="3908131"/>
                </a:lnTo>
                <a:lnTo>
                  <a:pt x="14498" y="3908131"/>
                </a:lnTo>
                <a:lnTo>
                  <a:pt x="0" y="1972461"/>
                </a:lnTo>
                <a:close/>
              </a:path>
            </a:pathLst>
          </a:custGeom>
          <a:gradFill flip="none" rotWithShape="1">
            <a:gsLst>
              <a:gs pos="33000">
                <a:srgbClr val="FFFFFF">
                  <a:alpha val="30000"/>
                </a:srgbClr>
              </a:gs>
              <a:gs pos="100000">
                <a:srgbClr val="FFFFFF">
                  <a:alpha val="0"/>
                </a:srgbClr>
              </a:gs>
            </a:gsLst>
            <a:lin ang="10800000" scaled="1"/>
            <a:tileRect/>
          </a:gra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p>
            <a:endParaRPr>
              <a:latin typeface="Arial" panose="020B0604020202020204" pitchFamily="34" charset="0"/>
              <a:ea typeface="微软雅黑" panose="020B0503020204020204" charset="-122"/>
            </a:endParaRPr>
          </a:p>
        </p:txBody>
      </p:sp>
      <p:sp>
        <p:nvSpPr>
          <p:cNvPr id="25" name="图形 53"/>
          <p:cNvSpPr/>
          <p:nvPr>
            <p:custDataLst>
              <p:tags r:id="rId20"/>
            </p:custDataLst>
          </p:nvPr>
        </p:nvSpPr>
        <p:spPr>
          <a:xfrm>
            <a:off x="7501467" y="3851275"/>
            <a:ext cx="2070100" cy="2005013"/>
          </a:xfrm>
          <a:custGeom>
            <a:avLst/>
            <a:gdLst>
              <a:gd name="connsiteX0" fmla="*/ 0 w 1976011"/>
              <a:gd name="connsiteY0" fmla="*/ 1914289 h 1914288"/>
              <a:gd name="connsiteX1" fmla="*/ 1976012 w 1976011"/>
              <a:gd name="connsiteY1" fmla="*/ 663182 h 1914288"/>
              <a:gd name="connsiteX2" fmla="*/ 1976012 w 1976011"/>
              <a:gd name="connsiteY2" fmla="*/ 0 h 1914288"/>
              <a:gd name="connsiteX3" fmla="*/ 0 w 1976011"/>
              <a:gd name="connsiteY3" fmla="*/ 1251106 h 1914288"/>
              <a:gd name="connsiteX4" fmla="*/ 0 w 1976011"/>
              <a:gd name="connsiteY4" fmla="*/ 1914289 h 1914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6011" h="1914288">
                <a:moveTo>
                  <a:pt x="0" y="1914289"/>
                </a:moveTo>
                <a:lnTo>
                  <a:pt x="1976012" y="663182"/>
                </a:lnTo>
                <a:lnTo>
                  <a:pt x="1976012" y="0"/>
                </a:lnTo>
                <a:lnTo>
                  <a:pt x="0" y="1251106"/>
                </a:lnTo>
                <a:lnTo>
                  <a:pt x="0" y="1914289"/>
                </a:lnTo>
                <a:close/>
              </a:path>
            </a:pathLst>
          </a:custGeom>
          <a:gradFill flip="none" rotWithShape="1">
            <a:gsLst>
              <a:gs pos="37000">
                <a:srgbClr val="FFFFFF">
                  <a:alpha val="0"/>
                </a:srgbClr>
              </a:gs>
              <a:gs pos="100000">
                <a:srgbClr val="FFFFFF">
                  <a:alpha val="50000"/>
                </a:srgbClr>
              </a:gs>
            </a:gsLst>
            <a:lin ang="0" scaled="1"/>
            <a:tileRect/>
          </a:gradFill>
          <a:ln w="6752"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6" name="图形 53"/>
          <p:cNvSpPr/>
          <p:nvPr>
            <p:custDataLst>
              <p:tags r:id="rId21"/>
            </p:custDataLst>
          </p:nvPr>
        </p:nvSpPr>
        <p:spPr>
          <a:xfrm>
            <a:off x="7401983" y="3079750"/>
            <a:ext cx="1820333" cy="1763713"/>
          </a:xfrm>
          <a:custGeom>
            <a:avLst/>
            <a:gdLst>
              <a:gd name="connsiteX0" fmla="*/ 0 w 1976011"/>
              <a:gd name="connsiteY0" fmla="*/ 1914289 h 1914288"/>
              <a:gd name="connsiteX1" fmla="*/ 1976012 w 1976011"/>
              <a:gd name="connsiteY1" fmla="*/ 663182 h 1914288"/>
              <a:gd name="connsiteX2" fmla="*/ 1976012 w 1976011"/>
              <a:gd name="connsiteY2" fmla="*/ 0 h 1914288"/>
              <a:gd name="connsiteX3" fmla="*/ 0 w 1976011"/>
              <a:gd name="connsiteY3" fmla="*/ 1251106 h 1914288"/>
              <a:gd name="connsiteX4" fmla="*/ 0 w 1976011"/>
              <a:gd name="connsiteY4" fmla="*/ 1914289 h 1914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6011" h="1914288">
                <a:moveTo>
                  <a:pt x="0" y="1914289"/>
                </a:moveTo>
                <a:lnTo>
                  <a:pt x="1976012" y="663182"/>
                </a:lnTo>
                <a:lnTo>
                  <a:pt x="1976012" y="0"/>
                </a:lnTo>
                <a:lnTo>
                  <a:pt x="0" y="1251106"/>
                </a:lnTo>
                <a:lnTo>
                  <a:pt x="0" y="1914289"/>
                </a:lnTo>
                <a:close/>
              </a:path>
            </a:pathLst>
          </a:custGeom>
          <a:gradFill flip="none" rotWithShape="1">
            <a:gsLst>
              <a:gs pos="37000">
                <a:srgbClr val="FFFFFF">
                  <a:alpha val="0"/>
                </a:srgbClr>
              </a:gs>
              <a:gs pos="100000">
                <a:srgbClr val="FFFFFF">
                  <a:alpha val="20000"/>
                </a:srgbClr>
              </a:gs>
            </a:gsLst>
            <a:lin ang="0" scaled="1"/>
            <a:tileRect/>
          </a:gradFill>
          <a:ln w="675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p>
            <a:endParaRPr>
              <a:latin typeface="Arial" panose="020B0604020202020204" pitchFamily="34" charset="0"/>
              <a:ea typeface="微软雅黑" panose="020B0503020204020204" charset="-122"/>
            </a:endParaRPr>
          </a:p>
        </p:txBody>
      </p:sp>
      <p:sp>
        <p:nvSpPr>
          <p:cNvPr id="27" name="图形 53"/>
          <p:cNvSpPr/>
          <p:nvPr>
            <p:custDataLst>
              <p:tags r:id="rId22"/>
            </p:custDataLst>
          </p:nvPr>
        </p:nvSpPr>
        <p:spPr>
          <a:xfrm>
            <a:off x="8170333" y="3309938"/>
            <a:ext cx="1811867" cy="1757363"/>
          </a:xfrm>
          <a:custGeom>
            <a:avLst/>
            <a:gdLst>
              <a:gd name="connsiteX0" fmla="*/ 0 w 1976011"/>
              <a:gd name="connsiteY0" fmla="*/ 1914289 h 1914288"/>
              <a:gd name="connsiteX1" fmla="*/ 1976012 w 1976011"/>
              <a:gd name="connsiteY1" fmla="*/ 663182 h 1914288"/>
              <a:gd name="connsiteX2" fmla="*/ 1976012 w 1976011"/>
              <a:gd name="connsiteY2" fmla="*/ 0 h 1914288"/>
              <a:gd name="connsiteX3" fmla="*/ 0 w 1976011"/>
              <a:gd name="connsiteY3" fmla="*/ 1251106 h 1914288"/>
              <a:gd name="connsiteX4" fmla="*/ 0 w 1976011"/>
              <a:gd name="connsiteY4" fmla="*/ 1914289 h 1914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6011" h="1914288">
                <a:moveTo>
                  <a:pt x="0" y="1914289"/>
                </a:moveTo>
                <a:lnTo>
                  <a:pt x="1976012" y="663182"/>
                </a:lnTo>
                <a:lnTo>
                  <a:pt x="1976012" y="0"/>
                </a:lnTo>
                <a:lnTo>
                  <a:pt x="0" y="1251106"/>
                </a:lnTo>
                <a:lnTo>
                  <a:pt x="0" y="1914289"/>
                </a:lnTo>
                <a:close/>
              </a:path>
            </a:pathLst>
          </a:custGeom>
          <a:gradFill flip="none" rotWithShape="1">
            <a:gsLst>
              <a:gs pos="26000">
                <a:srgbClr val="FFFFFF">
                  <a:alpha val="0"/>
                </a:srgbClr>
              </a:gs>
              <a:gs pos="100000">
                <a:srgbClr val="FFFFFF">
                  <a:alpha val="50000"/>
                </a:srgbClr>
              </a:gs>
            </a:gsLst>
            <a:lin ang="0" scaled="1"/>
            <a:tileRect/>
          </a:gradFill>
          <a:ln w="6752"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8" name="任意多边形: 形状 27"/>
          <p:cNvSpPr/>
          <p:nvPr>
            <p:custDataLst>
              <p:tags r:id="rId23"/>
            </p:custDataLst>
          </p:nvPr>
        </p:nvSpPr>
        <p:spPr>
          <a:xfrm>
            <a:off x="4612217" y="5326063"/>
            <a:ext cx="4516967" cy="1531938"/>
          </a:xfrm>
          <a:custGeom>
            <a:avLst/>
            <a:gdLst>
              <a:gd name="connsiteX0" fmla="*/ 2737141 w 3677038"/>
              <a:gd name="connsiteY0" fmla="*/ 24 h 1582725"/>
              <a:gd name="connsiteX1" fmla="*/ 2042281 w 3677038"/>
              <a:gd name="connsiteY1" fmla="*/ 154839 h 1582725"/>
              <a:gd name="connsiteX2" fmla="*/ 2483397 w 3677038"/>
              <a:gd name="connsiteY2" fmla="*/ 460175 h 1582725"/>
              <a:gd name="connsiteX3" fmla="*/ 541398 w 3677038"/>
              <a:gd name="connsiteY3" fmla="*/ 809297 h 1582725"/>
              <a:gd name="connsiteX4" fmla="*/ 2303 w 3677038"/>
              <a:gd name="connsiteY4" fmla="*/ 1572691 h 1582725"/>
              <a:gd name="connsiteX5" fmla="*/ 0 w 3677038"/>
              <a:gd name="connsiteY5" fmla="*/ 1582725 h 1582725"/>
              <a:gd name="connsiteX6" fmla="*/ 2517935 w 3677038"/>
              <a:gd name="connsiteY6" fmla="*/ 1582725 h 1582725"/>
              <a:gd name="connsiteX7" fmla="*/ 2458405 w 3677038"/>
              <a:gd name="connsiteY7" fmla="*/ 1538441 h 1582725"/>
              <a:gd name="connsiteX8" fmla="*/ 2166769 w 3677038"/>
              <a:gd name="connsiteY8" fmla="*/ 1070022 h 1582725"/>
              <a:gd name="connsiteX9" fmla="*/ 3642348 w 3677038"/>
              <a:gd name="connsiteY9" fmla="*/ 708622 h 1582725"/>
              <a:gd name="connsiteX10" fmla="*/ 3249209 w 3677038"/>
              <a:gd name="connsiteY10" fmla="*/ 406139 h 1582725"/>
              <a:gd name="connsiteX11" fmla="*/ 3501035 w 3677038"/>
              <a:gd name="connsiteY11" fmla="*/ 229169 h 1582725"/>
              <a:gd name="connsiteX12" fmla="*/ 2962500 w 3677038"/>
              <a:gd name="connsiteY12" fmla="*/ 3431 h 1582725"/>
              <a:gd name="connsiteX13" fmla="*/ 2737141 w 3677038"/>
              <a:gd name="connsiteY13" fmla="*/ 24 h 1582725"/>
              <a:gd name="connsiteX0-1" fmla="*/ 2737141 w 3821025"/>
              <a:gd name="connsiteY0-2" fmla="*/ 2 h 1582703"/>
              <a:gd name="connsiteX1-3" fmla="*/ 2042281 w 3821025"/>
              <a:gd name="connsiteY1-4" fmla="*/ 154817 h 1582703"/>
              <a:gd name="connsiteX2-5" fmla="*/ 2483397 w 3821025"/>
              <a:gd name="connsiteY2-6" fmla="*/ 460153 h 1582703"/>
              <a:gd name="connsiteX3-7" fmla="*/ 541398 w 3821025"/>
              <a:gd name="connsiteY3-8" fmla="*/ 809275 h 1582703"/>
              <a:gd name="connsiteX4-9" fmla="*/ 2303 w 3821025"/>
              <a:gd name="connsiteY4-10" fmla="*/ 1572669 h 1582703"/>
              <a:gd name="connsiteX5-11" fmla="*/ 0 w 3821025"/>
              <a:gd name="connsiteY5-12" fmla="*/ 1582703 h 1582703"/>
              <a:gd name="connsiteX6-13" fmla="*/ 2517935 w 3821025"/>
              <a:gd name="connsiteY6-14" fmla="*/ 1582703 h 1582703"/>
              <a:gd name="connsiteX7-15" fmla="*/ 2458405 w 3821025"/>
              <a:gd name="connsiteY7-16" fmla="*/ 1538419 h 1582703"/>
              <a:gd name="connsiteX8-17" fmla="*/ 2166769 w 3821025"/>
              <a:gd name="connsiteY8-18" fmla="*/ 1070000 h 1582703"/>
              <a:gd name="connsiteX9-19" fmla="*/ 3642348 w 3821025"/>
              <a:gd name="connsiteY9-20" fmla="*/ 708600 h 1582703"/>
              <a:gd name="connsiteX10-21" fmla="*/ 3249209 w 3821025"/>
              <a:gd name="connsiteY10-22" fmla="*/ 406117 h 1582703"/>
              <a:gd name="connsiteX11-23" fmla="*/ 3501035 w 3821025"/>
              <a:gd name="connsiteY11-24" fmla="*/ 229147 h 1582703"/>
              <a:gd name="connsiteX12-25" fmla="*/ 3789230 w 3821025"/>
              <a:gd name="connsiteY12-26" fmla="*/ 54918 h 1582703"/>
              <a:gd name="connsiteX13-27" fmla="*/ 2737141 w 3821025"/>
              <a:gd name="connsiteY13-28" fmla="*/ 2 h 1582703"/>
              <a:gd name="connsiteX0-29" fmla="*/ 2737141 w 3875833"/>
              <a:gd name="connsiteY0-30" fmla="*/ 2 h 1582703"/>
              <a:gd name="connsiteX1-31" fmla="*/ 2042281 w 3875833"/>
              <a:gd name="connsiteY1-32" fmla="*/ 154817 h 1582703"/>
              <a:gd name="connsiteX2-33" fmla="*/ 2483397 w 3875833"/>
              <a:gd name="connsiteY2-34" fmla="*/ 460153 h 1582703"/>
              <a:gd name="connsiteX3-35" fmla="*/ 541398 w 3875833"/>
              <a:gd name="connsiteY3-36" fmla="*/ 809275 h 1582703"/>
              <a:gd name="connsiteX4-37" fmla="*/ 2303 w 3875833"/>
              <a:gd name="connsiteY4-38" fmla="*/ 1572669 h 1582703"/>
              <a:gd name="connsiteX5-39" fmla="*/ 0 w 3875833"/>
              <a:gd name="connsiteY5-40" fmla="*/ 1582703 h 1582703"/>
              <a:gd name="connsiteX6-41" fmla="*/ 2517935 w 3875833"/>
              <a:gd name="connsiteY6-42" fmla="*/ 1582703 h 1582703"/>
              <a:gd name="connsiteX7-43" fmla="*/ 2458405 w 3875833"/>
              <a:gd name="connsiteY7-44" fmla="*/ 1538419 h 1582703"/>
              <a:gd name="connsiteX8-45" fmla="*/ 2166769 w 3875833"/>
              <a:gd name="connsiteY8-46" fmla="*/ 1070000 h 1582703"/>
              <a:gd name="connsiteX9-47" fmla="*/ 3642348 w 3875833"/>
              <a:gd name="connsiteY9-48" fmla="*/ 708600 h 1582703"/>
              <a:gd name="connsiteX10-49" fmla="*/ 3249209 w 3875833"/>
              <a:gd name="connsiteY10-50" fmla="*/ 406117 h 1582703"/>
              <a:gd name="connsiteX11-51" fmla="*/ 3501035 w 3875833"/>
              <a:gd name="connsiteY11-52" fmla="*/ 229147 h 1582703"/>
              <a:gd name="connsiteX12-53" fmla="*/ 3789230 w 3875833"/>
              <a:gd name="connsiteY12-54" fmla="*/ 54918 h 1582703"/>
              <a:gd name="connsiteX13-55" fmla="*/ 2737141 w 3875833"/>
              <a:gd name="connsiteY13-56" fmla="*/ 2 h 1582703"/>
              <a:gd name="connsiteX0-57" fmla="*/ 2737141 w 3789230"/>
              <a:gd name="connsiteY0-58" fmla="*/ 2 h 1582703"/>
              <a:gd name="connsiteX1-59" fmla="*/ 2042281 w 3789230"/>
              <a:gd name="connsiteY1-60" fmla="*/ 154817 h 1582703"/>
              <a:gd name="connsiteX2-61" fmla="*/ 2483397 w 3789230"/>
              <a:gd name="connsiteY2-62" fmla="*/ 460153 h 1582703"/>
              <a:gd name="connsiteX3-63" fmla="*/ 541398 w 3789230"/>
              <a:gd name="connsiteY3-64" fmla="*/ 809275 h 1582703"/>
              <a:gd name="connsiteX4-65" fmla="*/ 2303 w 3789230"/>
              <a:gd name="connsiteY4-66" fmla="*/ 1572669 h 1582703"/>
              <a:gd name="connsiteX5-67" fmla="*/ 0 w 3789230"/>
              <a:gd name="connsiteY5-68" fmla="*/ 1582703 h 1582703"/>
              <a:gd name="connsiteX6-69" fmla="*/ 2517935 w 3789230"/>
              <a:gd name="connsiteY6-70" fmla="*/ 1582703 h 1582703"/>
              <a:gd name="connsiteX7-71" fmla="*/ 2458405 w 3789230"/>
              <a:gd name="connsiteY7-72" fmla="*/ 1538419 h 1582703"/>
              <a:gd name="connsiteX8-73" fmla="*/ 2166769 w 3789230"/>
              <a:gd name="connsiteY8-74" fmla="*/ 1070000 h 1582703"/>
              <a:gd name="connsiteX9-75" fmla="*/ 3642348 w 3789230"/>
              <a:gd name="connsiteY9-76" fmla="*/ 708600 h 1582703"/>
              <a:gd name="connsiteX10-77" fmla="*/ 3249209 w 3789230"/>
              <a:gd name="connsiteY10-78" fmla="*/ 406117 h 1582703"/>
              <a:gd name="connsiteX11-79" fmla="*/ 3501035 w 3789230"/>
              <a:gd name="connsiteY11-80" fmla="*/ 229147 h 1582703"/>
              <a:gd name="connsiteX12-81" fmla="*/ 3789230 w 3789230"/>
              <a:gd name="connsiteY12-82" fmla="*/ 54918 h 1582703"/>
              <a:gd name="connsiteX13-83" fmla="*/ 2737141 w 3789230"/>
              <a:gd name="connsiteY13-84" fmla="*/ 2 h 1582703"/>
              <a:gd name="connsiteX0-85" fmla="*/ 2737141 w 3789230"/>
              <a:gd name="connsiteY0-86" fmla="*/ 2 h 1582703"/>
              <a:gd name="connsiteX1-87" fmla="*/ 2042281 w 3789230"/>
              <a:gd name="connsiteY1-88" fmla="*/ 154817 h 1582703"/>
              <a:gd name="connsiteX2-89" fmla="*/ 2483397 w 3789230"/>
              <a:gd name="connsiteY2-90" fmla="*/ 460153 h 1582703"/>
              <a:gd name="connsiteX3-91" fmla="*/ 541398 w 3789230"/>
              <a:gd name="connsiteY3-92" fmla="*/ 809275 h 1582703"/>
              <a:gd name="connsiteX4-93" fmla="*/ 2303 w 3789230"/>
              <a:gd name="connsiteY4-94" fmla="*/ 1572669 h 1582703"/>
              <a:gd name="connsiteX5-95" fmla="*/ 0 w 3789230"/>
              <a:gd name="connsiteY5-96" fmla="*/ 1582703 h 1582703"/>
              <a:gd name="connsiteX6-97" fmla="*/ 2517935 w 3789230"/>
              <a:gd name="connsiteY6-98" fmla="*/ 1582703 h 1582703"/>
              <a:gd name="connsiteX7-99" fmla="*/ 2458405 w 3789230"/>
              <a:gd name="connsiteY7-100" fmla="*/ 1538419 h 1582703"/>
              <a:gd name="connsiteX8-101" fmla="*/ 2166769 w 3789230"/>
              <a:gd name="connsiteY8-102" fmla="*/ 1070000 h 1582703"/>
              <a:gd name="connsiteX9-103" fmla="*/ 3642348 w 3789230"/>
              <a:gd name="connsiteY9-104" fmla="*/ 708600 h 1582703"/>
              <a:gd name="connsiteX10-105" fmla="*/ 3249209 w 3789230"/>
              <a:gd name="connsiteY10-106" fmla="*/ 406117 h 1582703"/>
              <a:gd name="connsiteX11-107" fmla="*/ 3501035 w 3789230"/>
              <a:gd name="connsiteY11-108" fmla="*/ 229147 h 1582703"/>
              <a:gd name="connsiteX12-109" fmla="*/ 3789230 w 3789230"/>
              <a:gd name="connsiteY12-110" fmla="*/ 54918 h 1582703"/>
              <a:gd name="connsiteX13-111" fmla="*/ 2737141 w 3789230"/>
              <a:gd name="connsiteY13-112" fmla="*/ 2 h 1582703"/>
              <a:gd name="connsiteX0-113" fmla="*/ 2737141 w 3789230"/>
              <a:gd name="connsiteY0-114" fmla="*/ 2 h 1582703"/>
              <a:gd name="connsiteX1-115" fmla="*/ 2042281 w 3789230"/>
              <a:gd name="connsiteY1-116" fmla="*/ 154817 h 1582703"/>
              <a:gd name="connsiteX2-117" fmla="*/ 2483397 w 3789230"/>
              <a:gd name="connsiteY2-118" fmla="*/ 460153 h 1582703"/>
              <a:gd name="connsiteX3-119" fmla="*/ 541398 w 3789230"/>
              <a:gd name="connsiteY3-120" fmla="*/ 809275 h 1582703"/>
              <a:gd name="connsiteX4-121" fmla="*/ 2303 w 3789230"/>
              <a:gd name="connsiteY4-122" fmla="*/ 1572669 h 1582703"/>
              <a:gd name="connsiteX5-123" fmla="*/ 0 w 3789230"/>
              <a:gd name="connsiteY5-124" fmla="*/ 1582703 h 1582703"/>
              <a:gd name="connsiteX6-125" fmla="*/ 2517935 w 3789230"/>
              <a:gd name="connsiteY6-126" fmla="*/ 1582703 h 1582703"/>
              <a:gd name="connsiteX7-127" fmla="*/ 2458405 w 3789230"/>
              <a:gd name="connsiteY7-128" fmla="*/ 1538419 h 1582703"/>
              <a:gd name="connsiteX8-129" fmla="*/ 2166769 w 3789230"/>
              <a:gd name="connsiteY8-130" fmla="*/ 1070000 h 1582703"/>
              <a:gd name="connsiteX9-131" fmla="*/ 3642348 w 3789230"/>
              <a:gd name="connsiteY9-132" fmla="*/ 708600 h 1582703"/>
              <a:gd name="connsiteX10-133" fmla="*/ 3249209 w 3789230"/>
              <a:gd name="connsiteY10-134" fmla="*/ 406117 h 1582703"/>
              <a:gd name="connsiteX11-135" fmla="*/ 3349081 w 3789230"/>
              <a:gd name="connsiteY11-136" fmla="*/ 208543 h 1582703"/>
              <a:gd name="connsiteX12-137" fmla="*/ 3789230 w 3789230"/>
              <a:gd name="connsiteY12-138" fmla="*/ 54918 h 1582703"/>
              <a:gd name="connsiteX13-139" fmla="*/ 2737141 w 3789230"/>
              <a:gd name="connsiteY13-140" fmla="*/ 2 h 1582703"/>
              <a:gd name="connsiteX0-141" fmla="*/ 2737141 w 3789230"/>
              <a:gd name="connsiteY0-142" fmla="*/ 2 h 1582703"/>
              <a:gd name="connsiteX1-143" fmla="*/ 2042281 w 3789230"/>
              <a:gd name="connsiteY1-144" fmla="*/ 154817 h 1582703"/>
              <a:gd name="connsiteX2-145" fmla="*/ 2483397 w 3789230"/>
              <a:gd name="connsiteY2-146" fmla="*/ 460153 h 1582703"/>
              <a:gd name="connsiteX3-147" fmla="*/ 541398 w 3789230"/>
              <a:gd name="connsiteY3-148" fmla="*/ 809275 h 1582703"/>
              <a:gd name="connsiteX4-149" fmla="*/ 2303 w 3789230"/>
              <a:gd name="connsiteY4-150" fmla="*/ 1572669 h 1582703"/>
              <a:gd name="connsiteX5-151" fmla="*/ 0 w 3789230"/>
              <a:gd name="connsiteY5-152" fmla="*/ 1582703 h 1582703"/>
              <a:gd name="connsiteX6-153" fmla="*/ 2517935 w 3789230"/>
              <a:gd name="connsiteY6-154" fmla="*/ 1582703 h 1582703"/>
              <a:gd name="connsiteX7-155" fmla="*/ 2458405 w 3789230"/>
              <a:gd name="connsiteY7-156" fmla="*/ 1538419 h 1582703"/>
              <a:gd name="connsiteX8-157" fmla="*/ 2166769 w 3789230"/>
              <a:gd name="connsiteY8-158" fmla="*/ 1070000 h 1582703"/>
              <a:gd name="connsiteX9-159" fmla="*/ 3642348 w 3789230"/>
              <a:gd name="connsiteY9-160" fmla="*/ 708600 h 1582703"/>
              <a:gd name="connsiteX10-161" fmla="*/ 3249209 w 3789230"/>
              <a:gd name="connsiteY10-162" fmla="*/ 406117 h 1582703"/>
              <a:gd name="connsiteX11-163" fmla="*/ 3349081 w 3789230"/>
              <a:gd name="connsiteY11-164" fmla="*/ 208543 h 1582703"/>
              <a:gd name="connsiteX12-165" fmla="*/ 3789230 w 3789230"/>
              <a:gd name="connsiteY12-166" fmla="*/ 54918 h 1582703"/>
              <a:gd name="connsiteX13-167" fmla="*/ 2737141 w 3789230"/>
              <a:gd name="connsiteY13-168" fmla="*/ 2 h 1582703"/>
              <a:gd name="connsiteX0-169" fmla="*/ 2737141 w 3995269"/>
              <a:gd name="connsiteY0-170" fmla="*/ 12163 h 1594864"/>
              <a:gd name="connsiteX1-171" fmla="*/ 2042281 w 3995269"/>
              <a:gd name="connsiteY1-172" fmla="*/ 166978 h 1594864"/>
              <a:gd name="connsiteX2-173" fmla="*/ 2483397 w 3995269"/>
              <a:gd name="connsiteY2-174" fmla="*/ 472314 h 1594864"/>
              <a:gd name="connsiteX3-175" fmla="*/ 541398 w 3995269"/>
              <a:gd name="connsiteY3-176" fmla="*/ 821436 h 1594864"/>
              <a:gd name="connsiteX4-177" fmla="*/ 2303 w 3995269"/>
              <a:gd name="connsiteY4-178" fmla="*/ 1584830 h 1594864"/>
              <a:gd name="connsiteX5-179" fmla="*/ 0 w 3995269"/>
              <a:gd name="connsiteY5-180" fmla="*/ 1594864 h 1594864"/>
              <a:gd name="connsiteX6-181" fmla="*/ 2517935 w 3995269"/>
              <a:gd name="connsiteY6-182" fmla="*/ 1594864 h 1594864"/>
              <a:gd name="connsiteX7-183" fmla="*/ 2458405 w 3995269"/>
              <a:gd name="connsiteY7-184" fmla="*/ 1550580 h 1594864"/>
              <a:gd name="connsiteX8-185" fmla="*/ 2166769 w 3995269"/>
              <a:gd name="connsiteY8-186" fmla="*/ 1082161 h 1594864"/>
              <a:gd name="connsiteX9-187" fmla="*/ 3642348 w 3995269"/>
              <a:gd name="connsiteY9-188" fmla="*/ 720761 h 1594864"/>
              <a:gd name="connsiteX10-189" fmla="*/ 3249209 w 3995269"/>
              <a:gd name="connsiteY10-190" fmla="*/ 418278 h 1594864"/>
              <a:gd name="connsiteX11-191" fmla="*/ 3349081 w 3995269"/>
              <a:gd name="connsiteY11-192" fmla="*/ 220704 h 1594864"/>
              <a:gd name="connsiteX12-193" fmla="*/ 3995269 w 3995269"/>
              <a:gd name="connsiteY12-194" fmla="*/ 117 h 1594864"/>
              <a:gd name="connsiteX13-195" fmla="*/ 2737141 w 3995269"/>
              <a:gd name="connsiteY13-196" fmla="*/ 12163 h 1594864"/>
              <a:gd name="connsiteX0-197" fmla="*/ 2816981 w 3995269"/>
              <a:gd name="connsiteY0-198" fmla="*/ 0 h 1634210"/>
              <a:gd name="connsiteX1-199" fmla="*/ 2042281 w 3995269"/>
              <a:gd name="connsiteY1-200" fmla="*/ 206324 h 1634210"/>
              <a:gd name="connsiteX2-201" fmla="*/ 2483397 w 3995269"/>
              <a:gd name="connsiteY2-202" fmla="*/ 511660 h 1634210"/>
              <a:gd name="connsiteX3-203" fmla="*/ 541398 w 3995269"/>
              <a:gd name="connsiteY3-204" fmla="*/ 860782 h 1634210"/>
              <a:gd name="connsiteX4-205" fmla="*/ 2303 w 3995269"/>
              <a:gd name="connsiteY4-206" fmla="*/ 1624176 h 1634210"/>
              <a:gd name="connsiteX5-207" fmla="*/ 0 w 3995269"/>
              <a:gd name="connsiteY5-208" fmla="*/ 1634210 h 1634210"/>
              <a:gd name="connsiteX6-209" fmla="*/ 2517935 w 3995269"/>
              <a:gd name="connsiteY6-210" fmla="*/ 1634210 h 1634210"/>
              <a:gd name="connsiteX7-211" fmla="*/ 2458405 w 3995269"/>
              <a:gd name="connsiteY7-212" fmla="*/ 1589926 h 1634210"/>
              <a:gd name="connsiteX8-213" fmla="*/ 2166769 w 3995269"/>
              <a:gd name="connsiteY8-214" fmla="*/ 1121507 h 1634210"/>
              <a:gd name="connsiteX9-215" fmla="*/ 3642348 w 3995269"/>
              <a:gd name="connsiteY9-216" fmla="*/ 760107 h 1634210"/>
              <a:gd name="connsiteX10-217" fmla="*/ 3249209 w 3995269"/>
              <a:gd name="connsiteY10-218" fmla="*/ 457624 h 1634210"/>
              <a:gd name="connsiteX11-219" fmla="*/ 3349081 w 3995269"/>
              <a:gd name="connsiteY11-220" fmla="*/ 260050 h 1634210"/>
              <a:gd name="connsiteX12-221" fmla="*/ 3995269 w 3995269"/>
              <a:gd name="connsiteY12-222" fmla="*/ 39463 h 1634210"/>
              <a:gd name="connsiteX13-223" fmla="*/ 2816981 w 3995269"/>
              <a:gd name="connsiteY13-224" fmla="*/ 0 h 1634210"/>
              <a:gd name="connsiteX0-225" fmla="*/ 2816981 w 3995269"/>
              <a:gd name="connsiteY0-226" fmla="*/ 0 h 1634210"/>
              <a:gd name="connsiteX1-227" fmla="*/ 2042281 w 3995269"/>
              <a:gd name="connsiteY1-228" fmla="*/ 206324 h 1634210"/>
              <a:gd name="connsiteX2-229" fmla="*/ 2483397 w 3995269"/>
              <a:gd name="connsiteY2-230" fmla="*/ 511660 h 1634210"/>
              <a:gd name="connsiteX3-231" fmla="*/ 541398 w 3995269"/>
              <a:gd name="connsiteY3-232" fmla="*/ 860782 h 1634210"/>
              <a:gd name="connsiteX4-233" fmla="*/ 2303 w 3995269"/>
              <a:gd name="connsiteY4-234" fmla="*/ 1624176 h 1634210"/>
              <a:gd name="connsiteX5-235" fmla="*/ 0 w 3995269"/>
              <a:gd name="connsiteY5-236" fmla="*/ 1634210 h 1634210"/>
              <a:gd name="connsiteX6-237" fmla="*/ 2517935 w 3995269"/>
              <a:gd name="connsiteY6-238" fmla="*/ 1634210 h 1634210"/>
              <a:gd name="connsiteX7-239" fmla="*/ 2458405 w 3995269"/>
              <a:gd name="connsiteY7-240" fmla="*/ 1589926 h 1634210"/>
              <a:gd name="connsiteX8-241" fmla="*/ 2166769 w 3995269"/>
              <a:gd name="connsiteY8-242" fmla="*/ 1121507 h 1634210"/>
              <a:gd name="connsiteX9-243" fmla="*/ 3642348 w 3995269"/>
              <a:gd name="connsiteY9-244" fmla="*/ 760107 h 1634210"/>
              <a:gd name="connsiteX10-245" fmla="*/ 3249209 w 3995269"/>
              <a:gd name="connsiteY10-246" fmla="*/ 457624 h 1634210"/>
              <a:gd name="connsiteX11-247" fmla="*/ 3349081 w 3995269"/>
              <a:gd name="connsiteY11-248" fmla="*/ 260050 h 1634210"/>
              <a:gd name="connsiteX12-249" fmla="*/ 3995269 w 3995269"/>
              <a:gd name="connsiteY12-250" fmla="*/ 39463 h 1634210"/>
              <a:gd name="connsiteX13-251" fmla="*/ 2816981 w 3995269"/>
              <a:gd name="connsiteY13-252" fmla="*/ 0 h 1634210"/>
              <a:gd name="connsiteX0-253" fmla="*/ 2816981 w 3995269"/>
              <a:gd name="connsiteY0-254" fmla="*/ 2477 h 1636687"/>
              <a:gd name="connsiteX1-255" fmla="*/ 2042281 w 3995269"/>
              <a:gd name="connsiteY1-256" fmla="*/ 208801 h 1636687"/>
              <a:gd name="connsiteX2-257" fmla="*/ 2483397 w 3995269"/>
              <a:gd name="connsiteY2-258" fmla="*/ 514137 h 1636687"/>
              <a:gd name="connsiteX3-259" fmla="*/ 541398 w 3995269"/>
              <a:gd name="connsiteY3-260" fmla="*/ 863259 h 1636687"/>
              <a:gd name="connsiteX4-261" fmla="*/ 2303 w 3995269"/>
              <a:gd name="connsiteY4-262" fmla="*/ 1626653 h 1636687"/>
              <a:gd name="connsiteX5-263" fmla="*/ 0 w 3995269"/>
              <a:gd name="connsiteY5-264" fmla="*/ 1636687 h 1636687"/>
              <a:gd name="connsiteX6-265" fmla="*/ 2517935 w 3995269"/>
              <a:gd name="connsiteY6-266" fmla="*/ 1636687 h 1636687"/>
              <a:gd name="connsiteX7-267" fmla="*/ 2458405 w 3995269"/>
              <a:gd name="connsiteY7-268" fmla="*/ 1592403 h 1636687"/>
              <a:gd name="connsiteX8-269" fmla="*/ 2166769 w 3995269"/>
              <a:gd name="connsiteY8-270" fmla="*/ 1123984 h 1636687"/>
              <a:gd name="connsiteX9-271" fmla="*/ 3642348 w 3995269"/>
              <a:gd name="connsiteY9-272" fmla="*/ 762584 h 1636687"/>
              <a:gd name="connsiteX10-273" fmla="*/ 3249209 w 3995269"/>
              <a:gd name="connsiteY10-274" fmla="*/ 460101 h 1636687"/>
              <a:gd name="connsiteX11-275" fmla="*/ 3349081 w 3995269"/>
              <a:gd name="connsiteY11-276" fmla="*/ 262527 h 1636687"/>
              <a:gd name="connsiteX12-277" fmla="*/ 3995269 w 3995269"/>
              <a:gd name="connsiteY12-278" fmla="*/ 41940 h 1636687"/>
              <a:gd name="connsiteX13-279" fmla="*/ 2816981 w 3995269"/>
              <a:gd name="connsiteY13-280" fmla="*/ 2477 h 1636687"/>
              <a:gd name="connsiteX0-281" fmla="*/ 2816981 w 3995269"/>
              <a:gd name="connsiteY0-282" fmla="*/ 5400 h 1639610"/>
              <a:gd name="connsiteX1-283" fmla="*/ 2042281 w 3995269"/>
              <a:gd name="connsiteY1-284" fmla="*/ 211724 h 1639610"/>
              <a:gd name="connsiteX2-285" fmla="*/ 2483397 w 3995269"/>
              <a:gd name="connsiteY2-286" fmla="*/ 517060 h 1639610"/>
              <a:gd name="connsiteX3-287" fmla="*/ 541398 w 3995269"/>
              <a:gd name="connsiteY3-288" fmla="*/ 866182 h 1639610"/>
              <a:gd name="connsiteX4-289" fmla="*/ 2303 w 3995269"/>
              <a:gd name="connsiteY4-290" fmla="*/ 1629576 h 1639610"/>
              <a:gd name="connsiteX5-291" fmla="*/ 0 w 3995269"/>
              <a:gd name="connsiteY5-292" fmla="*/ 1639610 h 1639610"/>
              <a:gd name="connsiteX6-293" fmla="*/ 2517935 w 3995269"/>
              <a:gd name="connsiteY6-294" fmla="*/ 1639610 h 1639610"/>
              <a:gd name="connsiteX7-295" fmla="*/ 2458405 w 3995269"/>
              <a:gd name="connsiteY7-296" fmla="*/ 1595326 h 1639610"/>
              <a:gd name="connsiteX8-297" fmla="*/ 2166769 w 3995269"/>
              <a:gd name="connsiteY8-298" fmla="*/ 1126907 h 1639610"/>
              <a:gd name="connsiteX9-299" fmla="*/ 3642348 w 3995269"/>
              <a:gd name="connsiteY9-300" fmla="*/ 765507 h 1639610"/>
              <a:gd name="connsiteX10-301" fmla="*/ 3249209 w 3995269"/>
              <a:gd name="connsiteY10-302" fmla="*/ 463024 h 1639610"/>
              <a:gd name="connsiteX11-303" fmla="*/ 3349081 w 3995269"/>
              <a:gd name="connsiteY11-304" fmla="*/ 265450 h 1639610"/>
              <a:gd name="connsiteX12-305" fmla="*/ 3995269 w 3995269"/>
              <a:gd name="connsiteY12-306" fmla="*/ 44863 h 1639610"/>
              <a:gd name="connsiteX13-307" fmla="*/ 2816981 w 3995269"/>
              <a:gd name="connsiteY13-308" fmla="*/ 5400 h 1639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3995269" h="1639610">
                <a:moveTo>
                  <a:pt x="2816981" y="5400"/>
                </a:moveTo>
                <a:cubicBezTo>
                  <a:pt x="2204698" y="26844"/>
                  <a:pt x="2097878" y="126447"/>
                  <a:pt x="2042281" y="211724"/>
                </a:cubicBezTo>
                <a:cubicBezTo>
                  <a:pt x="1986684" y="297001"/>
                  <a:pt x="2733544" y="407984"/>
                  <a:pt x="2483397" y="517060"/>
                </a:cubicBezTo>
                <a:cubicBezTo>
                  <a:pt x="2233250" y="626136"/>
                  <a:pt x="1020369" y="611719"/>
                  <a:pt x="541398" y="866182"/>
                </a:cubicBezTo>
                <a:cubicBezTo>
                  <a:pt x="182168" y="1057029"/>
                  <a:pt x="47290" y="1446679"/>
                  <a:pt x="2303" y="1629576"/>
                </a:cubicBezTo>
                <a:lnTo>
                  <a:pt x="0" y="1639610"/>
                </a:lnTo>
                <a:lnTo>
                  <a:pt x="2517935" y="1639610"/>
                </a:lnTo>
                <a:lnTo>
                  <a:pt x="2458405" y="1595326"/>
                </a:lnTo>
                <a:cubicBezTo>
                  <a:pt x="2309659" y="1480989"/>
                  <a:pt x="2029344" y="1238381"/>
                  <a:pt x="2166769" y="1126907"/>
                </a:cubicBezTo>
                <a:cubicBezTo>
                  <a:pt x="2350002" y="978275"/>
                  <a:pt x="3461941" y="876155"/>
                  <a:pt x="3642348" y="765507"/>
                </a:cubicBezTo>
                <a:cubicBezTo>
                  <a:pt x="3822755" y="654859"/>
                  <a:pt x="3240350" y="538232"/>
                  <a:pt x="3249209" y="463024"/>
                </a:cubicBezTo>
                <a:cubicBezTo>
                  <a:pt x="3229493" y="381323"/>
                  <a:pt x="3210808" y="330664"/>
                  <a:pt x="3349081" y="265450"/>
                </a:cubicBezTo>
                <a:cubicBezTo>
                  <a:pt x="3334400" y="249440"/>
                  <a:pt x="3672562" y="117534"/>
                  <a:pt x="3995269" y="44863"/>
                </a:cubicBezTo>
                <a:cubicBezTo>
                  <a:pt x="3757035" y="803"/>
                  <a:pt x="3518802" y="-7201"/>
                  <a:pt x="2816981" y="5400"/>
                </a:cubicBezTo>
                <a:close/>
              </a:path>
            </a:pathLst>
          </a:custGeom>
          <a:gradFill flip="none" rotWithShape="1">
            <a:gsLst>
              <a:gs pos="99145">
                <a:srgbClr val="FFFFFF">
                  <a:alpha val="0"/>
                </a:srgbClr>
              </a:gs>
              <a:gs pos="64000">
                <a:srgbClr val="FFFFFF">
                  <a:alpha val="40000"/>
                </a:srgbClr>
              </a:gs>
              <a:gs pos="37000">
                <a:srgbClr val="FFFFFF">
                  <a:alpha val="60000"/>
                </a:srgbClr>
              </a:gs>
              <a:gs pos="0">
                <a:srgbClr val="FFFFFF">
                  <a:alpha val="0"/>
                </a:srgbClr>
              </a:gs>
            </a:gsLst>
            <a:lin ang="5400000" scaled="1"/>
            <a:tileRect/>
          </a:gradFill>
          <a:ln w="12887" cap="flat">
            <a:noFill/>
            <a:prstDash val="solid"/>
            <a:miter/>
          </a:ln>
        </p:spPr>
        <p:txBody>
          <a:bodyPr wrap="square" rtlCol="0" anchor="ctr">
            <a:noAutofit/>
          </a:bodyPr>
          <a:p>
            <a:endParaRPr>
              <a:latin typeface="Arial" panose="020B0604020202020204" pitchFamily="34" charset="0"/>
              <a:ea typeface="微软雅黑" panose="020B0503020204020204" charset="-122"/>
            </a:endParaRPr>
          </a:p>
        </p:txBody>
      </p:sp>
      <p:sp>
        <p:nvSpPr>
          <p:cNvPr id="29" name="任意多边形: 形状 28"/>
          <p:cNvSpPr/>
          <p:nvPr>
            <p:custDataLst>
              <p:tags r:id="rId24"/>
            </p:custDataLst>
          </p:nvPr>
        </p:nvSpPr>
        <p:spPr>
          <a:xfrm>
            <a:off x="6529917" y="5807075"/>
            <a:ext cx="1538817" cy="666750"/>
          </a:xfrm>
          <a:custGeom>
            <a:avLst/>
            <a:gdLst>
              <a:gd name="connsiteX0" fmla="*/ 499529 w 1537184"/>
              <a:gd name="connsiteY0" fmla="*/ 465096 h 667047"/>
              <a:gd name="connsiteX1" fmla="*/ 466552 w 1537184"/>
              <a:gd name="connsiteY1" fmla="*/ 478271 h 667047"/>
              <a:gd name="connsiteX2" fmla="*/ 468745 w 1537184"/>
              <a:gd name="connsiteY2" fmla="*/ 479961 h 667047"/>
              <a:gd name="connsiteX3" fmla="*/ 500976 w 1537184"/>
              <a:gd name="connsiteY3" fmla="*/ 466123 h 667047"/>
              <a:gd name="connsiteX4" fmla="*/ 499529 w 1537184"/>
              <a:gd name="connsiteY4" fmla="*/ 465096 h 667047"/>
              <a:gd name="connsiteX5" fmla="*/ 918518 w 1537184"/>
              <a:gd name="connsiteY5" fmla="*/ 221744 h 667047"/>
              <a:gd name="connsiteX6" fmla="*/ 887094 w 1537184"/>
              <a:gd name="connsiteY6" fmla="*/ 234203 h 667047"/>
              <a:gd name="connsiteX7" fmla="*/ 888480 w 1537184"/>
              <a:gd name="connsiteY7" fmla="*/ 235470 h 667047"/>
              <a:gd name="connsiteX8" fmla="*/ 920010 w 1537184"/>
              <a:gd name="connsiteY8" fmla="*/ 222959 h 667047"/>
              <a:gd name="connsiteX9" fmla="*/ 1478204 w 1537184"/>
              <a:gd name="connsiteY9" fmla="*/ 28753 h 667047"/>
              <a:gd name="connsiteX10" fmla="*/ 1462089 w 1537184"/>
              <a:gd name="connsiteY10" fmla="*/ 30702 h 667047"/>
              <a:gd name="connsiteX11" fmla="*/ 1421420 w 1537184"/>
              <a:gd name="connsiteY11" fmla="*/ 39470 h 667047"/>
              <a:gd name="connsiteX12" fmla="*/ 1384482 w 1537184"/>
              <a:gd name="connsiteY12" fmla="*/ 49515 h 667047"/>
              <a:gd name="connsiteX13" fmla="*/ 1364101 w 1537184"/>
              <a:gd name="connsiteY13" fmla="*/ 56421 h 667047"/>
              <a:gd name="connsiteX14" fmla="*/ 1344970 w 1537184"/>
              <a:gd name="connsiteY14" fmla="*/ 63397 h 667047"/>
              <a:gd name="connsiteX15" fmla="*/ 1338207 w 1537184"/>
              <a:gd name="connsiteY15" fmla="*/ 65785 h 667047"/>
              <a:gd name="connsiteX16" fmla="*/ 1322395 w 1537184"/>
              <a:gd name="connsiteY16" fmla="*/ 73925 h 667047"/>
              <a:gd name="connsiteX17" fmla="*/ 1313469 w 1537184"/>
              <a:gd name="connsiteY17" fmla="*/ 77106 h 667047"/>
              <a:gd name="connsiteX18" fmla="*/ 1267880 w 1537184"/>
              <a:gd name="connsiteY18" fmla="*/ 99145 h 667047"/>
              <a:gd name="connsiteX19" fmla="*/ 1229846 w 1537184"/>
              <a:gd name="connsiteY19" fmla="*/ 119001 h 667047"/>
              <a:gd name="connsiteX20" fmla="*/ 1237767 w 1537184"/>
              <a:gd name="connsiteY20" fmla="*/ 120278 h 667047"/>
              <a:gd name="connsiteX21" fmla="*/ 1215873 w 1537184"/>
              <a:gd name="connsiteY21" fmla="*/ 134310 h 667047"/>
              <a:gd name="connsiteX22" fmla="*/ 1196843 w 1537184"/>
              <a:gd name="connsiteY22" fmla="*/ 148741 h 667047"/>
              <a:gd name="connsiteX23" fmla="*/ 1196823 w 1537184"/>
              <a:gd name="connsiteY23" fmla="*/ 148748 h 667047"/>
              <a:gd name="connsiteX24" fmla="*/ 1196823 w 1537184"/>
              <a:gd name="connsiteY24" fmla="*/ 148757 h 667047"/>
              <a:gd name="connsiteX25" fmla="*/ 1196843 w 1537184"/>
              <a:gd name="connsiteY25" fmla="*/ 148741 h 667047"/>
              <a:gd name="connsiteX26" fmla="*/ 1241285 w 1537184"/>
              <a:gd name="connsiteY26" fmla="*/ 134849 h 667047"/>
              <a:gd name="connsiteX27" fmla="*/ 1258360 w 1537184"/>
              <a:gd name="connsiteY27" fmla="*/ 128658 h 667047"/>
              <a:gd name="connsiteX28" fmla="*/ 1279792 w 1537184"/>
              <a:gd name="connsiteY28" fmla="*/ 116501 h 667047"/>
              <a:gd name="connsiteX29" fmla="*/ 1314612 w 1537184"/>
              <a:gd name="connsiteY29" fmla="*/ 98946 h 667047"/>
              <a:gd name="connsiteX30" fmla="*/ 1373910 w 1537184"/>
              <a:gd name="connsiteY30" fmla="*/ 72830 h 667047"/>
              <a:gd name="connsiteX31" fmla="*/ 1402653 w 1537184"/>
              <a:gd name="connsiteY31" fmla="*/ 61733 h 667047"/>
              <a:gd name="connsiteX32" fmla="*/ 1431960 w 1537184"/>
              <a:gd name="connsiteY32" fmla="*/ 50214 h 667047"/>
              <a:gd name="connsiteX33" fmla="*/ 1435707 w 1537184"/>
              <a:gd name="connsiteY33" fmla="*/ 48334 h 667047"/>
              <a:gd name="connsiteX34" fmla="*/ 1444724 w 1537184"/>
              <a:gd name="connsiteY34" fmla="*/ 42281 h 667047"/>
              <a:gd name="connsiteX35" fmla="*/ 1450269 w 1537184"/>
              <a:gd name="connsiteY35" fmla="*/ 41178 h 667047"/>
              <a:gd name="connsiteX36" fmla="*/ 1478204 w 1537184"/>
              <a:gd name="connsiteY36" fmla="*/ 28753 h 667047"/>
              <a:gd name="connsiteX37" fmla="*/ 1537184 w 1537184"/>
              <a:gd name="connsiteY37" fmla="*/ 0 h 667047"/>
              <a:gd name="connsiteX38" fmla="*/ 1537184 w 1537184"/>
              <a:gd name="connsiteY38" fmla="*/ 33702 h 667047"/>
              <a:gd name="connsiteX39" fmla="*/ 1533147 w 1537184"/>
              <a:gd name="connsiteY39" fmla="*/ 34245 h 667047"/>
              <a:gd name="connsiteX40" fmla="*/ 1509750 w 1537184"/>
              <a:gd name="connsiteY40" fmla="*/ 41652 h 667047"/>
              <a:gd name="connsiteX41" fmla="*/ 1500276 w 1537184"/>
              <a:gd name="connsiteY41" fmla="*/ 45747 h 667047"/>
              <a:gd name="connsiteX42" fmla="*/ 1479316 w 1537184"/>
              <a:gd name="connsiteY42" fmla="*/ 57672 h 667047"/>
              <a:gd name="connsiteX43" fmla="*/ 1435616 w 1537184"/>
              <a:gd name="connsiteY43" fmla="*/ 78753 h 667047"/>
              <a:gd name="connsiteX44" fmla="*/ 1390102 w 1537184"/>
              <a:gd name="connsiteY44" fmla="*/ 102128 h 667047"/>
              <a:gd name="connsiteX45" fmla="*/ 1381969 w 1537184"/>
              <a:gd name="connsiteY45" fmla="*/ 108793 h 667047"/>
              <a:gd name="connsiteX46" fmla="*/ 1362213 w 1537184"/>
              <a:gd name="connsiteY46" fmla="*/ 120493 h 667047"/>
              <a:gd name="connsiteX47" fmla="*/ 1365016 w 1537184"/>
              <a:gd name="connsiteY47" fmla="*/ 121683 h 667047"/>
              <a:gd name="connsiteX48" fmla="*/ 1364787 w 1537184"/>
              <a:gd name="connsiteY48" fmla="*/ 122330 h 667047"/>
              <a:gd name="connsiteX49" fmla="*/ 1337872 w 1537184"/>
              <a:gd name="connsiteY49" fmla="*/ 135729 h 667047"/>
              <a:gd name="connsiteX50" fmla="*/ 1316456 w 1537184"/>
              <a:gd name="connsiteY50" fmla="*/ 142989 h 667047"/>
              <a:gd name="connsiteX51" fmla="*/ 1313972 w 1537184"/>
              <a:gd name="connsiteY51" fmla="*/ 143928 h 667047"/>
              <a:gd name="connsiteX52" fmla="*/ 1295207 w 1537184"/>
              <a:gd name="connsiteY52" fmla="*/ 153163 h 667047"/>
              <a:gd name="connsiteX53" fmla="*/ 1218665 w 1537184"/>
              <a:gd name="connsiteY53" fmla="*/ 186979 h 667047"/>
              <a:gd name="connsiteX54" fmla="*/ 1174493 w 1537184"/>
              <a:gd name="connsiteY54" fmla="*/ 207362 h 667047"/>
              <a:gd name="connsiteX55" fmla="*/ 1167455 w 1537184"/>
              <a:gd name="connsiteY55" fmla="*/ 212621 h 667047"/>
              <a:gd name="connsiteX56" fmla="*/ 1160296 w 1537184"/>
              <a:gd name="connsiteY56" fmla="*/ 216907 h 667047"/>
              <a:gd name="connsiteX57" fmla="*/ 1080877 w 1537184"/>
              <a:gd name="connsiteY57" fmla="*/ 244317 h 667047"/>
              <a:gd name="connsiteX58" fmla="*/ 1022675 w 1537184"/>
              <a:gd name="connsiteY58" fmla="*/ 265045 h 667047"/>
              <a:gd name="connsiteX59" fmla="*/ 991525 w 1537184"/>
              <a:gd name="connsiteY59" fmla="*/ 276857 h 667047"/>
              <a:gd name="connsiteX60" fmla="*/ 970307 w 1537184"/>
              <a:gd name="connsiteY60" fmla="*/ 285625 h 667047"/>
              <a:gd name="connsiteX61" fmla="*/ 926255 w 1537184"/>
              <a:gd name="connsiteY61" fmla="*/ 302275 h 667047"/>
              <a:gd name="connsiteX62" fmla="*/ 923834 w 1537184"/>
              <a:gd name="connsiteY62" fmla="*/ 304534 h 667047"/>
              <a:gd name="connsiteX63" fmla="*/ 930917 w 1537184"/>
              <a:gd name="connsiteY63" fmla="*/ 304103 h 667047"/>
              <a:gd name="connsiteX64" fmla="*/ 949591 w 1537184"/>
              <a:gd name="connsiteY64" fmla="*/ 303198 h 667047"/>
              <a:gd name="connsiteX65" fmla="*/ 960726 w 1537184"/>
              <a:gd name="connsiteY65" fmla="*/ 302990 h 667047"/>
              <a:gd name="connsiteX66" fmla="*/ 964945 w 1537184"/>
              <a:gd name="connsiteY66" fmla="*/ 302835 h 667047"/>
              <a:gd name="connsiteX67" fmla="*/ 989286 w 1537184"/>
              <a:gd name="connsiteY67" fmla="*/ 305456 h 667047"/>
              <a:gd name="connsiteX68" fmla="*/ 1018120 w 1537184"/>
              <a:gd name="connsiteY68" fmla="*/ 306448 h 667047"/>
              <a:gd name="connsiteX69" fmla="*/ 1026254 w 1537184"/>
              <a:gd name="connsiteY69" fmla="*/ 313354 h 667047"/>
              <a:gd name="connsiteX70" fmla="*/ 1053977 w 1537184"/>
              <a:gd name="connsiteY70" fmla="*/ 319838 h 667047"/>
              <a:gd name="connsiteX71" fmla="*/ 1053916 w 1537184"/>
              <a:gd name="connsiteY71" fmla="*/ 321296 h 667047"/>
              <a:gd name="connsiteX72" fmla="*/ 1039354 w 1537184"/>
              <a:gd name="connsiteY72" fmla="*/ 323899 h 667047"/>
              <a:gd name="connsiteX73" fmla="*/ 1070077 w 1537184"/>
              <a:gd name="connsiteY73" fmla="*/ 328340 h 667047"/>
              <a:gd name="connsiteX74" fmla="*/ 1072072 w 1537184"/>
              <a:gd name="connsiteY74" fmla="*/ 348206 h 667047"/>
              <a:gd name="connsiteX75" fmla="*/ 1069818 w 1537184"/>
              <a:gd name="connsiteY75" fmla="*/ 348809 h 667047"/>
              <a:gd name="connsiteX76" fmla="*/ 1029559 w 1537184"/>
              <a:gd name="connsiteY76" fmla="*/ 343748 h 667047"/>
              <a:gd name="connsiteX77" fmla="*/ 1001593 w 1537184"/>
              <a:gd name="connsiteY77" fmla="*/ 344300 h 667047"/>
              <a:gd name="connsiteX78" fmla="*/ 963376 w 1537184"/>
              <a:gd name="connsiteY78" fmla="*/ 350878 h 667047"/>
              <a:gd name="connsiteX79" fmla="*/ 941138 w 1537184"/>
              <a:gd name="connsiteY79" fmla="*/ 349473 h 667047"/>
              <a:gd name="connsiteX80" fmla="*/ 891435 w 1537184"/>
              <a:gd name="connsiteY80" fmla="*/ 343446 h 667047"/>
              <a:gd name="connsiteX81" fmla="*/ 880880 w 1537184"/>
              <a:gd name="connsiteY81" fmla="*/ 344507 h 667047"/>
              <a:gd name="connsiteX82" fmla="*/ 864856 w 1537184"/>
              <a:gd name="connsiteY82" fmla="*/ 348025 h 667047"/>
              <a:gd name="connsiteX83" fmla="*/ 852380 w 1537184"/>
              <a:gd name="connsiteY83" fmla="*/ 350999 h 667047"/>
              <a:gd name="connsiteX84" fmla="*/ 831116 w 1537184"/>
              <a:gd name="connsiteY84" fmla="*/ 354750 h 667047"/>
              <a:gd name="connsiteX85" fmla="*/ 823743 w 1537184"/>
              <a:gd name="connsiteY85" fmla="*/ 356587 h 667047"/>
              <a:gd name="connsiteX86" fmla="*/ 796951 w 1537184"/>
              <a:gd name="connsiteY86" fmla="*/ 369951 h 667047"/>
              <a:gd name="connsiteX87" fmla="*/ 777728 w 1537184"/>
              <a:gd name="connsiteY87" fmla="*/ 377849 h 667047"/>
              <a:gd name="connsiteX88" fmla="*/ 717592 w 1537184"/>
              <a:gd name="connsiteY88" fmla="*/ 380936 h 667047"/>
              <a:gd name="connsiteX89" fmla="*/ 708467 w 1537184"/>
              <a:gd name="connsiteY89" fmla="*/ 381616 h 667047"/>
              <a:gd name="connsiteX90" fmla="*/ 654409 w 1537184"/>
              <a:gd name="connsiteY90" fmla="*/ 402293 h 667047"/>
              <a:gd name="connsiteX91" fmla="*/ 652749 w 1537184"/>
              <a:gd name="connsiteY91" fmla="*/ 403758 h 667047"/>
              <a:gd name="connsiteX92" fmla="*/ 658019 w 1537184"/>
              <a:gd name="connsiteY92" fmla="*/ 403060 h 667047"/>
              <a:gd name="connsiteX93" fmla="*/ 623244 w 1537184"/>
              <a:gd name="connsiteY93" fmla="*/ 418942 h 667047"/>
              <a:gd name="connsiteX94" fmla="*/ 634409 w 1537184"/>
              <a:gd name="connsiteY94" fmla="*/ 419917 h 667047"/>
              <a:gd name="connsiteX95" fmla="*/ 625483 w 1537184"/>
              <a:gd name="connsiteY95" fmla="*/ 424322 h 667047"/>
              <a:gd name="connsiteX96" fmla="*/ 610312 w 1537184"/>
              <a:gd name="connsiteY96" fmla="*/ 431074 h 667047"/>
              <a:gd name="connsiteX97" fmla="*/ 596604 w 1537184"/>
              <a:gd name="connsiteY97" fmla="*/ 434704 h 667047"/>
              <a:gd name="connsiteX98" fmla="*/ 584342 w 1537184"/>
              <a:gd name="connsiteY98" fmla="*/ 437437 h 667047"/>
              <a:gd name="connsiteX99" fmla="*/ 515691 w 1537184"/>
              <a:gd name="connsiteY99" fmla="*/ 465959 h 667047"/>
              <a:gd name="connsiteX100" fmla="*/ 503688 w 1537184"/>
              <a:gd name="connsiteY100" fmla="*/ 472460 h 667047"/>
              <a:gd name="connsiteX101" fmla="*/ 480687 w 1537184"/>
              <a:gd name="connsiteY101" fmla="*/ 482497 h 667047"/>
              <a:gd name="connsiteX102" fmla="*/ 460657 w 1537184"/>
              <a:gd name="connsiteY102" fmla="*/ 487592 h 667047"/>
              <a:gd name="connsiteX103" fmla="*/ 447603 w 1537184"/>
              <a:gd name="connsiteY103" fmla="*/ 488109 h 667047"/>
              <a:gd name="connsiteX104" fmla="*/ 424420 w 1537184"/>
              <a:gd name="connsiteY104" fmla="*/ 493317 h 667047"/>
              <a:gd name="connsiteX105" fmla="*/ 385670 w 1537184"/>
              <a:gd name="connsiteY105" fmla="*/ 514209 h 667047"/>
              <a:gd name="connsiteX106" fmla="*/ 365960 w 1537184"/>
              <a:gd name="connsiteY106" fmla="*/ 519960 h 667047"/>
              <a:gd name="connsiteX107" fmla="*/ 361908 w 1537184"/>
              <a:gd name="connsiteY107" fmla="*/ 527918 h 667047"/>
              <a:gd name="connsiteX108" fmla="*/ 365654 w 1537184"/>
              <a:gd name="connsiteY108" fmla="*/ 537980 h 667047"/>
              <a:gd name="connsiteX109" fmla="*/ 382958 w 1537184"/>
              <a:gd name="connsiteY109" fmla="*/ 536730 h 667047"/>
              <a:gd name="connsiteX110" fmla="*/ 384452 w 1537184"/>
              <a:gd name="connsiteY110" fmla="*/ 538316 h 667047"/>
              <a:gd name="connsiteX111" fmla="*/ 345060 w 1537184"/>
              <a:gd name="connsiteY111" fmla="*/ 558708 h 667047"/>
              <a:gd name="connsiteX112" fmla="*/ 345503 w 1537184"/>
              <a:gd name="connsiteY112" fmla="*/ 566934 h 667047"/>
              <a:gd name="connsiteX113" fmla="*/ 323493 w 1537184"/>
              <a:gd name="connsiteY113" fmla="*/ 583393 h 667047"/>
              <a:gd name="connsiteX114" fmla="*/ 319333 w 1537184"/>
              <a:gd name="connsiteY114" fmla="*/ 586816 h 667047"/>
              <a:gd name="connsiteX115" fmla="*/ 336302 w 1537184"/>
              <a:gd name="connsiteY115" fmla="*/ 591602 h 667047"/>
              <a:gd name="connsiteX116" fmla="*/ 304513 w 1537184"/>
              <a:gd name="connsiteY116" fmla="*/ 606492 h 667047"/>
              <a:gd name="connsiteX117" fmla="*/ 258894 w 1537184"/>
              <a:gd name="connsiteY117" fmla="*/ 620856 h 667047"/>
              <a:gd name="connsiteX118" fmla="*/ 191735 w 1537184"/>
              <a:gd name="connsiteY118" fmla="*/ 643188 h 667047"/>
              <a:gd name="connsiteX119" fmla="*/ 176000 w 1537184"/>
              <a:gd name="connsiteY119" fmla="*/ 644094 h 667047"/>
              <a:gd name="connsiteX120" fmla="*/ 166252 w 1537184"/>
              <a:gd name="connsiteY120" fmla="*/ 644922 h 667047"/>
              <a:gd name="connsiteX121" fmla="*/ 98804 w 1537184"/>
              <a:gd name="connsiteY121" fmla="*/ 661476 h 667047"/>
              <a:gd name="connsiteX122" fmla="*/ 40740 w 1537184"/>
              <a:gd name="connsiteY122" fmla="*/ 666710 h 667047"/>
              <a:gd name="connsiteX123" fmla="*/ 9316 w 1537184"/>
              <a:gd name="connsiteY123" fmla="*/ 661286 h 667047"/>
              <a:gd name="connsiteX124" fmla="*/ 816 w 1537184"/>
              <a:gd name="connsiteY124" fmla="*/ 649715 h 667047"/>
              <a:gd name="connsiteX125" fmla="*/ 21638 w 1537184"/>
              <a:gd name="connsiteY125" fmla="*/ 629531 h 667047"/>
              <a:gd name="connsiteX126" fmla="*/ 75864 w 1537184"/>
              <a:gd name="connsiteY126" fmla="*/ 603285 h 667047"/>
              <a:gd name="connsiteX127" fmla="*/ 146465 w 1537184"/>
              <a:gd name="connsiteY127" fmla="*/ 564408 h 667047"/>
              <a:gd name="connsiteX128" fmla="*/ 149223 w 1537184"/>
              <a:gd name="connsiteY128" fmla="*/ 562355 h 667047"/>
              <a:gd name="connsiteX129" fmla="*/ 149558 w 1537184"/>
              <a:gd name="connsiteY129" fmla="*/ 561346 h 667047"/>
              <a:gd name="connsiteX130" fmla="*/ 144226 w 1537184"/>
              <a:gd name="connsiteY130" fmla="*/ 555337 h 667047"/>
              <a:gd name="connsiteX131" fmla="*/ 154021 w 1537184"/>
              <a:gd name="connsiteY131" fmla="*/ 546292 h 667047"/>
              <a:gd name="connsiteX132" fmla="*/ 178346 w 1537184"/>
              <a:gd name="connsiteY132" fmla="*/ 534436 h 667047"/>
              <a:gd name="connsiteX133" fmla="*/ 181011 w 1537184"/>
              <a:gd name="connsiteY133" fmla="*/ 532600 h 667047"/>
              <a:gd name="connsiteX134" fmla="*/ 187988 w 1537184"/>
              <a:gd name="connsiteY134" fmla="*/ 523158 h 667047"/>
              <a:gd name="connsiteX135" fmla="*/ 203022 w 1537184"/>
              <a:gd name="connsiteY135" fmla="*/ 507320 h 667047"/>
              <a:gd name="connsiteX136" fmla="*/ 243570 w 1537184"/>
              <a:gd name="connsiteY136" fmla="*/ 475323 h 667047"/>
              <a:gd name="connsiteX137" fmla="*/ 251094 w 1537184"/>
              <a:gd name="connsiteY137" fmla="*/ 469986 h 667047"/>
              <a:gd name="connsiteX138" fmla="*/ 227393 w 1537184"/>
              <a:gd name="connsiteY138" fmla="*/ 462105 h 667047"/>
              <a:gd name="connsiteX139" fmla="*/ 212435 w 1537184"/>
              <a:gd name="connsiteY139" fmla="*/ 422485 h 667047"/>
              <a:gd name="connsiteX140" fmla="*/ 221789 w 1537184"/>
              <a:gd name="connsiteY140" fmla="*/ 416951 h 667047"/>
              <a:gd name="connsiteX141" fmla="*/ 303492 w 1537184"/>
              <a:gd name="connsiteY141" fmla="*/ 385040 h 667047"/>
              <a:gd name="connsiteX142" fmla="*/ 389585 w 1537184"/>
              <a:gd name="connsiteY142" fmla="*/ 360156 h 667047"/>
              <a:gd name="connsiteX143" fmla="*/ 501525 w 1537184"/>
              <a:gd name="connsiteY143" fmla="*/ 333272 h 667047"/>
              <a:gd name="connsiteX144" fmla="*/ 646534 w 1537184"/>
              <a:gd name="connsiteY144" fmla="*/ 295748 h 667047"/>
              <a:gd name="connsiteX145" fmla="*/ 684919 w 1537184"/>
              <a:gd name="connsiteY145" fmla="*/ 282780 h 667047"/>
              <a:gd name="connsiteX146" fmla="*/ 742602 w 1537184"/>
              <a:gd name="connsiteY146" fmla="*/ 265906 h 667047"/>
              <a:gd name="connsiteX147" fmla="*/ 762389 w 1537184"/>
              <a:gd name="connsiteY147" fmla="*/ 263509 h 667047"/>
              <a:gd name="connsiteX148" fmla="*/ 785832 w 1537184"/>
              <a:gd name="connsiteY148" fmla="*/ 259146 h 667047"/>
              <a:gd name="connsiteX149" fmla="*/ 818870 w 1537184"/>
              <a:gd name="connsiteY149" fmla="*/ 250749 h 667047"/>
              <a:gd name="connsiteX150" fmla="*/ 843957 w 1537184"/>
              <a:gd name="connsiteY150" fmla="*/ 247930 h 667047"/>
              <a:gd name="connsiteX151" fmla="*/ 864398 w 1537184"/>
              <a:gd name="connsiteY151" fmla="*/ 243644 h 667047"/>
              <a:gd name="connsiteX152" fmla="*/ 895442 w 1537184"/>
              <a:gd name="connsiteY152" fmla="*/ 229004 h 667047"/>
              <a:gd name="connsiteX153" fmla="*/ 951602 w 1537184"/>
              <a:gd name="connsiteY153" fmla="*/ 206198 h 667047"/>
              <a:gd name="connsiteX154" fmla="*/ 968494 w 1537184"/>
              <a:gd name="connsiteY154" fmla="*/ 199395 h 667047"/>
              <a:gd name="connsiteX155" fmla="*/ 969621 w 1537184"/>
              <a:gd name="connsiteY155" fmla="*/ 200249 h 667047"/>
              <a:gd name="connsiteX156" fmla="*/ 948708 w 1537184"/>
              <a:gd name="connsiteY156" fmla="*/ 209224 h 667047"/>
              <a:gd name="connsiteX157" fmla="*/ 950139 w 1537184"/>
              <a:gd name="connsiteY157" fmla="*/ 210328 h 667047"/>
              <a:gd name="connsiteX158" fmla="*/ 976278 w 1537184"/>
              <a:gd name="connsiteY158" fmla="*/ 199119 h 667047"/>
              <a:gd name="connsiteX159" fmla="*/ 1040709 w 1537184"/>
              <a:gd name="connsiteY159" fmla="*/ 170459 h 667047"/>
              <a:gd name="connsiteX160" fmla="*/ 1085263 w 1537184"/>
              <a:gd name="connsiteY160" fmla="*/ 152481 h 667047"/>
              <a:gd name="connsiteX161" fmla="*/ 1107990 w 1537184"/>
              <a:gd name="connsiteY161" fmla="*/ 141945 h 667047"/>
              <a:gd name="connsiteX162" fmla="*/ 1130244 w 1537184"/>
              <a:gd name="connsiteY162" fmla="*/ 128960 h 667047"/>
              <a:gd name="connsiteX163" fmla="*/ 1251887 w 1537184"/>
              <a:gd name="connsiteY163" fmla="*/ 77029 h 667047"/>
              <a:gd name="connsiteX164" fmla="*/ 1264621 w 1537184"/>
              <a:gd name="connsiteY164" fmla="*/ 70510 h 667047"/>
              <a:gd name="connsiteX165" fmla="*/ 1286859 w 1537184"/>
              <a:gd name="connsiteY165" fmla="*/ 61880 h 667047"/>
              <a:gd name="connsiteX166" fmla="*/ 1317826 w 1537184"/>
              <a:gd name="connsiteY166" fmla="*/ 51412 h 667047"/>
              <a:gd name="connsiteX167" fmla="*/ 1344528 w 1537184"/>
              <a:gd name="connsiteY167" fmla="*/ 40428 h 667047"/>
              <a:gd name="connsiteX168" fmla="*/ 1340584 w 1537184"/>
              <a:gd name="connsiteY168" fmla="*/ 39255 h 667047"/>
              <a:gd name="connsiteX169" fmla="*/ 1354947 w 1537184"/>
              <a:gd name="connsiteY169" fmla="*/ 36306 h 667047"/>
              <a:gd name="connsiteX170" fmla="*/ 1375511 w 1537184"/>
              <a:gd name="connsiteY170" fmla="*/ 24942 h 667047"/>
              <a:gd name="connsiteX171" fmla="*/ 1393012 w 1537184"/>
              <a:gd name="connsiteY171" fmla="*/ 14242 h 667047"/>
              <a:gd name="connsiteX172" fmla="*/ 1428914 w 1537184"/>
              <a:gd name="connsiteY172" fmla="*/ 6740 h 667047"/>
              <a:gd name="connsiteX173" fmla="*/ 1469903 w 1537184"/>
              <a:gd name="connsiteY173" fmla="*/ 7465 h 667047"/>
              <a:gd name="connsiteX174" fmla="*/ 1475478 w 1537184"/>
              <a:gd name="connsiteY174" fmla="*/ 9465 h 667047"/>
              <a:gd name="connsiteX175" fmla="*/ 1474321 w 1537184"/>
              <a:gd name="connsiteY175" fmla="*/ 10992 h 667047"/>
              <a:gd name="connsiteX176" fmla="*/ 1509506 w 1537184"/>
              <a:gd name="connsiteY176" fmla="*/ 9629 h 667047"/>
              <a:gd name="connsiteX177" fmla="*/ 1526186 w 1537184"/>
              <a:gd name="connsiteY177" fmla="*/ 2593 h 66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1537184" h="667047">
                <a:moveTo>
                  <a:pt x="499529" y="465096"/>
                </a:moveTo>
                <a:cubicBezTo>
                  <a:pt x="488531" y="469486"/>
                  <a:pt x="477549" y="473882"/>
                  <a:pt x="466552" y="478271"/>
                </a:cubicBezTo>
                <a:cubicBezTo>
                  <a:pt x="467283" y="478832"/>
                  <a:pt x="468014" y="479401"/>
                  <a:pt x="468745" y="479961"/>
                </a:cubicBezTo>
                <a:cubicBezTo>
                  <a:pt x="479485" y="475349"/>
                  <a:pt x="490238" y="470736"/>
                  <a:pt x="500976" y="466123"/>
                </a:cubicBezTo>
                <a:cubicBezTo>
                  <a:pt x="500489" y="465778"/>
                  <a:pt x="500017" y="465433"/>
                  <a:pt x="499529" y="465096"/>
                </a:cubicBezTo>
                <a:close/>
                <a:moveTo>
                  <a:pt x="918518" y="221744"/>
                </a:moveTo>
                <a:cubicBezTo>
                  <a:pt x="908038" y="225900"/>
                  <a:pt x="897573" y="230047"/>
                  <a:pt x="887094" y="234203"/>
                </a:cubicBezTo>
                <a:cubicBezTo>
                  <a:pt x="887551" y="234625"/>
                  <a:pt x="888023" y="235048"/>
                  <a:pt x="888480" y="235470"/>
                </a:cubicBezTo>
                <a:cubicBezTo>
                  <a:pt x="898990" y="231297"/>
                  <a:pt x="909501" y="227133"/>
                  <a:pt x="920010" y="222959"/>
                </a:cubicBezTo>
                <a:close/>
                <a:moveTo>
                  <a:pt x="1478204" y="28753"/>
                </a:moveTo>
                <a:cubicBezTo>
                  <a:pt x="1472615" y="28934"/>
                  <a:pt x="1467238" y="29641"/>
                  <a:pt x="1462089" y="30702"/>
                </a:cubicBezTo>
                <a:cubicBezTo>
                  <a:pt x="1448456" y="33521"/>
                  <a:pt x="1434748" y="36246"/>
                  <a:pt x="1421420" y="39470"/>
                </a:cubicBezTo>
                <a:cubicBezTo>
                  <a:pt x="1408869" y="42506"/>
                  <a:pt x="1396621" y="45989"/>
                  <a:pt x="1384482" y="49515"/>
                </a:cubicBezTo>
                <a:cubicBezTo>
                  <a:pt x="1377460" y="51559"/>
                  <a:pt x="1370819" y="54050"/>
                  <a:pt x="1364101" y="56421"/>
                </a:cubicBezTo>
                <a:cubicBezTo>
                  <a:pt x="1357673" y="58690"/>
                  <a:pt x="1351367" y="61087"/>
                  <a:pt x="1344970" y="63397"/>
                </a:cubicBezTo>
                <a:cubicBezTo>
                  <a:pt x="1342670" y="64225"/>
                  <a:pt x="1338587" y="64768"/>
                  <a:pt x="1338207" y="65785"/>
                </a:cubicBezTo>
                <a:cubicBezTo>
                  <a:pt x="1336334" y="70829"/>
                  <a:pt x="1328762" y="71907"/>
                  <a:pt x="1322395" y="73925"/>
                </a:cubicBezTo>
                <a:cubicBezTo>
                  <a:pt x="1319334" y="74899"/>
                  <a:pt x="1316136" y="75830"/>
                  <a:pt x="1313469" y="77106"/>
                </a:cubicBezTo>
                <a:cubicBezTo>
                  <a:pt x="1298176" y="84392"/>
                  <a:pt x="1282853" y="91652"/>
                  <a:pt x="1267880" y="99145"/>
                </a:cubicBezTo>
                <a:cubicBezTo>
                  <a:pt x="1255116" y="105534"/>
                  <a:pt x="1242809" y="112207"/>
                  <a:pt x="1229846" y="119001"/>
                </a:cubicBezTo>
                <a:cubicBezTo>
                  <a:pt x="1233471" y="119588"/>
                  <a:pt x="1235740" y="119950"/>
                  <a:pt x="1237767" y="120278"/>
                </a:cubicBezTo>
                <a:cubicBezTo>
                  <a:pt x="1231765" y="125692"/>
                  <a:pt x="1223582" y="129967"/>
                  <a:pt x="1215873" y="134310"/>
                </a:cubicBezTo>
                <a:lnTo>
                  <a:pt x="1196843" y="148741"/>
                </a:lnTo>
                <a:lnTo>
                  <a:pt x="1196823" y="148748"/>
                </a:lnTo>
                <a:lnTo>
                  <a:pt x="1196823" y="148757"/>
                </a:lnTo>
                <a:lnTo>
                  <a:pt x="1196843" y="148741"/>
                </a:lnTo>
                <a:lnTo>
                  <a:pt x="1241285" y="134849"/>
                </a:lnTo>
                <a:cubicBezTo>
                  <a:pt x="1247180" y="132970"/>
                  <a:pt x="1253334" y="131159"/>
                  <a:pt x="1258360" y="128658"/>
                </a:cubicBezTo>
                <a:cubicBezTo>
                  <a:pt x="1265946" y="124891"/>
                  <a:pt x="1272390" y="120398"/>
                  <a:pt x="1279792" y="116501"/>
                </a:cubicBezTo>
                <a:cubicBezTo>
                  <a:pt x="1291170" y="110500"/>
                  <a:pt x="1302548" y="104482"/>
                  <a:pt x="1314612" y="98946"/>
                </a:cubicBezTo>
                <a:cubicBezTo>
                  <a:pt x="1334063" y="90023"/>
                  <a:pt x="1353896" y="81357"/>
                  <a:pt x="1373910" y="72830"/>
                </a:cubicBezTo>
                <a:cubicBezTo>
                  <a:pt x="1383171" y="68881"/>
                  <a:pt x="1394155" y="66105"/>
                  <a:pt x="1402653" y="61733"/>
                </a:cubicBezTo>
                <a:cubicBezTo>
                  <a:pt x="1411656" y="57103"/>
                  <a:pt x="1419667" y="52076"/>
                  <a:pt x="1431960" y="50214"/>
                </a:cubicBezTo>
                <a:cubicBezTo>
                  <a:pt x="1433468" y="49981"/>
                  <a:pt x="1435920" y="48705"/>
                  <a:pt x="1435707" y="48334"/>
                </a:cubicBezTo>
                <a:cubicBezTo>
                  <a:pt x="1432828" y="43436"/>
                  <a:pt x="1441008" y="43876"/>
                  <a:pt x="1444724" y="42281"/>
                </a:cubicBezTo>
                <a:cubicBezTo>
                  <a:pt x="1446218" y="41643"/>
                  <a:pt x="1448777" y="41816"/>
                  <a:pt x="1450269" y="41178"/>
                </a:cubicBezTo>
                <a:cubicBezTo>
                  <a:pt x="1459668" y="37108"/>
                  <a:pt x="1468913" y="32909"/>
                  <a:pt x="1478204" y="28753"/>
                </a:cubicBezTo>
                <a:close/>
                <a:moveTo>
                  <a:pt x="1537184" y="0"/>
                </a:moveTo>
                <a:lnTo>
                  <a:pt x="1537184" y="33702"/>
                </a:lnTo>
                <a:lnTo>
                  <a:pt x="1533147" y="34245"/>
                </a:lnTo>
                <a:cubicBezTo>
                  <a:pt x="1525150" y="36487"/>
                  <a:pt x="1517412" y="39048"/>
                  <a:pt x="1509750" y="41652"/>
                </a:cubicBezTo>
                <a:cubicBezTo>
                  <a:pt x="1506354" y="42799"/>
                  <a:pt x="1503109" y="44187"/>
                  <a:pt x="1500276" y="45747"/>
                </a:cubicBezTo>
                <a:cubicBezTo>
                  <a:pt x="1493178" y="49654"/>
                  <a:pt x="1486720" y="53964"/>
                  <a:pt x="1479316" y="57672"/>
                </a:cubicBezTo>
                <a:cubicBezTo>
                  <a:pt x="1464983" y="64846"/>
                  <a:pt x="1450011" y="71614"/>
                  <a:pt x="1435616" y="78753"/>
                </a:cubicBezTo>
                <a:cubicBezTo>
                  <a:pt x="1420217" y="86393"/>
                  <a:pt x="1405045" y="94195"/>
                  <a:pt x="1390102" y="102128"/>
                </a:cubicBezTo>
                <a:cubicBezTo>
                  <a:pt x="1386706" y="103930"/>
                  <a:pt x="1385107" y="106784"/>
                  <a:pt x="1381969" y="108793"/>
                </a:cubicBezTo>
                <a:cubicBezTo>
                  <a:pt x="1375769" y="112759"/>
                  <a:pt x="1369067" y="116466"/>
                  <a:pt x="1362213" y="120493"/>
                </a:cubicBezTo>
                <a:cubicBezTo>
                  <a:pt x="1362029" y="120415"/>
                  <a:pt x="1363599" y="121079"/>
                  <a:pt x="1365016" y="121683"/>
                </a:cubicBezTo>
                <a:cubicBezTo>
                  <a:pt x="1364894" y="122054"/>
                  <a:pt x="1364939" y="122252"/>
                  <a:pt x="1364787" y="122330"/>
                </a:cubicBezTo>
                <a:cubicBezTo>
                  <a:pt x="1355877" y="126830"/>
                  <a:pt x="1347300" y="131590"/>
                  <a:pt x="1337872" y="135729"/>
                </a:cubicBezTo>
                <a:cubicBezTo>
                  <a:pt x="1331337" y="138591"/>
                  <a:pt x="1323629" y="140592"/>
                  <a:pt x="1316456" y="142989"/>
                </a:cubicBezTo>
                <a:cubicBezTo>
                  <a:pt x="1315587" y="143282"/>
                  <a:pt x="1314155" y="143523"/>
                  <a:pt x="1313972" y="143928"/>
                </a:cubicBezTo>
                <a:cubicBezTo>
                  <a:pt x="1311459" y="149499"/>
                  <a:pt x="1301787" y="150292"/>
                  <a:pt x="1295207" y="153163"/>
                </a:cubicBezTo>
                <a:cubicBezTo>
                  <a:pt x="1269571" y="164346"/>
                  <a:pt x="1244073" y="175624"/>
                  <a:pt x="1218665" y="186979"/>
                </a:cubicBezTo>
                <a:cubicBezTo>
                  <a:pt x="1203754" y="193644"/>
                  <a:pt x="1189039" y="200455"/>
                  <a:pt x="1174493" y="207362"/>
                </a:cubicBezTo>
                <a:cubicBezTo>
                  <a:pt x="1171599" y="208741"/>
                  <a:pt x="1169923" y="210914"/>
                  <a:pt x="1167455" y="212621"/>
                </a:cubicBezTo>
                <a:cubicBezTo>
                  <a:pt x="1165247" y="214148"/>
                  <a:pt x="1163144" y="215906"/>
                  <a:pt x="1160296" y="216907"/>
                </a:cubicBezTo>
                <a:cubicBezTo>
                  <a:pt x="1133899" y="226115"/>
                  <a:pt x="1107273" y="235117"/>
                  <a:pt x="1080877" y="244317"/>
                </a:cubicBezTo>
                <a:cubicBezTo>
                  <a:pt x="1061350" y="251120"/>
                  <a:pt x="1041988" y="258061"/>
                  <a:pt x="1022675" y="265045"/>
                </a:cubicBezTo>
                <a:cubicBezTo>
                  <a:pt x="1012149" y="268855"/>
                  <a:pt x="1001806" y="272830"/>
                  <a:pt x="991525" y="276857"/>
                </a:cubicBezTo>
                <a:cubicBezTo>
                  <a:pt x="984321" y="279676"/>
                  <a:pt x="977542" y="282840"/>
                  <a:pt x="970307" y="285625"/>
                </a:cubicBezTo>
                <a:cubicBezTo>
                  <a:pt x="955714" y="291247"/>
                  <a:pt x="940939" y="296722"/>
                  <a:pt x="926255" y="302275"/>
                </a:cubicBezTo>
                <a:cubicBezTo>
                  <a:pt x="925265" y="302646"/>
                  <a:pt x="924428" y="303154"/>
                  <a:pt x="923834" y="304534"/>
                </a:cubicBezTo>
                <a:cubicBezTo>
                  <a:pt x="926194" y="304387"/>
                  <a:pt x="928556" y="304223"/>
                  <a:pt x="930917" y="304103"/>
                </a:cubicBezTo>
                <a:cubicBezTo>
                  <a:pt x="937131" y="303784"/>
                  <a:pt x="943362" y="303448"/>
                  <a:pt x="949591" y="303198"/>
                </a:cubicBezTo>
                <a:cubicBezTo>
                  <a:pt x="953293" y="303051"/>
                  <a:pt x="957009" y="303077"/>
                  <a:pt x="960726" y="302990"/>
                </a:cubicBezTo>
                <a:cubicBezTo>
                  <a:pt x="962173" y="302956"/>
                  <a:pt x="964503" y="302490"/>
                  <a:pt x="964945" y="302835"/>
                </a:cubicBezTo>
                <a:cubicBezTo>
                  <a:pt x="971663" y="308035"/>
                  <a:pt x="981106" y="304982"/>
                  <a:pt x="989286" y="305456"/>
                </a:cubicBezTo>
                <a:cubicBezTo>
                  <a:pt x="998608" y="306000"/>
                  <a:pt x="1008021" y="306120"/>
                  <a:pt x="1018120" y="306448"/>
                </a:cubicBezTo>
                <a:cubicBezTo>
                  <a:pt x="1015987" y="311397"/>
                  <a:pt x="1021091" y="312234"/>
                  <a:pt x="1026254" y="313354"/>
                </a:cubicBezTo>
                <a:cubicBezTo>
                  <a:pt x="1035591" y="315372"/>
                  <a:pt x="1044746" y="317657"/>
                  <a:pt x="1053977" y="319838"/>
                </a:cubicBezTo>
                <a:cubicBezTo>
                  <a:pt x="1053961" y="320321"/>
                  <a:pt x="1053930" y="320813"/>
                  <a:pt x="1053916" y="321296"/>
                </a:cubicBezTo>
                <a:cubicBezTo>
                  <a:pt x="1049879" y="322020"/>
                  <a:pt x="1045858" y="322735"/>
                  <a:pt x="1039354" y="323899"/>
                </a:cubicBezTo>
                <a:cubicBezTo>
                  <a:pt x="1050626" y="325529"/>
                  <a:pt x="1059917" y="326874"/>
                  <a:pt x="1070077" y="328340"/>
                </a:cubicBezTo>
                <a:cubicBezTo>
                  <a:pt x="1061791" y="335082"/>
                  <a:pt x="1054829" y="341816"/>
                  <a:pt x="1072072" y="348206"/>
                </a:cubicBezTo>
                <a:cubicBezTo>
                  <a:pt x="1071326" y="348404"/>
                  <a:pt x="1070564" y="348602"/>
                  <a:pt x="1069818" y="348809"/>
                </a:cubicBezTo>
                <a:cubicBezTo>
                  <a:pt x="1056383" y="347153"/>
                  <a:pt x="1042796" y="345809"/>
                  <a:pt x="1029559" y="343748"/>
                </a:cubicBezTo>
                <a:cubicBezTo>
                  <a:pt x="1019887" y="342239"/>
                  <a:pt x="1011128" y="342204"/>
                  <a:pt x="1001593" y="344300"/>
                </a:cubicBezTo>
                <a:cubicBezTo>
                  <a:pt x="989194" y="347033"/>
                  <a:pt x="976400" y="349455"/>
                  <a:pt x="963376" y="350878"/>
                </a:cubicBezTo>
                <a:cubicBezTo>
                  <a:pt x="956370" y="351646"/>
                  <a:pt x="948464" y="350318"/>
                  <a:pt x="941138" y="349473"/>
                </a:cubicBezTo>
                <a:cubicBezTo>
                  <a:pt x="924534" y="347576"/>
                  <a:pt x="908068" y="345274"/>
                  <a:pt x="891435" y="343446"/>
                </a:cubicBezTo>
                <a:cubicBezTo>
                  <a:pt x="888145" y="343084"/>
                  <a:pt x="884277" y="343877"/>
                  <a:pt x="880880" y="344507"/>
                </a:cubicBezTo>
                <a:cubicBezTo>
                  <a:pt x="875442" y="345515"/>
                  <a:pt x="870171" y="346800"/>
                  <a:pt x="864856" y="348025"/>
                </a:cubicBezTo>
                <a:cubicBezTo>
                  <a:pt x="860667" y="348990"/>
                  <a:pt x="856645" y="350180"/>
                  <a:pt x="852380" y="350999"/>
                </a:cubicBezTo>
                <a:cubicBezTo>
                  <a:pt x="845358" y="352353"/>
                  <a:pt x="838169" y="353457"/>
                  <a:pt x="831116" y="354750"/>
                </a:cubicBezTo>
                <a:cubicBezTo>
                  <a:pt x="828557" y="355215"/>
                  <a:pt x="825740" y="355655"/>
                  <a:pt x="823743" y="356587"/>
                </a:cubicBezTo>
                <a:cubicBezTo>
                  <a:pt x="814575" y="360897"/>
                  <a:pt x="804795" y="364941"/>
                  <a:pt x="796951" y="369951"/>
                </a:cubicBezTo>
                <a:cubicBezTo>
                  <a:pt x="791315" y="373554"/>
                  <a:pt x="785191" y="375684"/>
                  <a:pt x="777728" y="377849"/>
                </a:cubicBezTo>
                <a:cubicBezTo>
                  <a:pt x="758048" y="383565"/>
                  <a:pt x="738048" y="382453"/>
                  <a:pt x="717592" y="380936"/>
                </a:cubicBezTo>
                <a:cubicBezTo>
                  <a:pt x="714606" y="380711"/>
                  <a:pt x="710798" y="380755"/>
                  <a:pt x="708467" y="381616"/>
                </a:cubicBezTo>
                <a:cubicBezTo>
                  <a:pt x="690296" y="388376"/>
                  <a:pt x="672399" y="395378"/>
                  <a:pt x="654409" y="402293"/>
                </a:cubicBezTo>
                <a:cubicBezTo>
                  <a:pt x="653617" y="402594"/>
                  <a:pt x="652749" y="402836"/>
                  <a:pt x="652749" y="403758"/>
                </a:cubicBezTo>
                <a:cubicBezTo>
                  <a:pt x="654181" y="403568"/>
                  <a:pt x="655612" y="403379"/>
                  <a:pt x="658019" y="403060"/>
                </a:cubicBezTo>
                <a:cubicBezTo>
                  <a:pt x="646412" y="408363"/>
                  <a:pt x="635720" y="413243"/>
                  <a:pt x="623244" y="418942"/>
                </a:cubicBezTo>
                <a:cubicBezTo>
                  <a:pt x="628089" y="419364"/>
                  <a:pt x="630419" y="419563"/>
                  <a:pt x="634409" y="419917"/>
                </a:cubicBezTo>
                <a:cubicBezTo>
                  <a:pt x="630890" y="421649"/>
                  <a:pt x="628148" y="422960"/>
                  <a:pt x="625483" y="424322"/>
                </a:cubicBezTo>
                <a:cubicBezTo>
                  <a:pt x="620762" y="426728"/>
                  <a:pt x="613663" y="427004"/>
                  <a:pt x="610312" y="431074"/>
                </a:cubicBezTo>
                <a:cubicBezTo>
                  <a:pt x="608668" y="433066"/>
                  <a:pt x="601402" y="433600"/>
                  <a:pt x="596604" y="434704"/>
                </a:cubicBezTo>
                <a:cubicBezTo>
                  <a:pt x="592537" y="435652"/>
                  <a:pt x="587800" y="436032"/>
                  <a:pt x="584342" y="437437"/>
                </a:cubicBezTo>
                <a:cubicBezTo>
                  <a:pt x="561295" y="446818"/>
                  <a:pt x="538432" y="456354"/>
                  <a:pt x="515691" y="465959"/>
                </a:cubicBezTo>
                <a:cubicBezTo>
                  <a:pt x="511258" y="467830"/>
                  <a:pt x="506627" y="469899"/>
                  <a:pt x="503688" y="472460"/>
                </a:cubicBezTo>
                <a:cubicBezTo>
                  <a:pt x="497975" y="477426"/>
                  <a:pt x="490055" y="480350"/>
                  <a:pt x="480687" y="482497"/>
                </a:cubicBezTo>
                <a:cubicBezTo>
                  <a:pt x="473908" y="484049"/>
                  <a:pt x="467543" y="486247"/>
                  <a:pt x="460657" y="487592"/>
                </a:cubicBezTo>
                <a:cubicBezTo>
                  <a:pt x="456636" y="488376"/>
                  <a:pt x="451716" y="488635"/>
                  <a:pt x="447603" y="488109"/>
                </a:cubicBezTo>
                <a:cubicBezTo>
                  <a:pt x="440704" y="487239"/>
                  <a:pt x="427055" y="489498"/>
                  <a:pt x="424420" y="493317"/>
                </a:cubicBezTo>
                <a:cubicBezTo>
                  <a:pt x="417200" y="503802"/>
                  <a:pt x="401328" y="508915"/>
                  <a:pt x="385670" y="514209"/>
                </a:cubicBezTo>
                <a:cubicBezTo>
                  <a:pt x="379409" y="516330"/>
                  <a:pt x="372692" y="518011"/>
                  <a:pt x="365960" y="519960"/>
                </a:cubicBezTo>
                <a:cubicBezTo>
                  <a:pt x="373742" y="524288"/>
                  <a:pt x="363675" y="525357"/>
                  <a:pt x="361908" y="527918"/>
                </a:cubicBezTo>
                <a:cubicBezTo>
                  <a:pt x="369935" y="529927"/>
                  <a:pt x="370422" y="531246"/>
                  <a:pt x="365654" y="537980"/>
                </a:cubicBezTo>
                <a:cubicBezTo>
                  <a:pt x="371398" y="537566"/>
                  <a:pt x="377170" y="537144"/>
                  <a:pt x="382958" y="536730"/>
                </a:cubicBezTo>
                <a:lnTo>
                  <a:pt x="384452" y="538316"/>
                </a:lnTo>
                <a:cubicBezTo>
                  <a:pt x="371443" y="545050"/>
                  <a:pt x="358435" y="551784"/>
                  <a:pt x="345060" y="558708"/>
                </a:cubicBezTo>
                <a:cubicBezTo>
                  <a:pt x="351337" y="561467"/>
                  <a:pt x="348930" y="564304"/>
                  <a:pt x="345503" y="566934"/>
                </a:cubicBezTo>
                <a:cubicBezTo>
                  <a:pt x="338298" y="572469"/>
                  <a:pt x="330820" y="577901"/>
                  <a:pt x="323493" y="583393"/>
                </a:cubicBezTo>
                <a:cubicBezTo>
                  <a:pt x="322000" y="584514"/>
                  <a:pt x="320674" y="585713"/>
                  <a:pt x="319333" y="586816"/>
                </a:cubicBezTo>
                <a:cubicBezTo>
                  <a:pt x="324528" y="588282"/>
                  <a:pt x="329280" y="589618"/>
                  <a:pt x="336302" y="591602"/>
                </a:cubicBezTo>
                <a:cubicBezTo>
                  <a:pt x="324634" y="597146"/>
                  <a:pt x="315343" y="602483"/>
                  <a:pt x="304513" y="606492"/>
                </a:cubicBezTo>
                <a:cubicBezTo>
                  <a:pt x="289981" y="611881"/>
                  <a:pt x="274917" y="617184"/>
                  <a:pt x="258894" y="620856"/>
                </a:cubicBezTo>
                <a:cubicBezTo>
                  <a:pt x="234401" y="626478"/>
                  <a:pt x="212786" y="634454"/>
                  <a:pt x="191735" y="643188"/>
                </a:cubicBezTo>
                <a:cubicBezTo>
                  <a:pt x="187059" y="645128"/>
                  <a:pt x="182535" y="648568"/>
                  <a:pt x="176000" y="644094"/>
                </a:cubicBezTo>
                <a:cubicBezTo>
                  <a:pt x="174888" y="643335"/>
                  <a:pt x="169298" y="644180"/>
                  <a:pt x="166252" y="644922"/>
                </a:cubicBezTo>
                <a:cubicBezTo>
                  <a:pt x="143739" y="650396"/>
                  <a:pt x="121637" y="656484"/>
                  <a:pt x="98804" y="661476"/>
                </a:cubicBezTo>
                <a:cubicBezTo>
                  <a:pt x="80328" y="665519"/>
                  <a:pt x="60663" y="667985"/>
                  <a:pt x="40740" y="666710"/>
                </a:cubicBezTo>
                <a:cubicBezTo>
                  <a:pt x="30001" y="666020"/>
                  <a:pt x="19202" y="663873"/>
                  <a:pt x="9316" y="661286"/>
                </a:cubicBezTo>
                <a:cubicBezTo>
                  <a:pt x="467" y="658967"/>
                  <a:pt x="-1316" y="655147"/>
                  <a:pt x="816" y="649715"/>
                </a:cubicBezTo>
                <a:cubicBezTo>
                  <a:pt x="3954" y="641739"/>
                  <a:pt x="11433" y="634911"/>
                  <a:pt x="21638" y="629531"/>
                </a:cubicBezTo>
                <a:cubicBezTo>
                  <a:pt x="39019" y="620356"/>
                  <a:pt x="57145" y="611570"/>
                  <a:pt x="75864" y="603285"/>
                </a:cubicBezTo>
                <a:cubicBezTo>
                  <a:pt x="101926" y="591739"/>
                  <a:pt x="126267" y="579306"/>
                  <a:pt x="146465" y="564408"/>
                </a:cubicBezTo>
                <a:cubicBezTo>
                  <a:pt x="147395" y="563726"/>
                  <a:pt x="148369" y="563062"/>
                  <a:pt x="149223" y="562355"/>
                </a:cubicBezTo>
                <a:cubicBezTo>
                  <a:pt x="149481" y="562148"/>
                  <a:pt x="149406" y="561812"/>
                  <a:pt x="149558" y="561346"/>
                </a:cubicBezTo>
                <a:cubicBezTo>
                  <a:pt x="142459" y="560906"/>
                  <a:pt x="141560" y="558380"/>
                  <a:pt x="144226" y="555337"/>
                </a:cubicBezTo>
                <a:cubicBezTo>
                  <a:pt x="147013" y="552164"/>
                  <a:pt x="149741" y="548740"/>
                  <a:pt x="154021" y="546292"/>
                </a:cubicBezTo>
                <a:cubicBezTo>
                  <a:pt x="161515" y="541998"/>
                  <a:pt x="170197" y="538368"/>
                  <a:pt x="178346" y="534436"/>
                </a:cubicBezTo>
                <a:cubicBezTo>
                  <a:pt x="179428" y="533910"/>
                  <a:pt x="181240" y="533031"/>
                  <a:pt x="181011" y="532600"/>
                </a:cubicBezTo>
                <a:cubicBezTo>
                  <a:pt x="178772" y="528306"/>
                  <a:pt x="185048" y="526151"/>
                  <a:pt x="187988" y="523158"/>
                </a:cubicBezTo>
                <a:cubicBezTo>
                  <a:pt x="193137" y="517916"/>
                  <a:pt x="198849" y="512803"/>
                  <a:pt x="203022" y="507320"/>
                </a:cubicBezTo>
                <a:cubicBezTo>
                  <a:pt x="212435" y="494929"/>
                  <a:pt x="228704" y="485437"/>
                  <a:pt x="243570" y="475323"/>
                </a:cubicBezTo>
                <a:cubicBezTo>
                  <a:pt x="246144" y="473581"/>
                  <a:pt x="248581" y="471779"/>
                  <a:pt x="251094" y="469986"/>
                </a:cubicBezTo>
                <a:cubicBezTo>
                  <a:pt x="242915" y="467287"/>
                  <a:pt x="234781" y="465002"/>
                  <a:pt x="227393" y="462105"/>
                </a:cubicBezTo>
                <a:cubicBezTo>
                  <a:pt x="206175" y="453802"/>
                  <a:pt x="199062" y="434850"/>
                  <a:pt x="212435" y="422485"/>
                </a:cubicBezTo>
                <a:cubicBezTo>
                  <a:pt x="214751" y="420347"/>
                  <a:pt x="218148" y="418381"/>
                  <a:pt x="221789" y="416951"/>
                </a:cubicBezTo>
                <a:cubicBezTo>
                  <a:pt x="248947" y="406250"/>
                  <a:pt x="276563" y="395912"/>
                  <a:pt x="303492" y="385040"/>
                </a:cubicBezTo>
                <a:cubicBezTo>
                  <a:pt x="330073" y="374313"/>
                  <a:pt x="360079" y="367502"/>
                  <a:pt x="389585" y="360156"/>
                </a:cubicBezTo>
                <a:cubicBezTo>
                  <a:pt x="426690" y="350921"/>
                  <a:pt x="464466" y="342567"/>
                  <a:pt x="501525" y="333272"/>
                </a:cubicBezTo>
                <a:cubicBezTo>
                  <a:pt x="550115" y="321088"/>
                  <a:pt x="598447" y="308552"/>
                  <a:pt x="646534" y="295748"/>
                </a:cubicBezTo>
                <a:cubicBezTo>
                  <a:pt x="659954" y="292179"/>
                  <a:pt x="671849" y="286833"/>
                  <a:pt x="684919" y="282780"/>
                </a:cubicBezTo>
                <a:cubicBezTo>
                  <a:pt x="703898" y="276883"/>
                  <a:pt x="723090" y="271201"/>
                  <a:pt x="742602" y="265906"/>
                </a:cubicBezTo>
                <a:cubicBezTo>
                  <a:pt x="748513" y="264303"/>
                  <a:pt x="755870" y="264510"/>
                  <a:pt x="762389" y="263509"/>
                </a:cubicBezTo>
                <a:cubicBezTo>
                  <a:pt x="770325" y="262285"/>
                  <a:pt x="778246" y="260932"/>
                  <a:pt x="785832" y="259146"/>
                </a:cubicBezTo>
                <a:cubicBezTo>
                  <a:pt x="796981" y="256525"/>
                  <a:pt x="807537" y="253051"/>
                  <a:pt x="818870" y="250749"/>
                </a:cubicBezTo>
                <a:cubicBezTo>
                  <a:pt x="826806" y="249136"/>
                  <a:pt x="835701" y="249110"/>
                  <a:pt x="843957" y="247930"/>
                </a:cubicBezTo>
                <a:cubicBezTo>
                  <a:pt x="851116" y="246903"/>
                  <a:pt x="861047" y="246429"/>
                  <a:pt x="864398" y="243644"/>
                </a:cubicBezTo>
                <a:cubicBezTo>
                  <a:pt x="872516" y="236893"/>
                  <a:pt x="884916" y="233651"/>
                  <a:pt x="895442" y="229004"/>
                </a:cubicBezTo>
                <a:cubicBezTo>
                  <a:pt x="913582" y="220985"/>
                  <a:pt x="932821" y="213759"/>
                  <a:pt x="951602" y="206198"/>
                </a:cubicBezTo>
                <a:cubicBezTo>
                  <a:pt x="957238" y="203930"/>
                  <a:pt x="962858" y="201662"/>
                  <a:pt x="968494" y="199395"/>
                </a:cubicBezTo>
                <a:lnTo>
                  <a:pt x="969621" y="200249"/>
                </a:lnTo>
                <a:cubicBezTo>
                  <a:pt x="962645" y="203240"/>
                  <a:pt x="955684" y="206233"/>
                  <a:pt x="948708" y="209224"/>
                </a:cubicBezTo>
                <a:cubicBezTo>
                  <a:pt x="949181" y="209595"/>
                  <a:pt x="949652" y="209957"/>
                  <a:pt x="950139" y="210328"/>
                </a:cubicBezTo>
                <a:cubicBezTo>
                  <a:pt x="958852" y="206594"/>
                  <a:pt x="967671" y="202930"/>
                  <a:pt x="976278" y="199119"/>
                </a:cubicBezTo>
                <a:cubicBezTo>
                  <a:pt x="997786" y="189583"/>
                  <a:pt x="1018989" y="179823"/>
                  <a:pt x="1040709" y="170459"/>
                </a:cubicBezTo>
                <a:cubicBezTo>
                  <a:pt x="1055210" y="164208"/>
                  <a:pt x="1070534" y="158569"/>
                  <a:pt x="1085263" y="152481"/>
                </a:cubicBezTo>
                <a:cubicBezTo>
                  <a:pt x="1093184" y="149205"/>
                  <a:pt x="1101653" y="146075"/>
                  <a:pt x="1107990" y="141945"/>
                </a:cubicBezTo>
                <a:cubicBezTo>
                  <a:pt x="1115027" y="137367"/>
                  <a:pt x="1122185" y="132978"/>
                  <a:pt x="1130244" y="128960"/>
                </a:cubicBezTo>
                <a:cubicBezTo>
                  <a:pt x="1168445" y="109879"/>
                  <a:pt x="1207470" y="91453"/>
                  <a:pt x="1251887" y="77029"/>
                </a:cubicBezTo>
                <a:cubicBezTo>
                  <a:pt x="1256730" y="75451"/>
                  <a:pt x="1260066" y="72459"/>
                  <a:pt x="1264621" y="70510"/>
                </a:cubicBezTo>
                <a:cubicBezTo>
                  <a:pt x="1271795" y="67449"/>
                  <a:pt x="1279244" y="64569"/>
                  <a:pt x="1286859" y="61880"/>
                </a:cubicBezTo>
                <a:cubicBezTo>
                  <a:pt x="1297050" y="58276"/>
                  <a:pt x="1307758" y="55128"/>
                  <a:pt x="1317826" y="51412"/>
                </a:cubicBezTo>
                <a:cubicBezTo>
                  <a:pt x="1326980" y="48032"/>
                  <a:pt x="1335557" y="44144"/>
                  <a:pt x="1344528" y="40428"/>
                </a:cubicBezTo>
                <a:cubicBezTo>
                  <a:pt x="1344209" y="40333"/>
                  <a:pt x="1343218" y="40040"/>
                  <a:pt x="1340584" y="39255"/>
                </a:cubicBezTo>
                <a:cubicBezTo>
                  <a:pt x="1346234" y="38151"/>
                  <a:pt x="1351550" y="37884"/>
                  <a:pt x="1354947" y="36306"/>
                </a:cubicBezTo>
                <a:cubicBezTo>
                  <a:pt x="1362319" y="32883"/>
                  <a:pt x="1368838" y="28840"/>
                  <a:pt x="1375511" y="24942"/>
                </a:cubicBezTo>
                <a:cubicBezTo>
                  <a:pt x="1381482" y="21450"/>
                  <a:pt x="1387299" y="17872"/>
                  <a:pt x="1393012" y="14242"/>
                </a:cubicBezTo>
                <a:cubicBezTo>
                  <a:pt x="1402639" y="8112"/>
                  <a:pt x="1415997" y="7198"/>
                  <a:pt x="1428914" y="6740"/>
                </a:cubicBezTo>
                <a:cubicBezTo>
                  <a:pt x="1442501" y="6257"/>
                  <a:pt x="1456240" y="7034"/>
                  <a:pt x="1469903" y="7465"/>
                </a:cubicBezTo>
                <a:cubicBezTo>
                  <a:pt x="1471823" y="7525"/>
                  <a:pt x="1473621" y="8767"/>
                  <a:pt x="1475478" y="9465"/>
                </a:cubicBezTo>
                <a:cubicBezTo>
                  <a:pt x="1475097" y="9974"/>
                  <a:pt x="1474701" y="10483"/>
                  <a:pt x="1474321" y="10992"/>
                </a:cubicBezTo>
                <a:cubicBezTo>
                  <a:pt x="1486079" y="10638"/>
                  <a:pt x="1498128" y="11017"/>
                  <a:pt x="1509506" y="9629"/>
                </a:cubicBezTo>
                <a:cubicBezTo>
                  <a:pt x="1515721" y="8870"/>
                  <a:pt x="1521677" y="5533"/>
                  <a:pt x="1526186" y="2593"/>
                </a:cubicBezTo>
                <a:close/>
              </a:path>
            </a:pathLst>
          </a:custGeom>
          <a:gradFill flip="none" rotWithShape="1">
            <a:gsLst>
              <a:gs pos="100000">
                <a:schemeClr val="accent1">
                  <a:lumMod val="40000"/>
                  <a:lumOff val="60000"/>
                  <a:alpha val="0"/>
                </a:schemeClr>
              </a:gs>
              <a:gs pos="427">
                <a:schemeClr val="accent1">
                  <a:alpha val="50000"/>
                </a:schemeClr>
              </a:gs>
              <a:gs pos="35000">
                <a:schemeClr val="accent1">
                  <a:alpha val="20000"/>
                </a:schemeClr>
              </a:gs>
            </a:gsLst>
            <a:lin ang="5400000" scaled="1"/>
            <a:tileRect/>
          </a:gradFill>
          <a:ln w="893"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p>
            <a:endParaRPr>
              <a:latin typeface="Arial" panose="020B0604020202020204" pitchFamily="34" charset="0"/>
              <a:ea typeface="微软雅黑" panose="020B0503020204020204" charset="-122"/>
            </a:endParaRPr>
          </a:p>
        </p:txBody>
      </p:sp>
      <p:sp>
        <p:nvSpPr>
          <p:cNvPr id="30" name="图形 15"/>
          <p:cNvSpPr/>
          <p:nvPr>
            <p:custDataLst>
              <p:tags r:id="rId25"/>
            </p:custDataLst>
          </p:nvPr>
        </p:nvSpPr>
        <p:spPr>
          <a:xfrm>
            <a:off x="7825317" y="5041900"/>
            <a:ext cx="334433" cy="812800"/>
          </a:xfrm>
          <a:custGeom>
            <a:avLst/>
            <a:gdLst>
              <a:gd name="connsiteX0" fmla="*/ 570439 w 859200"/>
              <a:gd name="connsiteY0" fmla="*/ 35862 h 2087906"/>
              <a:gd name="connsiteX1" fmla="*/ 598133 w 859200"/>
              <a:gd name="connsiteY1" fmla="*/ 95430 h 2087906"/>
              <a:gd name="connsiteX2" fmla="*/ 605961 w 859200"/>
              <a:gd name="connsiteY2" fmla="*/ 121340 h 2087906"/>
              <a:gd name="connsiteX3" fmla="*/ 584206 w 859200"/>
              <a:gd name="connsiteY3" fmla="*/ 151484 h 2087906"/>
              <a:gd name="connsiteX4" fmla="*/ 570279 w 859200"/>
              <a:gd name="connsiteY4" fmla="*/ 162828 h 2087906"/>
              <a:gd name="connsiteX5" fmla="*/ 555287 w 859200"/>
              <a:gd name="connsiteY5" fmla="*/ 193903 h 2087906"/>
              <a:gd name="connsiteX6" fmla="*/ 548790 w 859200"/>
              <a:gd name="connsiteY6" fmla="*/ 202105 h 2087906"/>
              <a:gd name="connsiteX7" fmla="*/ 531268 w 859200"/>
              <a:gd name="connsiteY7" fmla="*/ 236988 h 2087906"/>
              <a:gd name="connsiteX8" fmla="*/ 507994 w 859200"/>
              <a:gd name="connsiteY8" fmla="*/ 254776 h 2087906"/>
              <a:gd name="connsiteX9" fmla="*/ 462166 w 859200"/>
              <a:gd name="connsiteY9" fmla="*/ 292935 h 2087906"/>
              <a:gd name="connsiteX10" fmla="*/ 460063 w 859200"/>
              <a:gd name="connsiteY10" fmla="*/ 350720 h 2087906"/>
              <a:gd name="connsiteX11" fmla="*/ 458758 w 859200"/>
              <a:gd name="connsiteY11" fmla="*/ 365046 h 2087906"/>
              <a:gd name="connsiteX12" fmla="*/ 467253 w 859200"/>
              <a:gd name="connsiteY12" fmla="*/ 363368 h 2087906"/>
              <a:gd name="connsiteX13" fmla="*/ 487570 w 859200"/>
              <a:gd name="connsiteY13" fmla="*/ 365818 h 2087906"/>
              <a:gd name="connsiteX14" fmla="*/ 497210 w 859200"/>
              <a:gd name="connsiteY14" fmla="*/ 397080 h 2087906"/>
              <a:gd name="connsiteX15" fmla="*/ 493562 w 859200"/>
              <a:gd name="connsiteY15" fmla="*/ 420087 h 2087906"/>
              <a:gd name="connsiteX16" fmla="*/ 497343 w 859200"/>
              <a:gd name="connsiteY16" fmla="*/ 487245 h 2087906"/>
              <a:gd name="connsiteX17" fmla="*/ 511110 w 859200"/>
              <a:gd name="connsiteY17" fmla="*/ 506923 h 2087906"/>
              <a:gd name="connsiteX18" fmla="*/ 511909 w 859200"/>
              <a:gd name="connsiteY18" fmla="*/ 517176 h 2087906"/>
              <a:gd name="connsiteX19" fmla="*/ 504746 w 859200"/>
              <a:gd name="connsiteY19" fmla="*/ 527268 h 2087906"/>
              <a:gd name="connsiteX20" fmla="*/ 493748 w 859200"/>
              <a:gd name="connsiteY20" fmla="*/ 540369 h 2087906"/>
              <a:gd name="connsiteX21" fmla="*/ 493748 w 859200"/>
              <a:gd name="connsiteY21" fmla="*/ 577623 h 2087906"/>
              <a:gd name="connsiteX22" fmla="*/ 488769 w 859200"/>
              <a:gd name="connsiteY22" fmla="*/ 570513 h 2087906"/>
              <a:gd name="connsiteX23" fmla="*/ 485626 w 859200"/>
              <a:gd name="connsiteY23" fmla="*/ 571285 h 2087906"/>
              <a:gd name="connsiteX24" fmla="*/ 494946 w 859200"/>
              <a:gd name="connsiteY24" fmla="*/ 623770 h 2087906"/>
              <a:gd name="connsiteX25" fmla="*/ 551612 w 859200"/>
              <a:gd name="connsiteY25" fmla="*/ 623637 h 2087906"/>
              <a:gd name="connsiteX26" fmla="*/ 576670 w 859200"/>
              <a:gd name="connsiteY26" fmla="*/ 642064 h 2087906"/>
              <a:gd name="connsiteX27" fmla="*/ 577123 w 859200"/>
              <a:gd name="connsiteY27" fmla="*/ 648322 h 2087906"/>
              <a:gd name="connsiteX28" fmla="*/ 568841 w 859200"/>
              <a:gd name="connsiteY28" fmla="*/ 689676 h 2087906"/>
              <a:gd name="connsiteX29" fmla="*/ 613923 w 859200"/>
              <a:gd name="connsiteY29" fmla="*/ 729752 h 2087906"/>
              <a:gd name="connsiteX30" fmla="*/ 712902 w 859200"/>
              <a:gd name="connsiteY30" fmla="*/ 708183 h 2087906"/>
              <a:gd name="connsiteX31" fmla="*/ 738865 w 859200"/>
              <a:gd name="connsiteY31" fmla="*/ 712683 h 2087906"/>
              <a:gd name="connsiteX32" fmla="*/ 812307 w 859200"/>
              <a:gd name="connsiteY32" fmla="*/ 724400 h 2087906"/>
              <a:gd name="connsiteX33" fmla="*/ 858002 w 859200"/>
              <a:gd name="connsiteY33" fmla="*/ 714201 h 2087906"/>
              <a:gd name="connsiteX34" fmla="*/ 859200 w 859200"/>
              <a:gd name="connsiteY34" fmla="*/ 717343 h 2087906"/>
              <a:gd name="connsiteX35" fmla="*/ 847218 w 859200"/>
              <a:gd name="connsiteY35" fmla="*/ 724134 h 2087906"/>
              <a:gd name="connsiteX36" fmla="*/ 809138 w 859200"/>
              <a:gd name="connsiteY36" fmla="*/ 765355 h 2087906"/>
              <a:gd name="connsiteX37" fmla="*/ 796463 w 859200"/>
              <a:gd name="connsiteY37" fmla="*/ 775767 h 2087906"/>
              <a:gd name="connsiteX38" fmla="*/ 756547 w 859200"/>
              <a:gd name="connsiteY38" fmla="*/ 785539 h 2087906"/>
              <a:gd name="connsiteX39" fmla="*/ 768823 w 859200"/>
              <a:gd name="connsiteY39" fmla="*/ 794593 h 2087906"/>
              <a:gd name="connsiteX40" fmla="*/ 717110 w 859200"/>
              <a:gd name="connsiteY40" fmla="*/ 815444 h 2087906"/>
              <a:gd name="connsiteX41" fmla="*/ 682439 w 859200"/>
              <a:gd name="connsiteY41" fmla="*/ 832805 h 2087906"/>
              <a:gd name="connsiteX42" fmla="*/ 649792 w 859200"/>
              <a:gd name="connsiteY42" fmla="*/ 841593 h 2087906"/>
              <a:gd name="connsiteX43" fmla="*/ 616613 w 859200"/>
              <a:gd name="connsiteY43" fmla="*/ 840821 h 2087906"/>
              <a:gd name="connsiteX44" fmla="*/ 604390 w 859200"/>
              <a:gd name="connsiteY44" fmla="*/ 844575 h 2087906"/>
              <a:gd name="connsiteX45" fmla="*/ 590091 w 859200"/>
              <a:gd name="connsiteY45" fmla="*/ 847158 h 2087906"/>
              <a:gd name="connsiteX46" fmla="*/ 574380 w 859200"/>
              <a:gd name="connsiteY46" fmla="*/ 848037 h 2087906"/>
              <a:gd name="connsiteX47" fmla="*/ 563915 w 859200"/>
              <a:gd name="connsiteY47" fmla="*/ 848223 h 2087906"/>
              <a:gd name="connsiteX48" fmla="*/ 547245 w 859200"/>
              <a:gd name="connsiteY48" fmla="*/ 845268 h 2087906"/>
              <a:gd name="connsiteX49" fmla="*/ 551719 w 859200"/>
              <a:gd name="connsiteY49" fmla="*/ 862576 h 2087906"/>
              <a:gd name="connsiteX50" fmla="*/ 555900 w 859200"/>
              <a:gd name="connsiteY50" fmla="*/ 908670 h 2087906"/>
              <a:gd name="connsiteX51" fmla="*/ 563675 w 859200"/>
              <a:gd name="connsiteY51" fmla="*/ 946297 h 2087906"/>
              <a:gd name="connsiteX52" fmla="*/ 565646 w 859200"/>
              <a:gd name="connsiteY52" fmla="*/ 955058 h 2087906"/>
              <a:gd name="connsiteX53" fmla="*/ 576856 w 859200"/>
              <a:gd name="connsiteY53" fmla="*/ 1012416 h 2087906"/>
              <a:gd name="connsiteX54" fmla="*/ 608198 w 859200"/>
              <a:gd name="connsiteY54" fmla="*/ 1124736 h 2087906"/>
              <a:gd name="connsiteX55" fmla="*/ 606175 w 859200"/>
              <a:gd name="connsiteY55" fmla="*/ 1137411 h 2087906"/>
              <a:gd name="connsiteX56" fmla="*/ 598532 w 859200"/>
              <a:gd name="connsiteY56" fmla="*/ 1168567 h 2087906"/>
              <a:gd name="connsiteX57" fmla="*/ 595789 w 859200"/>
              <a:gd name="connsiteY57" fmla="*/ 1318939 h 2087906"/>
              <a:gd name="connsiteX58" fmla="*/ 602526 w 859200"/>
              <a:gd name="connsiteY58" fmla="*/ 1360293 h 2087906"/>
              <a:gd name="connsiteX59" fmla="*/ 601754 w 859200"/>
              <a:gd name="connsiteY59" fmla="*/ 1390703 h 2087906"/>
              <a:gd name="connsiteX60" fmla="*/ 607293 w 859200"/>
              <a:gd name="connsiteY60" fmla="*/ 1423163 h 2087906"/>
              <a:gd name="connsiteX61" fmla="*/ 609876 w 859200"/>
              <a:gd name="connsiteY61" fmla="*/ 1437223 h 2087906"/>
              <a:gd name="connsiteX62" fmla="*/ 605908 w 859200"/>
              <a:gd name="connsiteY62" fmla="*/ 1473172 h 2087906"/>
              <a:gd name="connsiteX63" fmla="*/ 590144 w 859200"/>
              <a:gd name="connsiteY63" fmla="*/ 1494209 h 2087906"/>
              <a:gd name="connsiteX64" fmla="*/ 575978 w 859200"/>
              <a:gd name="connsiteY64" fmla="*/ 1555242 h 2087906"/>
              <a:gd name="connsiteX65" fmla="*/ 574193 w 859200"/>
              <a:gd name="connsiteY65" fmla="*/ 1564056 h 2087906"/>
              <a:gd name="connsiteX66" fmla="*/ 560133 w 859200"/>
              <a:gd name="connsiteY66" fmla="*/ 1702392 h 2087906"/>
              <a:gd name="connsiteX67" fmla="*/ 559681 w 859200"/>
              <a:gd name="connsiteY67" fmla="*/ 1769310 h 2087906"/>
              <a:gd name="connsiteX68" fmla="*/ 556618 w 859200"/>
              <a:gd name="connsiteY68" fmla="*/ 1785899 h 2087906"/>
              <a:gd name="connsiteX69" fmla="*/ 550680 w 859200"/>
              <a:gd name="connsiteY69" fmla="*/ 1813300 h 2087906"/>
              <a:gd name="connsiteX70" fmla="*/ 554036 w 859200"/>
              <a:gd name="connsiteY70" fmla="*/ 1852178 h 2087906"/>
              <a:gd name="connsiteX71" fmla="*/ 562876 w 859200"/>
              <a:gd name="connsiteY71" fmla="*/ 1871830 h 2087906"/>
              <a:gd name="connsiteX72" fmla="*/ 567882 w 859200"/>
              <a:gd name="connsiteY72" fmla="*/ 1871937 h 2087906"/>
              <a:gd name="connsiteX73" fmla="*/ 574886 w 859200"/>
              <a:gd name="connsiteY73" fmla="*/ 1875026 h 2087906"/>
              <a:gd name="connsiteX74" fmla="*/ 588040 w 859200"/>
              <a:gd name="connsiteY74" fmla="*/ 1909989 h 2087906"/>
              <a:gd name="connsiteX75" fmla="*/ 589079 w 859200"/>
              <a:gd name="connsiteY75" fmla="*/ 1919522 h 2087906"/>
              <a:gd name="connsiteX76" fmla="*/ 581223 w 859200"/>
              <a:gd name="connsiteY76" fmla="*/ 1909270 h 2087906"/>
              <a:gd name="connsiteX77" fmla="*/ 579998 w 859200"/>
              <a:gd name="connsiteY77" fmla="*/ 1910948 h 2087906"/>
              <a:gd name="connsiteX78" fmla="*/ 599970 w 859200"/>
              <a:gd name="connsiteY78" fmla="*/ 1933422 h 2087906"/>
              <a:gd name="connsiteX79" fmla="*/ 606041 w 859200"/>
              <a:gd name="connsiteY79" fmla="*/ 1938775 h 2087906"/>
              <a:gd name="connsiteX80" fmla="*/ 650884 w 859200"/>
              <a:gd name="connsiteY80" fmla="*/ 1984762 h 2087906"/>
              <a:gd name="connsiteX81" fmla="*/ 712104 w 859200"/>
              <a:gd name="connsiteY81" fmla="*/ 2002950 h 2087906"/>
              <a:gd name="connsiteX82" fmla="*/ 743978 w 859200"/>
              <a:gd name="connsiteY82" fmla="*/ 2001112 h 2087906"/>
              <a:gd name="connsiteX83" fmla="*/ 775746 w 859200"/>
              <a:gd name="connsiteY83" fmla="*/ 2022522 h 2087906"/>
              <a:gd name="connsiteX84" fmla="*/ 781471 w 859200"/>
              <a:gd name="connsiteY84" fmla="*/ 2036555 h 2087906"/>
              <a:gd name="connsiteX85" fmla="*/ 767012 w 859200"/>
              <a:gd name="connsiteY85" fmla="*/ 2056367 h 2087906"/>
              <a:gd name="connsiteX86" fmla="*/ 583913 w 859200"/>
              <a:gd name="connsiteY86" fmla="*/ 2081611 h 2087906"/>
              <a:gd name="connsiteX87" fmla="*/ 536727 w 859200"/>
              <a:gd name="connsiteY87" fmla="*/ 2084567 h 2087906"/>
              <a:gd name="connsiteX88" fmla="*/ 441716 w 859200"/>
              <a:gd name="connsiteY88" fmla="*/ 2081078 h 2087906"/>
              <a:gd name="connsiteX89" fmla="*/ 425019 w 859200"/>
              <a:gd name="connsiteY89" fmla="*/ 2057272 h 2087906"/>
              <a:gd name="connsiteX90" fmla="*/ 429786 w 859200"/>
              <a:gd name="connsiteY90" fmla="*/ 1995867 h 2087906"/>
              <a:gd name="connsiteX91" fmla="*/ 363880 w 859200"/>
              <a:gd name="connsiteY91" fmla="*/ 2003775 h 2087906"/>
              <a:gd name="connsiteX92" fmla="*/ 260747 w 859200"/>
              <a:gd name="connsiteY92" fmla="*/ 2006971 h 2087906"/>
              <a:gd name="connsiteX93" fmla="*/ 248311 w 859200"/>
              <a:gd name="connsiteY93" fmla="*/ 1962501 h 2087906"/>
              <a:gd name="connsiteX94" fmla="*/ 263250 w 859200"/>
              <a:gd name="connsiteY94" fmla="*/ 1899737 h 2087906"/>
              <a:gd name="connsiteX95" fmla="*/ 268017 w 859200"/>
              <a:gd name="connsiteY95" fmla="*/ 1887568 h 2087906"/>
              <a:gd name="connsiteX96" fmla="*/ 258617 w 859200"/>
              <a:gd name="connsiteY96" fmla="*/ 1851406 h 2087906"/>
              <a:gd name="connsiteX97" fmla="*/ 272890 w 859200"/>
              <a:gd name="connsiteY97" fmla="*/ 1839956 h 2087906"/>
              <a:gd name="connsiteX98" fmla="*/ 273023 w 859200"/>
              <a:gd name="connsiteY98" fmla="*/ 1807256 h 2087906"/>
              <a:gd name="connsiteX99" fmla="*/ 269641 w 859200"/>
              <a:gd name="connsiteY99" fmla="*/ 1793169 h 2087906"/>
              <a:gd name="connsiteX100" fmla="*/ 257924 w 859200"/>
              <a:gd name="connsiteY100" fmla="*/ 1736663 h 2087906"/>
              <a:gd name="connsiteX101" fmla="*/ 258271 w 859200"/>
              <a:gd name="connsiteY101" fmla="*/ 1701007 h 2087906"/>
              <a:gd name="connsiteX102" fmla="*/ 260827 w 859200"/>
              <a:gd name="connsiteY102" fmla="*/ 1667588 h 2087906"/>
              <a:gd name="connsiteX103" fmla="*/ 259416 w 859200"/>
              <a:gd name="connsiteY103" fmla="*/ 1511650 h 2087906"/>
              <a:gd name="connsiteX104" fmla="*/ 267244 w 859200"/>
              <a:gd name="connsiteY104" fmla="*/ 1471787 h 2087906"/>
              <a:gd name="connsiteX105" fmla="*/ 266446 w 859200"/>
              <a:gd name="connsiteY105" fmla="*/ 1454239 h 2087906"/>
              <a:gd name="connsiteX106" fmla="*/ 274301 w 859200"/>
              <a:gd name="connsiteY106" fmla="*/ 1412831 h 2087906"/>
              <a:gd name="connsiteX107" fmla="*/ 283088 w 859200"/>
              <a:gd name="connsiteY107" fmla="*/ 1362690 h 2087906"/>
              <a:gd name="connsiteX108" fmla="*/ 281384 w 859200"/>
              <a:gd name="connsiteY108" fmla="*/ 1342505 h 2087906"/>
              <a:gd name="connsiteX109" fmla="*/ 280532 w 859200"/>
              <a:gd name="connsiteY109" fmla="*/ 1337339 h 2087906"/>
              <a:gd name="connsiteX110" fmla="*/ 285565 w 859200"/>
              <a:gd name="connsiteY110" fmla="*/ 1249997 h 2087906"/>
              <a:gd name="connsiteX111" fmla="*/ 283328 w 859200"/>
              <a:gd name="connsiteY111" fmla="*/ 1150699 h 2087906"/>
              <a:gd name="connsiteX112" fmla="*/ 283328 w 859200"/>
              <a:gd name="connsiteY112" fmla="*/ 1192213 h 2087906"/>
              <a:gd name="connsiteX113" fmla="*/ 277283 w 859200"/>
              <a:gd name="connsiteY113" fmla="*/ 1192293 h 2087906"/>
              <a:gd name="connsiteX114" fmla="*/ 272490 w 859200"/>
              <a:gd name="connsiteY114" fmla="*/ 1107294 h 2087906"/>
              <a:gd name="connsiteX115" fmla="*/ 273236 w 859200"/>
              <a:gd name="connsiteY115" fmla="*/ 1034092 h 2087906"/>
              <a:gd name="connsiteX116" fmla="*/ 265034 w 859200"/>
              <a:gd name="connsiteY116" fmla="*/ 1020484 h 2087906"/>
              <a:gd name="connsiteX117" fmla="*/ 221842 w 859200"/>
              <a:gd name="connsiteY117" fmla="*/ 983018 h 2087906"/>
              <a:gd name="connsiteX118" fmla="*/ 205759 w 859200"/>
              <a:gd name="connsiteY118" fmla="*/ 969837 h 2087906"/>
              <a:gd name="connsiteX119" fmla="*/ 177825 w 859200"/>
              <a:gd name="connsiteY119" fmla="*/ 949333 h 2087906"/>
              <a:gd name="connsiteX120" fmla="*/ 158626 w 859200"/>
              <a:gd name="connsiteY120" fmla="*/ 883400 h 2087906"/>
              <a:gd name="connsiteX121" fmla="*/ 149998 w 859200"/>
              <a:gd name="connsiteY121" fmla="*/ 861777 h 2087906"/>
              <a:gd name="connsiteX122" fmla="*/ 92667 w 859200"/>
              <a:gd name="connsiteY122" fmla="*/ 767485 h 2087906"/>
              <a:gd name="connsiteX123" fmla="*/ 31927 w 859200"/>
              <a:gd name="connsiteY123" fmla="*/ 683951 h 2087906"/>
              <a:gd name="connsiteX124" fmla="*/ 185 w 859200"/>
              <a:gd name="connsiteY124" fmla="*/ 596076 h 2087906"/>
              <a:gd name="connsiteX125" fmla="*/ 2715 w 859200"/>
              <a:gd name="connsiteY125" fmla="*/ 537946 h 2087906"/>
              <a:gd name="connsiteX126" fmla="*/ 17014 w 859200"/>
              <a:gd name="connsiteY126" fmla="*/ 510598 h 2087906"/>
              <a:gd name="connsiteX127" fmla="*/ 183018 w 859200"/>
              <a:gd name="connsiteY127" fmla="*/ 409063 h 2087906"/>
              <a:gd name="connsiteX128" fmla="*/ 199927 w 859200"/>
              <a:gd name="connsiteY128" fmla="*/ 394311 h 2087906"/>
              <a:gd name="connsiteX129" fmla="*/ 257418 w 859200"/>
              <a:gd name="connsiteY129" fmla="*/ 302362 h 2087906"/>
              <a:gd name="connsiteX130" fmla="*/ 285911 w 859200"/>
              <a:gd name="connsiteY130" fmla="*/ 264682 h 2087906"/>
              <a:gd name="connsiteX131" fmla="*/ 291610 w 859200"/>
              <a:gd name="connsiteY131" fmla="*/ 244258 h 2087906"/>
              <a:gd name="connsiteX132" fmla="*/ 321141 w 859200"/>
              <a:gd name="connsiteY132" fmla="*/ 204848 h 2087906"/>
              <a:gd name="connsiteX133" fmla="*/ 332245 w 859200"/>
              <a:gd name="connsiteY133" fmla="*/ 195421 h 2087906"/>
              <a:gd name="connsiteX134" fmla="*/ 353441 w 859200"/>
              <a:gd name="connsiteY134" fmla="*/ 110076 h 2087906"/>
              <a:gd name="connsiteX135" fmla="*/ 402518 w 859200"/>
              <a:gd name="connsiteY135" fmla="*/ 21243 h 2087906"/>
              <a:gd name="connsiteX136" fmla="*/ 490260 w 859200"/>
              <a:gd name="connsiteY136" fmla="*/ 712 h 2087906"/>
              <a:gd name="connsiteX137" fmla="*/ 538964 w 859200"/>
              <a:gd name="connsiteY137" fmla="*/ 29658 h 2087906"/>
              <a:gd name="connsiteX138" fmla="*/ 570439 w 859200"/>
              <a:gd name="connsiteY138" fmla="*/ 35862 h 2087906"/>
              <a:gd name="connsiteX139" fmla="*/ 446322 w 859200"/>
              <a:gd name="connsiteY139" fmla="*/ 1895876 h 2087906"/>
              <a:gd name="connsiteX140" fmla="*/ 450077 w 859200"/>
              <a:gd name="connsiteY140" fmla="*/ 1864268 h 2087906"/>
              <a:gd name="connsiteX141" fmla="*/ 445630 w 859200"/>
              <a:gd name="connsiteY141" fmla="*/ 1836600 h 2087906"/>
              <a:gd name="connsiteX142" fmla="*/ 448399 w 859200"/>
              <a:gd name="connsiteY142" fmla="*/ 1808374 h 2087906"/>
              <a:gd name="connsiteX143" fmla="*/ 450876 w 859200"/>
              <a:gd name="connsiteY143" fmla="*/ 1794740 h 2087906"/>
              <a:gd name="connsiteX144" fmla="*/ 444112 w 859200"/>
              <a:gd name="connsiteY144" fmla="*/ 1769150 h 2087906"/>
              <a:gd name="connsiteX145" fmla="*/ 443633 w 859200"/>
              <a:gd name="connsiteY145" fmla="*/ 1705135 h 2087906"/>
              <a:gd name="connsiteX146" fmla="*/ 440730 w 859200"/>
              <a:gd name="connsiteY146" fmla="*/ 1677387 h 2087906"/>
              <a:gd name="connsiteX147" fmla="*/ 449917 w 859200"/>
              <a:gd name="connsiteY147" fmla="*/ 1523633 h 2087906"/>
              <a:gd name="connsiteX148" fmla="*/ 458652 w 859200"/>
              <a:gd name="connsiteY148" fmla="*/ 1463160 h 2087906"/>
              <a:gd name="connsiteX149" fmla="*/ 455589 w 859200"/>
              <a:gd name="connsiteY149" fmla="*/ 1428063 h 2087906"/>
              <a:gd name="connsiteX150" fmla="*/ 438281 w 859200"/>
              <a:gd name="connsiteY150" fmla="*/ 1378267 h 2087906"/>
              <a:gd name="connsiteX151" fmla="*/ 421185 w 859200"/>
              <a:gd name="connsiteY151" fmla="*/ 1412139 h 2087906"/>
              <a:gd name="connsiteX152" fmla="*/ 408669 w 859200"/>
              <a:gd name="connsiteY152" fmla="*/ 1469977 h 2087906"/>
              <a:gd name="connsiteX153" fmla="*/ 386781 w 859200"/>
              <a:gd name="connsiteY153" fmla="*/ 1491919 h 2087906"/>
              <a:gd name="connsiteX154" fmla="*/ 378233 w 859200"/>
              <a:gd name="connsiteY154" fmla="*/ 1529545 h 2087906"/>
              <a:gd name="connsiteX155" fmla="*/ 363507 w 859200"/>
              <a:gd name="connsiteY155" fmla="*/ 1672221 h 2087906"/>
              <a:gd name="connsiteX156" fmla="*/ 366490 w 859200"/>
              <a:gd name="connsiteY156" fmla="*/ 1688625 h 2087906"/>
              <a:gd name="connsiteX157" fmla="*/ 362841 w 859200"/>
              <a:gd name="connsiteY157" fmla="*/ 1720952 h 2087906"/>
              <a:gd name="connsiteX158" fmla="*/ 362069 w 859200"/>
              <a:gd name="connsiteY158" fmla="*/ 1734186 h 2087906"/>
              <a:gd name="connsiteX159" fmla="*/ 368354 w 859200"/>
              <a:gd name="connsiteY159" fmla="*/ 1763904 h 2087906"/>
              <a:gd name="connsiteX160" fmla="*/ 367262 w 859200"/>
              <a:gd name="connsiteY160" fmla="*/ 1793701 h 2087906"/>
              <a:gd name="connsiteX161" fmla="*/ 382813 w 859200"/>
              <a:gd name="connsiteY161" fmla="*/ 1805764 h 2087906"/>
              <a:gd name="connsiteX162" fmla="*/ 385236 w 859200"/>
              <a:gd name="connsiteY162" fmla="*/ 1808534 h 2087906"/>
              <a:gd name="connsiteX163" fmla="*/ 396047 w 859200"/>
              <a:gd name="connsiteY163" fmla="*/ 1842698 h 2087906"/>
              <a:gd name="connsiteX164" fmla="*/ 424567 w 859200"/>
              <a:gd name="connsiteY164" fmla="*/ 1884239 h 2087906"/>
              <a:gd name="connsiteX165" fmla="*/ 439053 w 859200"/>
              <a:gd name="connsiteY165" fmla="*/ 1891269 h 2087906"/>
              <a:gd name="connsiteX166" fmla="*/ 446349 w 859200"/>
              <a:gd name="connsiteY166" fmla="*/ 1895902 h 2087906"/>
              <a:gd name="connsiteX167" fmla="*/ 283807 w 859200"/>
              <a:gd name="connsiteY167" fmla="*/ 1111102 h 2087906"/>
              <a:gd name="connsiteX168" fmla="*/ 284606 w 859200"/>
              <a:gd name="connsiteY168" fmla="*/ 1111262 h 2087906"/>
              <a:gd name="connsiteX169" fmla="*/ 284606 w 859200"/>
              <a:gd name="connsiteY169" fmla="*/ 1066605 h 2087906"/>
              <a:gd name="connsiteX170" fmla="*/ 280745 w 859200"/>
              <a:gd name="connsiteY170" fmla="*/ 1066685 h 2087906"/>
              <a:gd name="connsiteX171" fmla="*/ 283807 w 859200"/>
              <a:gd name="connsiteY171" fmla="*/ 1111128 h 208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859200" h="2087906">
                <a:moveTo>
                  <a:pt x="570439" y="35862"/>
                </a:moveTo>
                <a:cubicBezTo>
                  <a:pt x="569267" y="62171"/>
                  <a:pt x="583647" y="78441"/>
                  <a:pt x="598133" y="95430"/>
                </a:cubicBezTo>
                <a:cubicBezTo>
                  <a:pt x="603538" y="101768"/>
                  <a:pt x="605376" y="112446"/>
                  <a:pt x="605961" y="121340"/>
                </a:cubicBezTo>
                <a:cubicBezTo>
                  <a:pt x="607320" y="141791"/>
                  <a:pt x="603512" y="145279"/>
                  <a:pt x="584206" y="151484"/>
                </a:cubicBezTo>
                <a:cubicBezTo>
                  <a:pt x="578827" y="153215"/>
                  <a:pt x="573235" y="157928"/>
                  <a:pt x="570279" y="162828"/>
                </a:cubicBezTo>
                <a:cubicBezTo>
                  <a:pt x="564394" y="172654"/>
                  <a:pt x="560400" y="183598"/>
                  <a:pt x="555287" y="193903"/>
                </a:cubicBezTo>
                <a:cubicBezTo>
                  <a:pt x="553743" y="197019"/>
                  <a:pt x="551612" y="201040"/>
                  <a:pt x="548790" y="202105"/>
                </a:cubicBezTo>
                <a:cubicBezTo>
                  <a:pt x="532014" y="208522"/>
                  <a:pt x="532839" y="223221"/>
                  <a:pt x="531268" y="236988"/>
                </a:cubicBezTo>
                <a:cubicBezTo>
                  <a:pt x="529031" y="256880"/>
                  <a:pt x="526368" y="258718"/>
                  <a:pt x="507994" y="254776"/>
                </a:cubicBezTo>
                <a:cubicBezTo>
                  <a:pt x="492603" y="267585"/>
                  <a:pt x="477851" y="279887"/>
                  <a:pt x="462166" y="292935"/>
                </a:cubicBezTo>
                <a:cubicBezTo>
                  <a:pt x="477292" y="312507"/>
                  <a:pt x="475667" y="331707"/>
                  <a:pt x="460063" y="350720"/>
                </a:cubicBezTo>
                <a:cubicBezTo>
                  <a:pt x="457799" y="353489"/>
                  <a:pt x="459157" y="359267"/>
                  <a:pt x="458758" y="365046"/>
                </a:cubicBezTo>
                <a:cubicBezTo>
                  <a:pt x="463178" y="364167"/>
                  <a:pt x="465202" y="363714"/>
                  <a:pt x="467253" y="363368"/>
                </a:cubicBezTo>
                <a:cubicBezTo>
                  <a:pt x="474256" y="362170"/>
                  <a:pt x="481792" y="356738"/>
                  <a:pt x="487570" y="365818"/>
                </a:cubicBezTo>
                <a:cubicBezTo>
                  <a:pt x="493588" y="375271"/>
                  <a:pt x="505758" y="382168"/>
                  <a:pt x="497210" y="397080"/>
                </a:cubicBezTo>
                <a:cubicBezTo>
                  <a:pt x="493588" y="403418"/>
                  <a:pt x="493322" y="412392"/>
                  <a:pt x="493562" y="420087"/>
                </a:cubicBezTo>
                <a:cubicBezTo>
                  <a:pt x="494254" y="442216"/>
                  <a:pt x="495985" y="464318"/>
                  <a:pt x="497343" y="487245"/>
                </a:cubicBezTo>
                <a:cubicBezTo>
                  <a:pt x="511776" y="487245"/>
                  <a:pt x="515104" y="494435"/>
                  <a:pt x="511110" y="506923"/>
                </a:cubicBezTo>
                <a:cubicBezTo>
                  <a:pt x="510151" y="509959"/>
                  <a:pt x="512921" y="514193"/>
                  <a:pt x="511909" y="517176"/>
                </a:cubicBezTo>
                <a:cubicBezTo>
                  <a:pt x="510604" y="521090"/>
                  <a:pt x="507329" y="527188"/>
                  <a:pt x="504746" y="527268"/>
                </a:cubicBezTo>
                <a:cubicBezTo>
                  <a:pt x="495159" y="527561"/>
                  <a:pt x="493801" y="533126"/>
                  <a:pt x="493748" y="540369"/>
                </a:cubicBezTo>
                <a:cubicBezTo>
                  <a:pt x="493642" y="552325"/>
                  <a:pt x="493748" y="564255"/>
                  <a:pt x="493748" y="577623"/>
                </a:cubicBezTo>
                <a:cubicBezTo>
                  <a:pt x="491751" y="574747"/>
                  <a:pt x="490260" y="572643"/>
                  <a:pt x="488769" y="570513"/>
                </a:cubicBezTo>
                <a:cubicBezTo>
                  <a:pt x="487730" y="570779"/>
                  <a:pt x="486665" y="571019"/>
                  <a:pt x="485626" y="571285"/>
                </a:cubicBezTo>
                <a:cubicBezTo>
                  <a:pt x="488875" y="589552"/>
                  <a:pt x="492097" y="607820"/>
                  <a:pt x="494946" y="623770"/>
                </a:cubicBezTo>
                <a:cubicBezTo>
                  <a:pt x="514838" y="623770"/>
                  <a:pt x="533238" y="624170"/>
                  <a:pt x="551612" y="623637"/>
                </a:cubicBezTo>
                <a:cubicBezTo>
                  <a:pt x="565193" y="623238"/>
                  <a:pt x="569507" y="634395"/>
                  <a:pt x="576670" y="642064"/>
                </a:cubicBezTo>
                <a:cubicBezTo>
                  <a:pt x="577788" y="643262"/>
                  <a:pt x="577495" y="646298"/>
                  <a:pt x="577123" y="648322"/>
                </a:cubicBezTo>
                <a:cubicBezTo>
                  <a:pt x="574087" y="664033"/>
                  <a:pt x="570865" y="679717"/>
                  <a:pt x="568841" y="689676"/>
                </a:cubicBezTo>
                <a:cubicBezTo>
                  <a:pt x="585617" y="704588"/>
                  <a:pt x="598665" y="716198"/>
                  <a:pt x="613923" y="729752"/>
                </a:cubicBezTo>
                <a:cubicBezTo>
                  <a:pt x="644680" y="723122"/>
                  <a:pt x="678924" y="716172"/>
                  <a:pt x="712902" y="708183"/>
                </a:cubicBezTo>
                <a:cubicBezTo>
                  <a:pt x="722782" y="705866"/>
                  <a:pt x="731196" y="705866"/>
                  <a:pt x="738865" y="712683"/>
                </a:cubicBezTo>
                <a:cubicBezTo>
                  <a:pt x="760887" y="732229"/>
                  <a:pt x="785332" y="733560"/>
                  <a:pt x="812307" y="724400"/>
                </a:cubicBezTo>
                <a:cubicBezTo>
                  <a:pt x="827006" y="719420"/>
                  <a:pt x="842744" y="717503"/>
                  <a:pt x="858002" y="714201"/>
                </a:cubicBezTo>
                <a:cubicBezTo>
                  <a:pt x="858402" y="715240"/>
                  <a:pt x="858801" y="716278"/>
                  <a:pt x="859200" y="717343"/>
                </a:cubicBezTo>
                <a:cubicBezTo>
                  <a:pt x="855206" y="719607"/>
                  <a:pt x="851265" y="721950"/>
                  <a:pt x="847218" y="724134"/>
                </a:cubicBezTo>
                <a:cubicBezTo>
                  <a:pt x="829776" y="733507"/>
                  <a:pt x="817393" y="747221"/>
                  <a:pt x="809138" y="765355"/>
                </a:cubicBezTo>
                <a:cubicBezTo>
                  <a:pt x="807088" y="769908"/>
                  <a:pt x="801390" y="774196"/>
                  <a:pt x="796463" y="775767"/>
                </a:cubicBezTo>
                <a:cubicBezTo>
                  <a:pt x="783894" y="779761"/>
                  <a:pt x="770820" y="782184"/>
                  <a:pt x="756547" y="785539"/>
                </a:cubicBezTo>
                <a:cubicBezTo>
                  <a:pt x="760621" y="788549"/>
                  <a:pt x="763364" y="790572"/>
                  <a:pt x="768823" y="794593"/>
                </a:cubicBezTo>
                <a:cubicBezTo>
                  <a:pt x="750129" y="802076"/>
                  <a:pt x="733406" y="808280"/>
                  <a:pt x="717110" y="815444"/>
                </a:cubicBezTo>
                <a:cubicBezTo>
                  <a:pt x="705286" y="820636"/>
                  <a:pt x="694369" y="827986"/>
                  <a:pt x="682439" y="832805"/>
                </a:cubicBezTo>
                <a:cubicBezTo>
                  <a:pt x="672027" y="837013"/>
                  <a:pt x="660896" y="840315"/>
                  <a:pt x="649792" y="841593"/>
                </a:cubicBezTo>
                <a:cubicBezTo>
                  <a:pt x="638928" y="842844"/>
                  <a:pt x="627690" y="840661"/>
                  <a:pt x="616613" y="840821"/>
                </a:cubicBezTo>
                <a:cubicBezTo>
                  <a:pt x="612539" y="840874"/>
                  <a:pt x="608544" y="843537"/>
                  <a:pt x="604390" y="844575"/>
                </a:cubicBezTo>
                <a:cubicBezTo>
                  <a:pt x="599704" y="845720"/>
                  <a:pt x="594884" y="846626"/>
                  <a:pt x="590091" y="847158"/>
                </a:cubicBezTo>
                <a:cubicBezTo>
                  <a:pt x="584898" y="847744"/>
                  <a:pt x="579626" y="847797"/>
                  <a:pt x="574380" y="848037"/>
                </a:cubicBezTo>
                <a:cubicBezTo>
                  <a:pt x="570891" y="848197"/>
                  <a:pt x="567350" y="848623"/>
                  <a:pt x="563915" y="848223"/>
                </a:cubicBezTo>
                <a:cubicBezTo>
                  <a:pt x="558323" y="847558"/>
                  <a:pt x="552784" y="846279"/>
                  <a:pt x="547245" y="845268"/>
                </a:cubicBezTo>
                <a:cubicBezTo>
                  <a:pt x="548790" y="851046"/>
                  <a:pt x="551080" y="856718"/>
                  <a:pt x="551719" y="862576"/>
                </a:cubicBezTo>
                <a:cubicBezTo>
                  <a:pt x="553423" y="877914"/>
                  <a:pt x="553822" y="893412"/>
                  <a:pt x="555900" y="908670"/>
                </a:cubicBezTo>
                <a:cubicBezTo>
                  <a:pt x="557630" y="921319"/>
                  <a:pt x="560986" y="933755"/>
                  <a:pt x="563675" y="946297"/>
                </a:cubicBezTo>
                <a:cubicBezTo>
                  <a:pt x="564314" y="949253"/>
                  <a:pt x="566338" y="952501"/>
                  <a:pt x="565646" y="955058"/>
                </a:cubicBezTo>
                <a:cubicBezTo>
                  <a:pt x="559787" y="976094"/>
                  <a:pt x="571983" y="993643"/>
                  <a:pt x="576856" y="1012416"/>
                </a:cubicBezTo>
                <a:cubicBezTo>
                  <a:pt x="586629" y="1050042"/>
                  <a:pt x="597973" y="1087242"/>
                  <a:pt x="608198" y="1124736"/>
                </a:cubicBezTo>
                <a:cubicBezTo>
                  <a:pt x="609237" y="1128517"/>
                  <a:pt x="607186" y="1133230"/>
                  <a:pt x="606175" y="1137411"/>
                </a:cubicBezTo>
                <a:cubicBezTo>
                  <a:pt x="603645" y="1147823"/>
                  <a:pt x="598878" y="1158128"/>
                  <a:pt x="598532" y="1168567"/>
                </a:cubicBezTo>
                <a:cubicBezTo>
                  <a:pt x="596854" y="1218655"/>
                  <a:pt x="595843" y="1268797"/>
                  <a:pt x="595789" y="1318939"/>
                </a:cubicBezTo>
                <a:cubicBezTo>
                  <a:pt x="595789" y="1332759"/>
                  <a:pt x="599145" y="1346766"/>
                  <a:pt x="602526" y="1360293"/>
                </a:cubicBezTo>
                <a:cubicBezTo>
                  <a:pt x="605189" y="1370865"/>
                  <a:pt x="605615" y="1379546"/>
                  <a:pt x="601754" y="1390703"/>
                </a:cubicBezTo>
                <a:cubicBezTo>
                  <a:pt x="598612" y="1399810"/>
                  <a:pt x="605109" y="1412219"/>
                  <a:pt x="607293" y="1423163"/>
                </a:cubicBezTo>
                <a:cubicBezTo>
                  <a:pt x="608225" y="1427850"/>
                  <a:pt x="610142" y="1432590"/>
                  <a:pt x="609876" y="1437223"/>
                </a:cubicBezTo>
                <a:cubicBezTo>
                  <a:pt x="609237" y="1449286"/>
                  <a:pt x="609157" y="1461722"/>
                  <a:pt x="605908" y="1473172"/>
                </a:cubicBezTo>
                <a:cubicBezTo>
                  <a:pt x="603858" y="1480388"/>
                  <a:pt x="596482" y="1486087"/>
                  <a:pt x="590144" y="1494209"/>
                </a:cubicBezTo>
                <a:cubicBezTo>
                  <a:pt x="597094" y="1514766"/>
                  <a:pt x="588786" y="1535377"/>
                  <a:pt x="575978" y="1555242"/>
                </a:cubicBezTo>
                <a:cubicBezTo>
                  <a:pt x="574460" y="1557585"/>
                  <a:pt x="574513" y="1561073"/>
                  <a:pt x="574193" y="1564056"/>
                </a:cubicBezTo>
                <a:cubicBezTo>
                  <a:pt x="569374" y="1610150"/>
                  <a:pt x="563888" y="1656218"/>
                  <a:pt x="560133" y="1702392"/>
                </a:cubicBezTo>
                <a:cubicBezTo>
                  <a:pt x="558323" y="1724574"/>
                  <a:pt x="560027" y="1747021"/>
                  <a:pt x="559681" y="1769310"/>
                </a:cubicBezTo>
                <a:cubicBezTo>
                  <a:pt x="559601" y="1774848"/>
                  <a:pt x="557817" y="1780414"/>
                  <a:pt x="556618" y="1785899"/>
                </a:cubicBezTo>
                <a:cubicBezTo>
                  <a:pt x="554595" y="1795060"/>
                  <a:pt x="550893" y="1804113"/>
                  <a:pt x="550680" y="1813300"/>
                </a:cubicBezTo>
                <a:cubicBezTo>
                  <a:pt x="550361" y="1826242"/>
                  <a:pt x="551799" y="1839396"/>
                  <a:pt x="554036" y="1852178"/>
                </a:cubicBezTo>
                <a:cubicBezTo>
                  <a:pt x="555234" y="1859048"/>
                  <a:pt x="559548" y="1865439"/>
                  <a:pt x="562876" y="1871830"/>
                </a:cubicBezTo>
                <a:cubicBezTo>
                  <a:pt x="563276" y="1872576"/>
                  <a:pt x="566977" y="1872789"/>
                  <a:pt x="567882" y="1871937"/>
                </a:cubicBezTo>
                <a:cubicBezTo>
                  <a:pt x="573075" y="1867064"/>
                  <a:pt x="575365" y="1869034"/>
                  <a:pt x="574886" y="1875026"/>
                </a:cubicBezTo>
                <a:cubicBezTo>
                  <a:pt x="573767" y="1888899"/>
                  <a:pt x="580531" y="1899471"/>
                  <a:pt x="588040" y="1909989"/>
                </a:cubicBezTo>
                <a:cubicBezTo>
                  <a:pt x="588999" y="1911321"/>
                  <a:pt x="588520" y="1913690"/>
                  <a:pt x="589079" y="1919522"/>
                </a:cubicBezTo>
                <a:cubicBezTo>
                  <a:pt x="585005" y="1914196"/>
                  <a:pt x="583167" y="1911800"/>
                  <a:pt x="581223" y="1909270"/>
                </a:cubicBezTo>
                <a:cubicBezTo>
                  <a:pt x="580717" y="1909936"/>
                  <a:pt x="579919" y="1910522"/>
                  <a:pt x="579998" y="1910948"/>
                </a:cubicBezTo>
                <a:cubicBezTo>
                  <a:pt x="581836" y="1922691"/>
                  <a:pt x="587694" y="1930706"/>
                  <a:pt x="599970" y="1933422"/>
                </a:cubicBezTo>
                <a:cubicBezTo>
                  <a:pt x="602287" y="1933928"/>
                  <a:pt x="604177" y="1936804"/>
                  <a:pt x="606041" y="1938775"/>
                </a:cubicBezTo>
                <a:cubicBezTo>
                  <a:pt x="620820" y="1954379"/>
                  <a:pt x="633389" y="1973339"/>
                  <a:pt x="650884" y="1984762"/>
                </a:cubicBezTo>
                <a:cubicBezTo>
                  <a:pt x="668326" y="1996186"/>
                  <a:pt x="689682" y="2003775"/>
                  <a:pt x="712104" y="2002950"/>
                </a:cubicBezTo>
                <a:cubicBezTo>
                  <a:pt x="722728" y="2002577"/>
                  <a:pt x="733353" y="2001592"/>
                  <a:pt x="743978" y="2001112"/>
                </a:cubicBezTo>
                <a:cubicBezTo>
                  <a:pt x="763896" y="2000207"/>
                  <a:pt x="768610" y="2003536"/>
                  <a:pt x="775746" y="2022522"/>
                </a:cubicBezTo>
                <a:cubicBezTo>
                  <a:pt x="777530" y="2027315"/>
                  <a:pt x="781764" y="2032028"/>
                  <a:pt x="781471" y="2036555"/>
                </a:cubicBezTo>
                <a:cubicBezTo>
                  <a:pt x="780885" y="2045449"/>
                  <a:pt x="777104" y="2052985"/>
                  <a:pt x="767012" y="2056367"/>
                </a:cubicBezTo>
                <a:cubicBezTo>
                  <a:pt x="707550" y="2076365"/>
                  <a:pt x="647156" y="2088162"/>
                  <a:pt x="583913" y="2081611"/>
                </a:cubicBezTo>
                <a:cubicBezTo>
                  <a:pt x="568415" y="2080013"/>
                  <a:pt x="552065" y="2081504"/>
                  <a:pt x="536727" y="2084567"/>
                </a:cubicBezTo>
                <a:cubicBezTo>
                  <a:pt x="504559" y="2090984"/>
                  <a:pt x="473111" y="2087230"/>
                  <a:pt x="441716" y="2081078"/>
                </a:cubicBezTo>
                <a:cubicBezTo>
                  <a:pt x="429893" y="2078762"/>
                  <a:pt x="424141" y="2069575"/>
                  <a:pt x="425019" y="2057272"/>
                </a:cubicBezTo>
                <a:cubicBezTo>
                  <a:pt x="426431" y="2037194"/>
                  <a:pt x="428135" y="2017116"/>
                  <a:pt x="429786" y="1995867"/>
                </a:cubicBezTo>
                <a:cubicBezTo>
                  <a:pt x="407018" y="1996293"/>
                  <a:pt x="385822" y="1996133"/>
                  <a:pt x="363880" y="2003775"/>
                </a:cubicBezTo>
                <a:cubicBezTo>
                  <a:pt x="330567" y="2015359"/>
                  <a:pt x="295444" y="2019140"/>
                  <a:pt x="260747" y="2006971"/>
                </a:cubicBezTo>
                <a:cubicBezTo>
                  <a:pt x="242746" y="2000660"/>
                  <a:pt x="240403" y="1987905"/>
                  <a:pt x="248311" y="1962501"/>
                </a:cubicBezTo>
                <a:cubicBezTo>
                  <a:pt x="254676" y="1942023"/>
                  <a:pt x="258217" y="1920641"/>
                  <a:pt x="263250" y="1899737"/>
                </a:cubicBezTo>
                <a:cubicBezTo>
                  <a:pt x="264262" y="1895530"/>
                  <a:pt x="265673" y="1891163"/>
                  <a:pt x="268017" y="1887568"/>
                </a:cubicBezTo>
                <a:cubicBezTo>
                  <a:pt x="276272" y="1874813"/>
                  <a:pt x="273449" y="1859954"/>
                  <a:pt x="258617" y="1851406"/>
                </a:cubicBezTo>
                <a:cubicBezTo>
                  <a:pt x="263623" y="1847385"/>
                  <a:pt x="267883" y="1843976"/>
                  <a:pt x="272890" y="1839956"/>
                </a:cubicBezTo>
                <a:cubicBezTo>
                  <a:pt x="268389" y="1830130"/>
                  <a:pt x="262664" y="1819132"/>
                  <a:pt x="273023" y="1807256"/>
                </a:cubicBezTo>
                <a:cubicBezTo>
                  <a:pt x="274834" y="1805178"/>
                  <a:pt x="269481" y="1797936"/>
                  <a:pt x="269641" y="1793169"/>
                </a:cubicBezTo>
                <a:cubicBezTo>
                  <a:pt x="270307" y="1773277"/>
                  <a:pt x="267138" y="1755063"/>
                  <a:pt x="257924" y="1736663"/>
                </a:cubicBezTo>
                <a:cubicBezTo>
                  <a:pt x="253184" y="1727183"/>
                  <a:pt x="257552" y="1713017"/>
                  <a:pt x="258271" y="1701007"/>
                </a:cubicBezTo>
                <a:cubicBezTo>
                  <a:pt x="258936" y="1689823"/>
                  <a:pt x="262797" y="1678186"/>
                  <a:pt x="260827" y="1667588"/>
                </a:cubicBezTo>
                <a:cubicBezTo>
                  <a:pt x="251107" y="1615582"/>
                  <a:pt x="251773" y="1563683"/>
                  <a:pt x="259416" y="1511650"/>
                </a:cubicBezTo>
                <a:cubicBezTo>
                  <a:pt x="261386" y="1498283"/>
                  <a:pt x="265167" y="1485155"/>
                  <a:pt x="267244" y="1471787"/>
                </a:cubicBezTo>
                <a:cubicBezTo>
                  <a:pt x="268123" y="1466115"/>
                  <a:pt x="265727" y="1459964"/>
                  <a:pt x="266446" y="1454239"/>
                </a:cubicBezTo>
                <a:cubicBezTo>
                  <a:pt x="268230" y="1440153"/>
                  <a:pt x="266845" y="1423217"/>
                  <a:pt x="274301" y="1412831"/>
                </a:cubicBezTo>
                <a:cubicBezTo>
                  <a:pt x="286124" y="1396375"/>
                  <a:pt x="275739" y="1378640"/>
                  <a:pt x="283088" y="1362690"/>
                </a:cubicBezTo>
                <a:cubicBezTo>
                  <a:pt x="285538" y="1357364"/>
                  <a:pt x="282156" y="1349295"/>
                  <a:pt x="281384" y="1342505"/>
                </a:cubicBezTo>
                <a:cubicBezTo>
                  <a:pt x="281198" y="1340774"/>
                  <a:pt x="280426" y="1339043"/>
                  <a:pt x="280532" y="1337339"/>
                </a:cubicBezTo>
                <a:cubicBezTo>
                  <a:pt x="282210" y="1308234"/>
                  <a:pt x="284793" y="1279129"/>
                  <a:pt x="285565" y="1249997"/>
                </a:cubicBezTo>
                <a:cubicBezTo>
                  <a:pt x="286444" y="1216977"/>
                  <a:pt x="285778" y="1183905"/>
                  <a:pt x="283328" y="1150699"/>
                </a:cubicBezTo>
                <a:lnTo>
                  <a:pt x="283328" y="1192213"/>
                </a:lnTo>
                <a:cubicBezTo>
                  <a:pt x="281304" y="1192213"/>
                  <a:pt x="279307" y="1192266"/>
                  <a:pt x="277283" y="1192293"/>
                </a:cubicBezTo>
                <a:cubicBezTo>
                  <a:pt x="275606" y="1163960"/>
                  <a:pt x="273209" y="1135653"/>
                  <a:pt x="272490" y="1107294"/>
                </a:cubicBezTo>
                <a:cubicBezTo>
                  <a:pt x="271878" y="1082929"/>
                  <a:pt x="273662" y="1058484"/>
                  <a:pt x="273236" y="1034092"/>
                </a:cubicBezTo>
                <a:cubicBezTo>
                  <a:pt x="273156" y="1029298"/>
                  <a:pt x="267830" y="1020458"/>
                  <a:pt x="265034" y="1020484"/>
                </a:cubicBezTo>
                <a:cubicBezTo>
                  <a:pt x="238805" y="1020884"/>
                  <a:pt x="232600" y="999900"/>
                  <a:pt x="221842" y="983018"/>
                </a:cubicBezTo>
                <a:cubicBezTo>
                  <a:pt x="218274" y="977399"/>
                  <a:pt x="211963" y="972153"/>
                  <a:pt x="205759" y="969837"/>
                </a:cubicBezTo>
                <a:cubicBezTo>
                  <a:pt x="194229" y="965549"/>
                  <a:pt x="184642" y="961928"/>
                  <a:pt x="177825" y="949333"/>
                </a:cubicBezTo>
                <a:cubicBezTo>
                  <a:pt x="166455" y="928349"/>
                  <a:pt x="163100" y="905954"/>
                  <a:pt x="158626" y="883400"/>
                </a:cubicBezTo>
                <a:cubicBezTo>
                  <a:pt x="157135" y="875891"/>
                  <a:pt x="153913" y="868408"/>
                  <a:pt x="149998" y="861777"/>
                </a:cubicBezTo>
                <a:cubicBezTo>
                  <a:pt x="131252" y="830116"/>
                  <a:pt x="112958" y="798135"/>
                  <a:pt x="92667" y="767485"/>
                </a:cubicBezTo>
                <a:cubicBezTo>
                  <a:pt x="73680" y="738779"/>
                  <a:pt x="53363" y="710846"/>
                  <a:pt x="31927" y="683951"/>
                </a:cubicBezTo>
                <a:cubicBezTo>
                  <a:pt x="11103" y="657961"/>
                  <a:pt x="957" y="628723"/>
                  <a:pt x="185" y="596076"/>
                </a:cubicBezTo>
                <a:cubicBezTo>
                  <a:pt x="-268" y="576691"/>
                  <a:pt x="-55" y="557065"/>
                  <a:pt x="2715" y="537946"/>
                </a:cubicBezTo>
                <a:cubicBezTo>
                  <a:pt x="4126" y="528280"/>
                  <a:pt x="10171" y="517921"/>
                  <a:pt x="17014" y="510598"/>
                </a:cubicBezTo>
                <a:cubicBezTo>
                  <a:pt x="62896" y="461548"/>
                  <a:pt x="119402" y="429248"/>
                  <a:pt x="183018" y="409063"/>
                </a:cubicBezTo>
                <a:cubicBezTo>
                  <a:pt x="191486" y="406374"/>
                  <a:pt x="196732" y="402433"/>
                  <a:pt x="199927" y="394311"/>
                </a:cubicBezTo>
                <a:cubicBezTo>
                  <a:pt x="213481" y="360173"/>
                  <a:pt x="233240" y="329949"/>
                  <a:pt x="257418" y="302362"/>
                </a:cubicBezTo>
                <a:cubicBezTo>
                  <a:pt x="267777" y="290539"/>
                  <a:pt x="277310" y="277837"/>
                  <a:pt x="285911" y="264682"/>
                </a:cubicBezTo>
                <a:cubicBezTo>
                  <a:pt x="289613" y="259010"/>
                  <a:pt x="290971" y="251235"/>
                  <a:pt x="291610" y="244258"/>
                </a:cubicBezTo>
                <a:cubicBezTo>
                  <a:pt x="293021" y="228947"/>
                  <a:pt x="306389" y="210999"/>
                  <a:pt x="321141" y="204848"/>
                </a:cubicBezTo>
                <a:cubicBezTo>
                  <a:pt x="325455" y="203064"/>
                  <a:pt x="329982" y="199415"/>
                  <a:pt x="332245" y="195421"/>
                </a:cubicBezTo>
                <a:cubicBezTo>
                  <a:pt x="347157" y="169005"/>
                  <a:pt x="354533" y="140486"/>
                  <a:pt x="353441" y="110076"/>
                </a:cubicBezTo>
                <a:cubicBezTo>
                  <a:pt x="352030" y="70559"/>
                  <a:pt x="371363" y="41987"/>
                  <a:pt x="402518" y="21243"/>
                </a:cubicBezTo>
                <a:cubicBezTo>
                  <a:pt x="428747" y="3748"/>
                  <a:pt x="458838" y="-2217"/>
                  <a:pt x="490260" y="712"/>
                </a:cubicBezTo>
                <a:cubicBezTo>
                  <a:pt x="510870" y="2629"/>
                  <a:pt x="527007" y="12775"/>
                  <a:pt x="538964" y="29658"/>
                </a:cubicBezTo>
                <a:cubicBezTo>
                  <a:pt x="546553" y="40389"/>
                  <a:pt x="554994" y="48138"/>
                  <a:pt x="570439" y="35862"/>
                </a:cubicBezTo>
                <a:close/>
                <a:moveTo>
                  <a:pt x="446322" y="1895876"/>
                </a:moveTo>
                <a:cubicBezTo>
                  <a:pt x="447760" y="1884612"/>
                  <a:pt x="450077" y="1874440"/>
                  <a:pt x="450077" y="1864268"/>
                </a:cubicBezTo>
                <a:cubicBezTo>
                  <a:pt x="450077" y="1854947"/>
                  <a:pt x="449997" y="1844243"/>
                  <a:pt x="445630" y="1836600"/>
                </a:cubicBezTo>
                <a:cubicBezTo>
                  <a:pt x="439000" y="1824990"/>
                  <a:pt x="438733" y="1817561"/>
                  <a:pt x="448399" y="1808374"/>
                </a:cubicBezTo>
                <a:cubicBezTo>
                  <a:pt x="451249" y="1805658"/>
                  <a:pt x="452740" y="1796285"/>
                  <a:pt x="450876" y="1794740"/>
                </a:cubicBezTo>
                <a:cubicBezTo>
                  <a:pt x="442115" y="1787417"/>
                  <a:pt x="441902" y="1777778"/>
                  <a:pt x="444112" y="1769150"/>
                </a:cubicBezTo>
                <a:cubicBezTo>
                  <a:pt x="449678" y="1747554"/>
                  <a:pt x="446828" y="1726464"/>
                  <a:pt x="443633" y="1705135"/>
                </a:cubicBezTo>
                <a:cubicBezTo>
                  <a:pt x="442248" y="1695948"/>
                  <a:pt x="441982" y="1686601"/>
                  <a:pt x="440730" y="1677387"/>
                </a:cubicBezTo>
                <a:cubicBezTo>
                  <a:pt x="433567" y="1625488"/>
                  <a:pt x="446322" y="1574840"/>
                  <a:pt x="449917" y="1523633"/>
                </a:cubicBezTo>
                <a:cubicBezTo>
                  <a:pt x="451355" y="1503263"/>
                  <a:pt x="456388" y="1483424"/>
                  <a:pt x="458652" y="1463160"/>
                </a:cubicBezTo>
                <a:cubicBezTo>
                  <a:pt x="460063" y="1450458"/>
                  <a:pt x="457240" y="1439034"/>
                  <a:pt x="455589" y="1428063"/>
                </a:cubicBezTo>
                <a:cubicBezTo>
                  <a:pt x="452900" y="1410355"/>
                  <a:pt x="443926" y="1393579"/>
                  <a:pt x="438281" y="1378267"/>
                </a:cubicBezTo>
                <a:cubicBezTo>
                  <a:pt x="433008" y="1388093"/>
                  <a:pt x="421957" y="1399783"/>
                  <a:pt x="421185" y="1412139"/>
                </a:cubicBezTo>
                <a:cubicBezTo>
                  <a:pt x="419907" y="1432510"/>
                  <a:pt x="413223" y="1450777"/>
                  <a:pt x="408669" y="1469977"/>
                </a:cubicBezTo>
                <a:cubicBezTo>
                  <a:pt x="405554" y="1483211"/>
                  <a:pt x="403424" y="1494794"/>
                  <a:pt x="386781" y="1491919"/>
                </a:cubicBezTo>
                <a:cubicBezTo>
                  <a:pt x="383612" y="1505473"/>
                  <a:pt x="379618" y="1517349"/>
                  <a:pt x="378233" y="1529545"/>
                </a:cubicBezTo>
                <a:cubicBezTo>
                  <a:pt x="372801" y="1577051"/>
                  <a:pt x="368061" y="1624609"/>
                  <a:pt x="363507" y="1672221"/>
                </a:cubicBezTo>
                <a:cubicBezTo>
                  <a:pt x="363001" y="1677574"/>
                  <a:pt x="364626" y="1683432"/>
                  <a:pt x="366490" y="1688625"/>
                </a:cubicBezTo>
                <a:cubicBezTo>
                  <a:pt x="370590" y="1700155"/>
                  <a:pt x="371363" y="1710567"/>
                  <a:pt x="362841" y="1720952"/>
                </a:cubicBezTo>
                <a:cubicBezTo>
                  <a:pt x="360471" y="1723854"/>
                  <a:pt x="359992" y="1732589"/>
                  <a:pt x="362069" y="1734186"/>
                </a:cubicBezTo>
                <a:cubicBezTo>
                  <a:pt x="373253" y="1742734"/>
                  <a:pt x="371389" y="1752294"/>
                  <a:pt x="368354" y="1763904"/>
                </a:cubicBezTo>
                <a:cubicBezTo>
                  <a:pt x="365877" y="1773410"/>
                  <a:pt x="365105" y="1784275"/>
                  <a:pt x="367262" y="1793701"/>
                </a:cubicBezTo>
                <a:cubicBezTo>
                  <a:pt x="368380" y="1798655"/>
                  <a:pt x="377407" y="1801770"/>
                  <a:pt x="382813" y="1805764"/>
                </a:cubicBezTo>
                <a:cubicBezTo>
                  <a:pt x="383772" y="1806483"/>
                  <a:pt x="384890" y="1807442"/>
                  <a:pt x="385236" y="1808534"/>
                </a:cubicBezTo>
                <a:cubicBezTo>
                  <a:pt x="388911" y="1819904"/>
                  <a:pt x="392426" y="1831328"/>
                  <a:pt x="396047" y="1842698"/>
                </a:cubicBezTo>
                <a:cubicBezTo>
                  <a:pt x="401373" y="1859395"/>
                  <a:pt x="405687" y="1876756"/>
                  <a:pt x="424567" y="1884239"/>
                </a:cubicBezTo>
                <a:cubicBezTo>
                  <a:pt x="429546" y="1886210"/>
                  <a:pt x="434233" y="1888899"/>
                  <a:pt x="439053" y="1891269"/>
                </a:cubicBezTo>
                <a:cubicBezTo>
                  <a:pt x="439692" y="1884319"/>
                  <a:pt x="443367" y="1892174"/>
                  <a:pt x="446349" y="1895902"/>
                </a:cubicBezTo>
                <a:close/>
                <a:moveTo>
                  <a:pt x="283807" y="1111102"/>
                </a:moveTo>
                <a:cubicBezTo>
                  <a:pt x="284074" y="1111155"/>
                  <a:pt x="284340" y="1111208"/>
                  <a:pt x="284606" y="1111262"/>
                </a:cubicBezTo>
                <a:lnTo>
                  <a:pt x="284606" y="1066605"/>
                </a:lnTo>
                <a:lnTo>
                  <a:pt x="280745" y="1066685"/>
                </a:lnTo>
                <a:cubicBezTo>
                  <a:pt x="281757" y="1081491"/>
                  <a:pt x="282796" y="1096296"/>
                  <a:pt x="283807" y="1111128"/>
                </a:cubicBezTo>
                <a:close/>
              </a:path>
            </a:pathLst>
          </a:custGeom>
          <a:gradFill flip="none" rotWithShape="1">
            <a:gsLst>
              <a:gs pos="22000">
                <a:schemeClr val="accent1"/>
              </a:gs>
              <a:gs pos="100000">
                <a:schemeClr val="accent1">
                  <a:lumMod val="40000"/>
                  <a:lumOff val="60000"/>
                </a:schemeClr>
              </a:gs>
              <a:gs pos="82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 name="标题 1"/>
          <p:cNvSpPr>
            <a:spLocks noGrp="1"/>
          </p:cNvSpPr>
          <p:nvPr>
            <p:ph type="title"/>
          </p:nvPr>
        </p:nvSpPr>
        <p:spPr>
          <a:xfrm>
            <a:off x="1567180" y="2891790"/>
            <a:ext cx="5448300" cy="1725930"/>
          </a:xfrm>
        </p:spPr>
        <p:txBody>
          <a:bodyPr wrap="square" anchor="t" anchorCtr="0">
            <a:normAutofit/>
          </a:bodyPr>
          <a:lstStyle>
            <a:lvl1pPr algn="l">
              <a:defRPr sz="4050"/>
            </a:lvl1pPr>
          </a:lstStyle>
          <a:p>
            <a:pPr fontAlgn="auto"/>
            <a:r>
              <a:rPr lang="zh-CN" altLang="en-US" sz="4050" strike="noStrike" noProof="1" dirty="0"/>
              <a:t>单击此处编辑母版标题样式</a:t>
            </a:r>
            <a:endParaRPr lang="zh-CN" altLang="en-US" strike="noStrike" noProof="1" dirty="0"/>
          </a:p>
        </p:txBody>
      </p:sp>
      <p:sp>
        <p:nvSpPr>
          <p:cNvPr id="8" name="节编号 3"/>
          <p:cNvSpPr>
            <a:spLocks noGrp="1"/>
          </p:cNvSpPr>
          <p:nvPr>
            <p:ph type="body" sz="quarter" idx="13" hasCustomPrompt="1"/>
          </p:nvPr>
        </p:nvSpPr>
        <p:spPr>
          <a:xfrm>
            <a:off x="1564005" y="1588135"/>
            <a:ext cx="5448300" cy="1116965"/>
          </a:xfrm>
        </p:spPr>
        <p:txBody>
          <a:bodyPr wrap="none" anchor="b" anchorCtr="0">
            <a:normAutofit/>
          </a:bodyPr>
          <a:lstStyle>
            <a:lvl1pPr marL="0" indent="0" algn="l">
              <a:buNone/>
              <a:defRPr sz="1500" b="1" u="none" strike="noStrike" kern="1200" cap="all" spc="0" normalizeH="0">
                <a:solidFill>
                  <a:schemeClr val="accent1"/>
                </a:solidFill>
                <a:uFillTx/>
              </a:defRPr>
            </a:lvl1pPr>
          </a:lstStyle>
          <a:p>
            <a:pPr lvl="0" fontAlgn="auto"/>
            <a:r>
              <a:rPr lang="zh-CN" altLang="en-US" strike="noStrike" noProof="1" dirty="0"/>
              <a:t>节编号</a:t>
            </a:r>
            <a:endParaRPr lang="zh-CN" altLang="en-US" strike="noStrike" noProof="1" dirty="0"/>
          </a:p>
        </p:txBody>
      </p:sp>
      <p:sp>
        <p:nvSpPr>
          <p:cNvPr id="4" name="日期占位符 4"/>
          <p:cNvSpPr>
            <a:spLocks noGrp="1"/>
          </p:cNvSpPr>
          <p:nvPr>
            <p:ph type="dt" sz="half" idx="10"/>
            <p:custDataLst>
              <p:tags r:id="rId26"/>
            </p:custDataLst>
          </p:nvPr>
        </p:nvSpPr>
        <p:spPr>
          <a:xfrm>
            <a:off x="696383" y="6356350"/>
            <a:ext cx="2743200" cy="365125"/>
          </a:xfrm>
          <a:prstGeom prst="rect">
            <a:avLst/>
          </a:prstGeom>
        </p:spPr>
        <p:txBody>
          <a:bodyPr vert="horz" wrap="square" lIns="91440" tIns="45720" rIns="91440" bIns="45720" rtlCol="0" anchor="ctr"/>
          <a:p>
            <a:fld id="{BB962C8B-B14F-4D97-AF65-F5344CB8AC3E}" type="datetime1">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
        <p:nvSpPr>
          <p:cNvPr id="5" name="页脚占位符 5"/>
          <p:cNvSpPr>
            <a:spLocks noGrp="1"/>
          </p:cNvSpPr>
          <p:nvPr>
            <p:ph type="ftr" sz="quarter" idx="11"/>
            <p:custDataLst>
              <p:tags r:id="rId27"/>
            </p:custDataLst>
          </p:nvPr>
        </p:nvSpPr>
        <p:spPr>
          <a:xfrm>
            <a:off x="4038600" y="6356350"/>
            <a:ext cx="4114800" cy="365125"/>
          </a:xfrm>
          <a:prstGeom prst="rect">
            <a:avLst/>
          </a:prstGeom>
        </p:spPr>
        <p:txBody>
          <a:bodyPr vert="horz" lIns="91440" tIns="45720" rIns="91440" bIns="45720" rtlCol="0" anchor="ctr"/>
          <a:p>
            <a:pPr algn="ctr"/>
            <a:endParaRPr lang="zh-CN" altLang="en-US">
              <a:latin typeface="汉仪书宋二简" panose="02010600000101010101" charset="-122"/>
              <a:ea typeface="汉仪书宋二简" panose="02010600000101010101" charset="-122"/>
            </a:endParaRPr>
          </a:p>
        </p:txBody>
      </p:sp>
      <p:sp>
        <p:nvSpPr>
          <p:cNvPr id="6" name="灯片编号占位符 6"/>
          <p:cNvSpPr>
            <a:spLocks noGrp="1"/>
          </p:cNvSpPr>
          <p:nvPr>
            <p:ph type="sldNum" sz="quarter" idx="12"/>
            <p:custDataLst>
              <p:tags r:id="rId28"/>
            </p:custDataLst>
          </p:nvPr>
        </p:nvSpPr>
        <p:spPr>
          <a:xfrm>
            <a:off x="8754533" y="6356350"/>
            <a:ext cx="2743200" cy="365125"/>
          </a:xfrm>
          <a:prstGeom prst="rect">
            <a:avLst/>
          </a:prstGeom>
        </p:spPr>
        <p:txBody>
          <a:bodyPr vert="horz" wrap="square" lIns="91440" tIns="45720" rIns="91440" bIns="45720" rtlCol="0" anchor="ctr"/>
          <a:p>
            <a:pPr algn="r"/>
            <a:fld id="{9A0DB2DC-4C9A-4742-B13C-FB6460FD3503}" type="slidenum">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0" tIns="0" rIns="0" bIns="0" rtlCol="0" anchor="b">
            <a:normAutofit/>
          </a:bodyPr>
          <a:lstStyle>
            <a:lvl1pPr>
              <a:defRPr lang="zh-CN" altLang="en-US" dirty="0"/>
            </a:lvl1pPr>
          </a:lstStyle>
          <a:p>
            <a:pPr lvl="0" fontAlgn="auto"/>
            <a:r>
              <a:rPr lang="zh-CN" altLang="en-US" strike="noStrike" noProof="1" dirty="0"/>
              <a:t>单击此处编辑母版标题样式</a:t>
            </a:r>
            <a:endParaRPr lang="zh-CN" altLang="en-US" strike="noStrike" noProof="1" dirty="0"/>
          </a:p>
        </p:txBody>
      </p:sp>
      <p:sp>
        <p:nvSpPr>
          <p:cNvPr id="3" name="内容占位符 2"/>
          <p:cNvSpPr>
            <a:spLocks noGrp="1"/>
          </p:cNvSpPr>
          <p:nvPr>
            <p:ph sz="half" idx="1"/>
          </p:nvPr>
        </p:nvSpPr>
        <p:spPr>
          <a:xfrm>
            <a:off x="695960" y="1301750"/>
            <a:ext cx="5323840" cy="4875850"/>
          </a:xfrm>
        </p:spPr>
        <p:txBody>
          <a:bodyPr wrap="square">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4" name="内容占位符 3"/>
          <p:cNvSpPr>
            <a:spLocks noGrp="1"/>
          </p:cNvSpPr>
          <p:nvPr>
            <p:ph sz="half" idx="2"/>
          </p:nvPr>
        </p:nvSpPr>
        <p:spPr>
          <a:xfrm>
            <a:off x="6172200" y="1301750"/>
            <a:ext cx="5323840" cy="4875850"/>
          </a:xfrm>
        </p:spPr>
        <p:txBody>
          <a:bodyPr wrap="square">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5" name="日期占位符 4"/>
          <p:cNvSpPr>
            <a:spLocks noGrp="1"/>
          </p:cNvSpPr>
          <p:nvPr>
            <p:ph type="dt" sz="half" idx="10"/>
          </p:nvPr>
        </p:nvSpPr>
        <p:spPr/>
        <p:txBody>
          <a:bodyPr/>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6" name="页脚占位符 5"/>
          <p:cNvSpPr>
            <a:spLocks noGrp="1"/>
          </p:cNvSpPr>
          <p:nvPr>
            <p:ph type="ftr" sz="quarter" idx="11"/>
          </p:nvPr>
        </p:nvSpPr>
        <p:spPr/>
        <p:txBody>
          <a:bodyPr/>
          <a:p>
            <a:pPr lvl="0"/>
            <a:endParaRPr lang="zh-CN" altLang="en-US" dirty="0"/>
          </a:p>
        </p:txBody>
      </p:sp>
      <p:sp>
        <p:nvSpPr>
          <p:cNvPr id="7" name="灯片编号占位符 6"/>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695960" y="1301750"/>
            <a:ext cx="5323840" cy="411303"/>
          </a:xfrm>
        </p:spPr>
        <p:txBody>
          <a:bodyPr wrap="square" anchor="b">
            <a:norm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dirty="0"/>
              <a:t>单击此处编辑母版标题样式</a:t>
            </a:r>
            <a:endParaRPr lang="zh-CN" altLang="en-US" strike="noStrike" noProof="1" dirty="0"/>
          </a:p>
        </p:txBody>
      </p:sp>
      <p:sp>
        <p:nvSpPr>
          <p:cNvPr id="4" name="内容占位符 3"/>
          <p:cNvSpPr>
            <a:spLocks noGrp="1"/>
          </p:cNvSpPr>
          <p:nvPr>
            <p:ph sz="half" idx="2"/>
          </p:nvPr>
        </p:nvSpPr>
        <p:spPr>
          <a:xfrm>
            <a:off x="695960" y="1875099"/>
            <a:ext cx="5323840" cy="4300276"/>
          </a:xfrm>
        </p:spPr>
        <p:txBody>
          <a:bodyPr wrap="square">
            <a:normAutofit/>
          </a:bodyPr>
          <a:lstStyle>
            <a:lvl1pPr>
              <a:defRPr sz="1650"/>
            </a:lvl1pPr>
          </a:lstStyle>
          <a:p>
            <a:pPr lvl="0" fontAlgn="auto"/>
            <a:r>
              <a:rPr lang="zh-CN" altLang="en-US" sz="1650"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5" name="文本占位符 4"/>
          <p:cNvSpPr>
            <a:spLocks noGrp="1"/>
          </p:cNvSpPr>
          <p:nvPr>
            <p:ph type="body" sz="quarter" idx="3" hasCustomPrompt="1"/>
          </p:nvPr>
        </p:nvSpPr>
        <p:spPr>
          <a:xfrm>
            <a:off x="6172200" y="1301750"/>
            <a:ext cx="5323840" cy="411303"/>
          </a:xfrm>
        </p:spPr>
        <p:txBody>
          <a:bodyPr wrap="square" anchor="b">
            <a:norm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dirty="0"/>
              <a:t>单击此处编辑母版标题样式</a:t>
            </a:r>
            <a:endParaRPr lang="zh-CN" altLang="en-US" strike="noStrike" noProof="1" dirty="0"/>
          </a:p>
        </p:txBody>
      </p:sp>
      <p:sp>
        <p:nvSpPr>
          <p:cNvPr id="6" name="内容占位符 5"/>
          <p:cNvSpPr>
            <a:spLocks noGrp="1"/>
          </p:cNvSpPr>
          <p:nvPr>
            <p:ph sz="quarter" idx="4"/>
          </p:nvPr>
        </p:nvSpPr>
        <p:spPr>
          <a:xfrm>
            <a:off x="6172200" y="1875099"/>
            <a:ext cx="5323840" cy="4300276"/>
          </a:xfrm>
        </p:spPr>
        <p:txBody>
          <a:bodyPr wrap="square">
            <a:normAutofit/>
          </a:bodyPr>
          <a:lstStyle>
            <a:lvl1pPr>
              <a:defRPr sz="1650"/>
            </a:lvl1pPr>
          </a:lstStyle>
          <a:p>
            <a:pPr lvl="0" fontAlgn="auto"/>
            <a:r>
              <a:rPr lang="zh-CN" altLang="en-US" sz="1650"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10" name="标题 9"/>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2" name="日期占位符 1"/>
          <p:cNvSpPr>
            <a:spLocks noGrp="1"/>
          </p:cNvSpPr>
          <p:nvPr>
            <p:ph type="dt" sz="half" idx="10"/>
          </p:nvPr>
        </p:nvSpPr>
        <p:spPr/>
        <p:txBody>
          <a:bodyPr/>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7" name="页脚占位符 6"/>
          <p:cNvSpPr>
            <a:spLocks noGrp="1"/>
          </p:cNvSpPr>
          <p:nvPr>
            <p:ph type="ftr" sz="quarter" idx="11"/>
          </p:nvPr>
        </p:nvSpPr>
        <p:spPr/>
        <p:txBody>
          <a:bodyPr/>
          <a:p>
            <a:pPr lvl="0"/>
            <a:endParaRPr lang="zh-CN" altLang="en-US" dirty="0"/>
          </a:p>
        </p:txBody>
      </p:sp>
      <p:sp>
        <p:nvSpPr>
          <p:cNvPr id="8" name="灯片编号占位符 7"/>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1313550"/>
            <a:ext cx="10969200" cy="529200"/>
          </a:xfrm>
        </p:spPr>
        <p:txBody>
          <a:bodyPr vert="horz" lIns="90000" tIns="46800" rIns="90000" bIns="46800" rtlCol="0" anchor="ctr" anchorCtr="0">
            <a:normAutofit/>
          </a:bodyPr>
          <a:lstStyle/>
          <a:p>
            <a:pPr lvl="0"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8400" y="1983150"/>
            <a:ext cx="5176800" cy="3561300"/>
          </a:xfrm>
        </p:spPr>
        <p:txBody>
          <a:bodyPr vert="horz" lIns="90000" tIns="46800" rIns="90000" bIns="46800" rtlCol="0">
            <a:normAutofit/>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411600" y="1983150"/>
            <a:ext cx="5176800" cy="3561300"/>
          </a:xfrm>
        </p:spPr>
        <p:txBody>
          <a:bodyPr lIns="90000" tIns="46800" rIns="90000" bIns="46800">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dirty="0"/>
          </a:p>
        </p:txBody>
      </p:sp>
      <p:sp>
        <p:nvSpPr>
          <p:cNvPr id="7" name="灯片编号占位符 6"/>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rmAutofit/>
          </a:bodyPr>
          <a:lstStyle/>
          <a:p>
            <a:pPr fontAlgn="auto"/>
            <a:r>
              <a:rPr lang="zh-CN" altLang="en-US" strike="noStrike" noProof="1" dirty="0"/>
              <a:t>单击此处编辑母版标题样式</a:t>
            </a:r>
            <a:endParaRPr lang="zh-CN" altLang="en-US" strike="noStrike" noProof="1" dirty="0"/>
          </a:p>
        </p:txBody>
      </p:sp>
      <p:sp>
        <p:nvSpPr>
          <p:cNvPr id="3" name="日期占位符 2"/>
          <p:cNvSpPr>
            <a:spLocks noGrp="1"/>
          </p:cNvSpPr>
          <p:nvPr>
            <p:ph type="dt" sz="half" idx="10"/>
          </p:nvPr>
        </p:nvSpPr>
        <p:spPr/>
        <p:txBody>
          <a:bodyPr/>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4" name="页脚占位符 3"/>
          <p:cNvSpPr>
            <a:spLocks noGrp="1"/>
          </p:cNvSpPr>
          <p:nvPr>
            <p:ph type="ftr" sz="quarter" idx="11"/>
          </p:nvPr>
        </p:nvSpPr>
        <p:spPr/>
        <p:txBody>
          <a:bodyPr/>
          <a:p>
            <a:pPr lvl="0"/>
            <a:endParaRPr lang="zh-CN" altLang="en-US" dirty="0"/>
          </a:p>
        </p:txBody>
      </p:sp>
      <p:sp>
        <p:nvSpPr>
          <p:cNvPr id="5" name="灯片编号占位符 4"/>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3" name="页脚占位符 2"/>
          <p:cNvSpPr>
            <a:spLocks noGrp="1"/>
          </p:cNvSpPr>
          <p:nvPr>
            <p:ph type="ftr" sz="quarter" idx="11"/>
          </p:nvPr>
        </p:nvSpPr>
        <p:spPr/>
        <p:txBody>
          <a:bodyPr/>
          <a:p>
            <a:pPr lvl="0"/>
            <a:endParaRPr lang="zh-CN" altLang="en-US" dirty="0"/>
          </a:p>
        </p:txBody>
      </p:sp>
      <p:sp>
        <p:nvSpPr>
          <p:cNvPr id="4" name="灯片编号占位符 3"/>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nvPr>
        </p:nvSpPr>
        <p:spPr>
          <a:xfrm>
            <a:off x="695960" y="360045"/>
            <a:ext cx="10801985" cy="5817870"/>
          </a:xfrm>
        </p:spPr>
        <p:txBody>
          <a:bodyPr wrap="square">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2" name="日期占位符 1"/>
          <p:cNvSpPr>
            <a:spLocks noGrp="1"/>
          </p:cNvSpPr>
          <p:nvPr>
            <p:ph type="dt" sz="half" idx="10"/>
          </p:nvPr>
        </p:nvSpPr>
        <p:spPr/>
        <p:txBody>
          <a:bodyPr/>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4" name="页脚占位符 3"/>
          <p:cNvSpPr>
            <a:spLocks noGrp="1"/>
          </p:cNvSpPr>
          <p:nvPr>
            <p:ph type="ftr" sz="quarter" idx="11"/>
          </p:nvPr>
        </p:nvSpPr>
        <p:spPr/>
        <p:txBody>
          <a:bodyPr/>
          <a:p>
            <a:pPr lvl="0"/>
            <a:endParaRPr lang="zh-CN" altLang="en-US" dirty="0"/>
          </a:p>
        </p:txBody>
      </p:sp>
      <p:sp>
        <p:nvSpPr>
          <p:cNvPr id="5" name="灯片编号占位符 4"/>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695960" y="1301750"/>
            <a:ext cx="10799088" cy="405553"/>
          </a:xfrm>
        </p:spPr>
        <p:txBody>
          <a:bodyPr wrap="square" anchor="t">
            <a:norm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fontAlgn="auto"/>
            <a:r>
              <a:rPr lang="zh-CN" altLang="en-US" strike="noStrike" noProof="1" dirty="0"/>
              <a:t>单击此处编辑副标题</a:t>
            </a:r>
            <a:endParaRPr lang="zh-CN" altLang="en-US" strike="noStrike" noProof="1" dirty="0"/>
          </a:p>
        </p:txBody>
      </p:sp>
      <p:sp>
        <p:nvSpPr>
          <p:cNvPr id="4" name="标题 3"/>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2" name="日期占位符 1"/>
          <p:cNvSpPr>
            <a:spLocks noGrp="1"/>
          </p:cNvSpPr>
          <p:nvPr>
            <p:ph type="dt" sz="half" idx="10"/>
          </p:nvPr>
        </p:nvSpPr>
        <p:spPr/>
        <p:txBody>
          <a:bodyPr/>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5" name="页脚占位符 4"/>
          <p:cNvSpPr>
            <a:spLocks noGrp="1"/>
          </p:cNvSpPr>
          <p:nvPr>
            <p:ph type="ftr" sz="quarter" idx="11"/>
          </p:nvPr>
        </p:nvSpPr>
        <p:spPr/>
        <p:txBody>
          <a:bodyPr/>
          <a:p>
            <a:pPr lvl="0"/>
            <a:endParaRPr lang="zh-CN" altLang="en-US" dirty="0"/>
          </a:p>
        </p:txBody>
      </p:sp>
      <p:sp>
        <p:nvSpPr>
          <p:cNvPr id="6" name="灯片编号占位符 5"/>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7" name="矩形 6"/>
          <p:cNvSpPr/>
          <p:nvPr>
            <p:custDataLst>
              <p:tags r:id="rId2"/>
            </p:custDataLst>
          </p:nvPr>
        </p:nvSpPr>
        <p:spPr>
          <a:xfrm flipH="1">
            <a:off x="0" y="0"/>
            <a:ext cx="12192000" cy="6858000"/>
          </a:xfrm>
          <a:prstGeom prst="rect">
            <a:avLst/>
          </a:prstGeom>
          <a:gradFill flip="none" rotWithShape="1">
            <a:gsLst>
              <a:gs pos="33000">
                <a:schemeClr val="bg1"/>
              </a:gs>
              <a:gs pos="81000">
                <a:schemeClr val="bg2"/>
              </a:gs>
            </a:gsLst>
            <a:lin ang="8100000" scaled="1"/>
            <a:tileRect/>
          </a:gradFill>
          <a:ln w="12887" cap="flat">
            <a:noFill/>
            <a:prstDash val="solid"/>
            <a:miter/>
          </a:ln>
        </p:spPr>
        <p:txBody>
          <a:bodyPr rtlCol="0" anchor="ctr"/>
          <a:p>
            <a:pPr lvl="0"/>
            <a:endParaRPr lang="zh-CN" altLang="en-US" sz="1300">
              <a:latin typeface="汉仪书宋二简" panose="02010600000101010101" charset="-122"/>
              <a:ea typeface="汉仪书宋二简" panose="02010600000101010101" charset="-122"/>
            </a:endParaRPr>
          </a:p>
        </p:txBody>
      </p:sp>
      <p:sp>
        <p:nvSpPr>
          <p:cNvPr id="9" name="矩形: 单圆角 7"/>
          <p:cNvSpPr/>
          <p:nvPr>
            <p:custDataLst>
              <p:tags r:id="rId3"/>
            </p:custDataLst>
          </p:nvPr>
        </p:nvSpPr>
        <p:spPr>
          <a:xfrm flipH="1">
            <a:off x="0" y="4814888"/>
            <a:ext cx="12192000" cy="2043113"/>
          </a:xfrm>
          <a:prstGeom prst="round1Rect">
            <a:avLst>
              <a:gd name="adj" fmla="val 35708"/>
            </a:avLst>
          </a:prstGeom>
          <a:gradFill flip="none" rotWithShape="1">
            <a:gsLst>
              <a:gs pos="0">
                <a:schemeClr val="bg2">
                  <a:lumMod val="90000"/>
                </a:schemeClr>
              </a:gs>
              <a:gs pos="100000">
                <a:schemeClr val="bg2">
                  <a:alpha val="0"/>
                </a:schemeClr>
              </a:gs>
            </a:gsLst>
            <a:lin ang="540000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1" name="任意多边形: 形状 8"/>
          <p:cNvSpPr/>
          <p:nvPr>
            <p:custDataLst>
              <p:tags r:id="rId4"/>
            </p:custDataLst>
          </p:nvPr>
        </p:nvSpPr>
        <p:spPr>
          <a:xfrm flipH="1">
            <a:off x="1172633" y="946150"/>
            <a:ext cx="618067" cy="92075"/>
          </a:xfrm>
          <a:custGeom>
            <a:avLst/>
            <a:gdLst>
              <a:gd name="connsiteX0" fmla="*/ 497114 w 537028"/>
              <a:gd name="connsiteY0" fmla="*/ 0 h 79828"/>
              <a:gd name="connsiteX1" fmla="*/ 537028 w 537028"/>
              <a:gd name="connsiteY1" fmla="*/ 39914 h 79828"/>
              <a:gd name="connsiteX2" fmla="*/ 497114 w 537028"/>
              <a:gd name="connsiteY2" fmla="*/ 79828 h 79828"/>
              <a:gd name="connsiteX3" fmla="*/ 457200 w 537028"/>
              <a:gd name="connsiteY3" fmla="*/ 39914 h 79828"/>
              <a:gd name="connsiteX4" fmla="*/ 497114 w 537028"/>
              <a:gd name="connsiteY4" fmla="*/ 0 h 79828"/>
              <a:gd name="connsiteX5" fmla="*/ 344714 w 537028"/>
              <a:gd name="connsiteY5" fmla="*/ 0 h 79828"/>
              <a:gd name="connsiteX6" fmla="*/ 384628 w 537028"/>
              <a:gd name="connsiteY6" fmla="*/ 39914 h 79828"/>
              <a:gd name="connsiteX7" fmla="*/ 344714 w 537028"/>
              <a:gd name="connsiteY7" fmla="*/ 79828 h 79828"/>
              <a:gd name="connsiteX8" fmla="*/ 304800 w 537028"/>
              <a:gd name="connsiteY8" fmla="*/ 39914 h 79828"/>
              <a:gd name="connsiteX9" fmla="*/ 344714 w 537028"/>
              <a:gd name="connsiteY9" fmla="*/ 0 h 79828"/>
              <a:gd name="connsiteX10" fmla="*/ 192314 w 537028"/>
              <a:gd name="connsiteY10" fmla="*/ 0 h 79828"/>
              <a:gd name="connsiteX11" fmla="*/ 232228 w 537028"/>
              <a:gd name="connsiteY11" fmla="*/ 39914 h 79828"/>
              <a:gd name="connsiteX12" fmla="*/ 192314 w 537028"/>
              <a:gd name="connsiteY12" fmla="*/ 79828 h 79828"/>
              <a:gd name="connsiteX13" fmla="*/ 152400 w 537028"/>
              <a:gd name="connsiteY13" fmla="*/ 39914 h 79828"/>
              <a:gd name="connsiteX14" fmla="*/ 192314 w 537028"/>
              <a:gd name="connsiteY14" fmla="*/ 0 h 79828"/>
              <a:gd name="connsiteX15" fmla="*/ 39914 w 537028"/>
              <a:gd name="connsiteY15" fmla="*/ 0 h 79828"/>
              <a:gd name="connsiteX16" fmla="*/ 79828 w 537028"/>
              <a:gd name="connsiteY16" fmla="*/ 39914 h 79828"/>
              <a:gd name="connsiteX17" fmla="*/ 39914 w 537028"/>
              <a:gd name="connsiteY17" fmla="*/ 79828 h 79828"/>
              <a:gd name="connsiteX18" fmla="*/ 0 w 537028"/>
              <a:gd name="connsiteY18" fmla="*/ 39914 h 79828"/>
              <a:gd name="connsiteX19" fmla="*/ 39914 w 537028"/>
              <a:gd name="connsiteY19" fmla="*/ 0 h 7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7028" h="79828">
                <a:moveTo>
                  <a:pt x="497114" y="0"/>
                </a:moveTo>
                <a:cubicBezTo>
                  <a:pt x="519158" y="0"/>
                  <a:pt x="537028" y="17870"/>
                  <a:pt x="537028" y="39914"/>
                </a:cubicBezTo>
                <a:cubicBezTo>
                  <a:pt x="537028" y="61958"/>
                  <a:pt x="519158" y="79828"/>
                  <a:pt x="497114" y="79828"/>
                </a:cubicBezTo>
                <a:cubicBezTo>
                  <a:pt x="475070" y="79828"/>
                  <a:pt x="457200" y="61958"/>
                  <a:pt x="457200" y="39914"/>
                </a:cubicBezTo>
                <a:cubicBezTo>
                  <a:pt x="457200" y="17870"/>
                  <a:pt x="475070" y="0"/>
                  <a:pt x="497114" y="0"/>
                </a:cubicBezTo>
                <a:close/>
                <a:moveTo>
                  <a:pt x="344714" y="0"/>
                </a:moveTo>
                <a:cubicBezTo>
                  <a:pt x="366758" y="0"/>
                  <a:pt x="384628" y="17870"/>
                  <a:pt x="384628" y="39914"/>
                </a:cubicBezTo>
                <a:cubicBezTo>
                  <a:pt x="384628" y="61958"/>
                  <a:pt x="366758" y="79828"/>
                  <a:pt x="344714" y="79828"/>
                </a:cubicBezTo>
                <a:cubicBezTo>
                  <a:pt x="322670" y="79828"/>
                  <a:pt x="304800" y="61958"/>
                  <a:pt x="304800" y="39914"/>
                </a:cubicBezTo>
                <a:cubicBezTo>
                  <a:pt x="304800" y="17870"/>
                  <a:pt x="322670" y="0"/>
                  <a:pt x="344714" y="0"/>
                </a:cubicBezTo>
                <a:close/>
                <a:moveTo>
                  <a:pt x="192314" y="0"/>
                </a:moveTo>
                <a:cubicBezTo>
                  <a:pt x="214358" y="0"/>
                  <a:pt x="232228" y="17870"/>
                  <a:pt x="232228" y="39914"/>
                </a:cubicBezTo>
                <a:cubicBezTo>
                  <a:pt x="232228" y="61958"/>
                  <a:pt x="214358" y="79828"/>
                  <a:pt x="192314" y="79828"/>
                </a:cubicBezTo>
                <a:cubicBezTo>
                  <a:pt x="170270" y="79828"/>
                  <a:pt x="152400" y="61958"/>
                  <a:pt x="152400" y="39914"/>
                </a:cubicBezTo>
                <a:cubicBezTo>
                  <a:pt x="152400" y="17870"/>
                  <a:pt x="170270" y="0"/>
                  <a:pt x="192314" y="0"/>
                </a:cubicBezTo>
                <a:close/>
                <a:moveTo>
                  <a:pt x="39914" y="0"/>
                </a:moveTo>
                <a:cubicBezTo>
                  <a:pt x="61958" y="0"/>
                  <a:pt x="79828" y="17870"/>
                  <a:pt x="79828" y="39914"/>
                </a:cubicBezTo>
                <a:cubicBezTo>
                  <a:pt x="79828" y="61958"/>
                  <a:pt x="61958" y="79828"/>
                  <a:pt x="39914" y="79828"/>
                </a:cubicBezTo>
                <a:cubicBezTo>
                  <a:pt x="17870" y="79828"/>
                  <a:pt x="0" y="61958"/>
                  <a:pt x="0" y="39914"/>
                </a:cubicBezTo>
                <a:cubicBezTo>
                  <a:pt x="0" y="17870"/>
                  <a:pt x="17870" y="0"/>
                  <a:pt x="39914" y="0"/>
                </a:cubicBezTo>
                <a:close/>
              </a:path>
            </a:pathLst>
          </a:custGeom>
          <a:gradFill flip="none" rotWithShape="1">
            <a:gsLst>
              <a:gs pos="0">
                <a:schemeClr val="accent1"/>
              </a:gs>
              <a:gs pos="100000">
                <a:schemeClr val="accent1">
                  <a:lumMod val="20000"/>
                  <a:lumOff val="80000"/>
                </a:schemeClr>
              </a:gs>
            </a:gsLst>
            <a:lin ang="0" scaled="1"/>
            <a:tileRect/>
          </a:gradFill>
          <a:ln w="12887" cap="flat">
            <a:noFill/>
            <a:prstDash val="solid"/>
            <a:miter/>
          </a:ln>
        </p:spPr>
        <p:txBody>
          <a:bodyPr wrap="square" rtlCol="0" anchor="ctr">
            <a:noAutofit/>
          </a:bodyPr>
          <a:p>
            <a:endParaRPr>
              <a:latin typeface="Arial" panose="020B0604020202020204" pitchFamily="34" charset="0"/>
              <a:ea typeface="微软雅黑" panose="020B0503020204020204" charset="-122"/>
            </a:endParaRPr>
          </a:p>
        </p:txBody>
      </p:sp>
      <p:sp>
        <p:nvSpPr>
          <p:cNvPr id="12" name="椭圆 11"/>
          <p:cNvSpPr/>
          <p:nvPr>
            <p:custDataLst>
              <p:tags r:id="rId5"/>
            </p:custDataLst>
          </p:nvPr>
        </p:nvSpPr>
        <p:spPr>
          <a:xfrm flipH="1">
            <a:off x="776817" y="2033588"/>
            <a:ext cx="1178983" cy="1179513"/>
          </a:xfrm>
          <a:prstGeom prst="ellipse">
            <a:avLst/>
          </a:prstGeom>
          <a:gradFill flip="none" rotWithShape="1">
            <a:gsLst>
              <a:gs pos="0">
                <a:schemeClr val="bg2">
                  <a:lumMod val="90000"/>
                  <a:alpha val="50000"/>
                </a:schemeClr>
              </a:gs>
              <a:gs pos="58000">
                <a:schemeClr val="bg2">
                  <a:lumMod val="90000"/>
                  <a:alpha val="0"/>
                </a:schemeClr>
              </a:gs>
            </a:gsLst>
            <a:lin ang="8100000" scaled="1"/>
            <a:tileRect/>
          </a:gradFill>
          <a:ln w="12887" cap="flat">
            <a:noFill/>
            <a:prstDash val="solid"/>
            <a:miter/>
          </a:ln>
        </p:spPr>
        <p:txBody>
          <a:bodyPr rtlCol="0" anchor="ctr"/>
          <a:p>
            <a:pPr lvl="0"/>
            <a:endParaRPr lang="zh-CN" altLang="en-US" sz="1300">
              <a:latin typeface="汉仪书宋二简" panose="02010600000101010101" charset="-122"/>
              <a:ea typeface="汉仪书宋二简" panose="02010600000101010101" charset="-122"/>
            </a:endParaRPr>
          </a:p>
        </p:txBody>
      </p:sp>
      <p:cxnSp>
        <p:nvCxnSpPr>
          <p:cNvPr id="13" name="直接连接符 12"/>
          <p:cNvCxnSpPr/>
          <p:nvPr>
            <p:custDataLst>
              <p:tags r:id="rId6"/>
            </p:custDataLst>
          </p:nvPr>
        </p:nvCxnSpPr>
        <p:spPr>
          <a:xfrm>
            <a:off x="3613150" y="5362575"/>
            <a:ext cx="2904067" cy="0"/>
          </a:xfrm>
          <a:prstGeom prst="line">
            <a:avLst/>
          </a:prstGeom>
          <a:ln w="12700" cap="rnd">
            <a:solidFill>
              <a:schemeClr val="accent1">
                <a:alpha val="70000"/>
              </a:schemeClr>
            </a:solidFill>
          </a:ln>
        </p:spPr>
        <p:style>
          <a:lnRef idx="1">
            <a:schemeClr val="accent1"/>
          </a:lnRef>
          <a:fillRef idx="0">
            <a:schemeClr val="accent1"/>
          </a:fillRef>
          <a:effectRef idx="0">
            <a:schemeClr val="accent1"/>
          </a:effectRef>
          <a:fontRef idx="minor">
            <a:schemeClr val="tx1"/>
          </a:fontRef>
        </p:style>
      </p:cxnSp>
      <p:sp>
        <p:nvSpPr>
          <p:cNvPr id="15" name="任意多边形: 形状 14"/>
          <p:cNvSpPr/>
          <p:nvPr>
            <p:custDataLst>
              <p:tags r:id="rId7"/>
            </p:custDataLst>
          </p:nvPr>
        </p:nvSpPr>
        <p:spPr>
          <a:xfrm>
            <a:off x="6441017" y="5275263"/>
            <a:ext cx="3676650" cy="1582738"/>
          </a:xfrm>
          <a:custGeom>
            <a:avLst/>
            <a:gdLst>
              <a:gd name="connsiteX0" fmla="*/ 2737141 w 3677038"/>
              <a:gd name="connsiteY0" fmla="*/ 24 h 1582725"/>
              <a:gd name="connsiteX1" fmla="*/ 2042281 w 3677038"/>
              <a:gd name="connsiteY1" fmla="*/ 154839 h 1582725"/>
              <a:gd name="connsiteX2" fmla="*/ 2483397 w 3677038"/>
              <a:gd name="connsiteY2" fmla="*/ 460175 h 1582725"/>
              <a:gd name="connsiteX3" fmla="*/ 541398 w 3677038"/>
              <a:gd name="connsiteY3" fmla="*/ 809297 h 1582725"/>
              <a:gd name="connsiteX4" fmla="*/ 2303 w 3677038"/>
              <a:gd name="connsiteY4" fmla="*/ 1572691 h 1582725"/>
              <a:gd name="connsiteX5" fmla="*/ 0 w 3677038"/>
              <a:gd name="connsiteY5" fmla="*/ 1582725 h 1582725"/>
              <a:gd name="connsiteX6" fmla="*/ 2517935 w 3677038"/>
              <a:gd name="connsiteY6" fmla="*/ 1582725 h 1582725"/>
              <a:gd name="connsiteX7" fmla="*/ 2458405 w 3677038"/>
              <a:gd name="connsiteY7" fmla="*/ 1538441 h 1582725"/>
              <a:gd name="connsiteX8" fmla="*/ 2166769 w 3677038"/>
              <a:gd name="connsiteY8" fmla="*/ 1070022 h 1582725"/>
              <a:gd name="connsiteX9" fmla="*/ 3642348 w 3677038"/>
              <a:gd name="connsiteY9" fmla="*/ 708622 h 1582725"/>
              <a:gd name="connsiteX10" fmla="*/ 3249209 w 3677038"/>
              <a:gd name="connsiteY10" fmla="*/ 406139 h 1582725"/>
              <a:gd name="connsiteX11" fmla="*/ 3501035 w 3677038"/>
              <a:gd name="connsiteY11" fmla="*/ 229169 h 1582725"/>
              <a:gd name="connsiteX12" fmla="*/ 2962500 w 3677038"/>
              <a:gd name="connsiteY12" fmla="*/ 3431 h 1582725"/>
              <a:gd name="connsiteX13" fmla="*/ 2737141 w 3677038"/>
              <a:gd name="connsiteY13" fmla="*/ 24 h 15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77038" h="1582725">
                <a:moveTo>
                  <a:pt x="2737141" y="24"/>
                </a:moveTo>
                <a:cubicBezTo>
                  <a:pt x="2449368" y="864"/>
                  <a:pt x="2035200" y="23951"/>
                  <a:pt x="2042281" y="154839"/>
                </a:cubicBezTo>
                <a:cubicBezTo>
                  <a:pt x="2046401" y="230994"/>
                  <a:pt x="2733544" y="351099"/>
                  <a:pt x="2483397" y="460175"/>
                </a:cubicBezTo>
                <a:cubicBezTo>
                  <a:pt x="2233250" y="569251"/>
                  <a:pt x="1020369" y="554834"/>
                  <a:pt x="541398" y="809297"/>
                </a:cubicBezTo>
                <a:cubicBezTo>
                  <a:pt x="182168" y="1000144"/>
                  <a:pt x="47290" y="1389794"/>
                  <a:pt x="2303" y="1572691"/>
                </a:cubicBezTo>
                <a:lnTo>
                  <a:pt x="0" y="1582725"/>
                </a:lnTo>
                <a:lnTo>
                  <a:pt x="2517935" y="1582725"/>
                </a:lnTo>
                <a:lnTo>
                  <a:pt x="2458405" y="1538441"/>
                </a:lnTo>
                <a:cubicBezTo>
                  <a:pt x="2309659" y="1424104"/>
                  <a:pt x="2029344" y="1181496"/>
                  <a:pt x="2166769" y="1070022"/>
                </a:cubicBezTo>
                <a:cubicBezTo>
                  <a:pt x="2350002" y="921390"/>
                  <a:pt x="3461941" y="819270"/>
                  <a:pt x="3642348" y="708622"/>
                </a:cubicBezTo>
                <a:cubicBezTo>
                  <a:pt x="3822755" y="597974"/>
                  <a:pt x="3240350" y="481347"/>
                  <a:pt x="3249209" y="406139"/>
                </a:cubicBezTo>
                <a:cubicBezTo>
                  <a:pt x="3229493" y="324438"/>
                  <a:pt x="3362762" y="294383"/>
                  <a:pt x="3501035" y="229169"/>
                </a:cubicBezTo>
                <a:lnTo>
                  <a:pt x="2962500" y="3431"/>
                </a:lnTo>
                <a:cubicBezTo>
                  <a:pt x="2914946" y="1936"/>
                  <a:pt x="2833066" y="-256"/>
                  <a:pt x="2737141" y="24"/>
                </a:cubicBezTo>
                <a:close/>
              </a:path>
            </a:pathLst>
          </a:custGeom>
          <a:gradFill flip="none" rotWithShape="1">
            <a:gsLst>
              <a:gs pos="43000">
                <a:srgbClr val="FFFFFF">
                  <a:alpha val="34000"/>
                </a:srgbClr>
              </a:gs>
              <a:gs pos="0">
                <a:srgbClr val="FFFFFF"/>
              </a:gs>
              <a:gs pos="100000">
                <a:srgbClr val="FFFFFF">
                  <a:alpha val="0"/>
                </a:srgbClr>
              </a:gs>
            </a:gsLst>
            <a:lin ang="5400000" scaled="1"/>
            <a:tileRect/>
          </a:gradFill>
          <a:ln w="12887" cap="flat">
            <a:noFill/>
            <a:prstDash val="solid"/>
            <a:miter/>
          </a:ln>
        </p:spPr>
        <p:txBody>
          <a:bodyPr wrap="square" rtlCol="0" anchor="ctr">
            <a:noAutofit/>
          </a:bodyPr>
          <a:p>
            <a:endParaRPr>
              <a:latin typeface="Arial" panose="020B0604020202020204" pitchFamily="34" charset="0"/>
              <a:ea typeface="微软雅黑" panose="020B0503020204020204" charset="-122"/>
            </a:endParaRPr>
          </a:p>
        </p:txBody>
      </p:sp>
      <p:sp>
        <p:nvSpPr>
          <p:cNvPr id="16" name="任意多边形: 形状 15"/>
          <p:cNvSpPr/>
          <p:nvPr>
            <p:custDataLst>
              <p:tags r:id="rId8"/>
            </p:custDataLst>
          </p:nvPr>
        </p:nvSpPr>
        <p:spPr>
          <a:xfrm flipH="1">
            <a:off x="8525933" y="1604963"/>
            <a:ext cx="2499783" cy="4270375"/>
          </a:xfrm>
          <a:custGeom>
            <a:avLst/>
            <a:gdLst>
              <a:gd name="connsiteX0" fmla="*/ 2845550 w 2845549"/>
              <a:gd name="connsiteY0" fmla="*/ 3709916 h 4654316"/>
              <a:gd name="connsiteX1" fmla="*/ 0 w 2845549"/>
              <a:gd name="connsiteY1" fmla="*/ 4654316 h 4654316"/>
              <a:gd name="connsiteX2" fmla="*/ 0 w 2845549"/>
              <a:gd name="connsiteY2" fmla="*/ 944553 h 4654316"/>
              <a:gd name="connsiteX3" fmla="*/ 2845550 w 2845549"/>
              <a:gd name="connsiteY3" fmla="*/ 0 h 4654316"/>
              <a:gd name="connsiteX4" fmla="*/ 2845550 w 2845549"/>
              <a:gd name="connsiteY4" fmla="*/ 3709916 h 465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549" h="4654316">
                <a:moveTo>
                  <a:pt x="2845550" y="3709916"/>
                </a:moveTo>
                <a:lnTo>
                  <a:pt x="0" y="4654316"/>
                </a:lnTo>
                <a:lnTo>
                  <a:pt x="0" y="944553"/>
                </a:lnTo>
                <a:lnTo>
                  <a:pt x="2845550" y="0"/>
                </a:lnTo>
                <a:lnTo>
                  <a:pt x="2845550" y="3709916"/>
                </a:lnTo>
                <a:close/>
              </a:path>
            </a:pathLst>
          </a:custGeom>
          <a:gradFill flip="none" rotWithShape="1">
            <a:gsLst>
              <a:gs pos="98291">
                <a:schemeClr val="accent1">
                  <a:lumMod val="40000"/>
                  <a:lumOff val="60000"/>
                </a:schemeClr>
              </a:gs>
              <a:gs pos="1000">
                <a:schemeClr val="accent1"/>
              </a:gs>
              <a:gs pos="51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7" name="任意多边形: 形状 16"/>
          <p:cNvSpPr/>
          <p:nvPr>
            <p:custDataLst>
              <p:tags r:id="rId9"/>
            </p:custDataLst>
          </p:nvPr>
        </p:nvSpPr>
        <p:spPr>
          <a:xfrm flipH="1">
            <a:off x="11023600" y="2243138"/>
            <a:ext cx="302683" cy="3636963"/>
          </a:xfrm>
          <a:custGeom>
            <a:avLst/>
            <a:gdLst>
              <a:gd name="connsiteX0" fmla="*/ 0 w 344374"/>
              <a:gd name="connsiteY0" fmla="*/ 0 h 3963585"/>
              <a:gd name="connsiteX1" fmla="*/ 344375 w 344374"/>
              <a:gd name="connsiteY1" fmla="*/ 0 h 3963585"/>
              <a:gd name="connsiteX2" fmla="*/ 344375 w 344374"/>
              <a:gd name="connsiteY2" fmla="*/ 3963585 h 3963585"/>
              <a:gd name="connsiteX3" fmla="*/ 168605 w 344374"/>
              <a:gd name="connsiteY3" fmla="*/ 3963585 h 3963585"/>
              <a:gd name="connsiteX4" fmla="*/ 0 w 344374"/>
              <a:gd name="connsiteY4" fmla="*/ 3795133 h 3963585"/>
              <a:gd name="connsiteX5" fmla="*/ 0 w 344374"/>
              <a:gd name="connsiteY5" fmla="*/ 0 h 3963585"/>
              <a:gd name="connsiteX6" fmla="*/ 0 w 344374"/>
              <a:gd name="connsiteY6" fmla="*/ 0 h 396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74" h="3963585">
                <a:moveTo>
                  <a:pt x="0" y="0"/>
                </a:moveTo>
                <a:lnTo>
                  <a:pt x="344375" y="0"/>
                </a:lnTo>
                <a:lnTo>
                  <a:pt x="344375" y="3963585"/>
                </a:lnTo>
                <a:lnTo>
                  <a:pt x="168605" y="3963585"/>
                </a:lnTo>
                <a:cubicBezTo>
                  <a:pt x="75613" y="3963585"/>
                  <a:pt x="0" y="3888125"/>
                  <a:pt x="0" y="3795133"/>
                </a:cubicBezTo>
                <a:lnTo>
                  <a:pt x="0" y="0"/>
                </a:lnTo>
                <a:lnTo>
                  <a:pt x="0" y="0"/>
                </a:lnTo>
                <a:close/>
              </a:path>
            </a:pathLst>
          </a:custGeom>
          <a:solidFill>
            <a:schemeClr val="accent1">
              <a:lumMod val="20000"/>
              <a:lumOff val="80000"/>
            </a:schemeClr>
          </a:soli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9" name="任意多边形: 形状 18"/>
          <p:cNvSpPr/>
          <p:nvPr>
            <p:custDataLst>
              <p:tags r:id="rId10"/>
            </p:custDataLst>
          </p:nvPr>
        </p:nvSpPr>
        <p:spPr>
          <a:xfrm flipH="1">
            <a:off x="9377045" y="3826510"/>
            <a:ext cx="568324" cy="1678305"/>
          </a:xfrm>
          <a:custGeom>
            <a:avLst/>
            <a:gdLst>
              <a:gd name="connsiteX0" fmla="*/ 646674 w 646826"/>
              <a:gd name="connsiteY0" fmla="*/ 1614437 h 1828775"/>
              <a:gd name="connsiteX1" fmla="*/ 610 w 646826"/>
              <a:gd name="connsiteY1" fmla="*/ 1828776 h 1828775"/>
              <a:gd name="connsiteX2" fmla="*/ 0 w 646826"/>
              <a:gd name="connsiteY2" fmla="*/ 347462 h 1828775"/>
              <a:gd name="connsiteX3" fmla="*/ 236291 w 646826"/>
              <a:gd name="connsiteY3" fmla="*/ 16655 h 1828775"/>
              <a:gd name="connsiteX4" fmla="*/ 236291 w 646826"/>
              <a:gd name="connsiteY4" fmla="*/ 16655 h 1828775"/>
              <a:gd name="connsiteX5" fmla="*/ 646217 w 646826"/>
              <a:gd name="connsiteY5" fmla="*/ 318040 h 1828775"/>
              <a:gd name="connsiteX6" fmla="*/ 646827 w 646826"/>
              <a:gd name="connsiteY6" fmla="*/ 1614590 h 18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826" h="1828775">
                <a:moveTo>
                  <a:pt x="646674" y="1614437"/>
                </a:moveTo>
                <a:lnTo>
                  <a:pt x="610" y="1828776"/>
                </a:lnTo>
                <a:lnTo>
                  <a:pt x="0" y="347462"/>
                </a:lnTo>
                <a:cubicBezTo>
                  <a:pt x="0" y="198218"/>
                  <a:pt x="96650" y="62999"/>
                  <a:pt x="236291" y="16655"/>
                </a:cubicBezTo>
                <a:lnTo>
                  <a:pt x="236291" y="16655"/>
                </a:lnTo>
                <a:cubicBezTo>
                  <a:pt x="442245" y="-51641"/>
                  <a:pt x="646064" y="98213"/>
                  <a:pt x="646217" y="318040"/>
                </a:cubicBezTo>
                <a:lnTo>
                  <a:pt x="646827" y="1614590"/>
                </a:lnTo>
                <a:close/>
              </a:path>
            </a:pathLst>
          </a:custGeom>
          <a:solidFill>
            <a:srgbClr val="FFFFFF"/>
          </a:solidFill>
          <a:ln w="12887" cap="flat">
            <a:noFill/>
            <a:prstDash val="solid"/>
            <a:miter/>
          </a:ln>
          <a:effectLst>
            <a:innerShdw blurRad="190500" dist="127000" dir="18900000">
              <a:schemeClr val="accent1">
                <a:alpha val="50000"/>
              </a:schemeClr>
            </a:innerShdw>
          </a:effectLst>
        </p:spPr>
        <p:txBody>
          <a:bodyPr rtlCol="0" anchor="ctr"/>
          <a:lstStyle/>
          <a:p>
            <a:pPr fontAlgn="auto"/>
            <a:endParaRPr lang="zh-CN" altLang="en-US" sz="1350" strike="noStrike" noProof="1"/>
          </a:p>
        </p:txBody>
      </p:sp>
      <p:sp>
        <p:nvSpPr>
          <p:cNvPr id="21" name="任意多边形: 形状 20"/>
          <p:cNvSpPr/>
          <p:nvPr>
            <p:custDataLst>
              <p:tags r:id="rId11"/>
            </p:custDataLst>
          </p:nvPr>
        </p:nvSpPr>
        <p:spPr>
          <a:xfrm flipH="1" flipV="1">
            <a:off x="7291917" y="2476500"/>
            <a:ext cx="2654300" cy="3897313"/>
          </a:xfrm>
          <a:custGeom>
            <a:avLst/>
            <a:gdLst>
              <a:gd name="connsiteX0" fmla="*/ 2790978 w 2790978"/>
              <a:gd name="connsiteY0" fmla="*/ 3266541 h 3266541"/>
              <a:gd name="connsiteX1" fmla="*/ 2790978 w 2790978"/>
              <a:gd name="connsiteY1" fmla="*/ 1740783 h 3266541"/>
              <a:gd name="connsiteX2" fmla="*/ 2477903 w 2790978"/>
              <a:gd name="connsiteY2" fmla="*/ 1637612 h 3266541"/>
              <a:gd name="connsiteX3" fmla="*/ 2477903 w 2790978"/>
              <a:gd name="connsiteY3" fmla="*/ 1240609 h 3266541"/>
              <a:gd name="connsiteX4" fmla="*/ 2477903 w 2790978"/>
              <a:gd name="connsiteY4" fmla="*/ 840404 h 3266541"/>
              <a:gd name="connsiteX5" fmla="*/ 2477903 w 2790978"/>
              <a:gd name="connsiteY5" fmla="*/ 495300 h 3266541"/>
              <a:gd name="connsiteX6" fmla="*/ 2477903 w 2790978"/>
              <a:gd name="connsiteY6" fmla="*/ 0 h 3266541"/>
              <a:gd name="connsiteX7" fmla="*/ 0 w 2790978"/>
              <a:gd name="connsiteY7" fmla="*/ 816622 h 3266541"/>
              <a:gd name="connsiteX8" fmla="*/ 0 w 2790978"/>
              <a:gd name="connsiteY8" fmla="*/ 1240609 h 3266541"/>
              <a:gd name="connsiteX9" fmla="*/ 4041 w 2790978"/>
              <a:gd name="connsiteY9" fmla="*/ 1240609 h 3266541"/>
              <a:gd name="connsiteX10" fmla="*/ 4012 w 2790978"/>
              <a:gd name="connsiteY10" fmla="*/ 1310600 h 3266541"/>
              <a:gd name="connsiteX11" fmla="*/ 0 w 2790978"/>
              <a:gd name="connsiteY11" fmla="*/ 1311922 h 3266541"/>
              <a:gd name="connsiteX12" fmla="*/ 0 w 2790978"/>
              <a:gd name="connsiteY12" fmla="*/ 1657026 h 3266541"/>
              <a:gd name="connsiteX13" fmla="*/ 0 w 2790978"/>
              <a:gd name="connsiteY13" fmla="*/ 1735909 h 3266541"/>
              <a:gd name="connsiteX14" fmla="*/ 0 w 2790978"/>
              <a:gd name="connsiteY14" fmla="*/ 2081013 h 3266541"/>
              <a:gd name="connsiteX15" fmla="*/ 3693 w 2790978"/>
              <a:gd name="connsiteY15" fmla="*/ 2081013 h 3266541"/>
              <a:gd name="connsiteX16" fmla="*/ 3671 w 2790978"/>
              <a:gd name="connsiteY16" fmla="*/ 2133171 h 3266541"/>
              <a:gd name="connsiteX17" fmla="*/ 214008 w 2790978"/>
              <a:gd name="connsiteY17" fmla="*/ 2425575 h 3266541"/>
              <a:gd name="connsiteX18" fmla="*/ 280909 w 2790978"/>
              <a:gd name="connsiteY18" fmla="*/ 2439319 h 3266541"/>
              <a:gd name="connsiteX0-1" fmla="*/ 2763661 w 2790978"/>
              <a:gd name="connsiteY0-2" fmla="*/ 3752940 h 3752940"/>
              <a:gd name="connsiteX1-3" fmla="*/ 2790978 w 2790978"/>
              <a:gd name="connsiteY1-4" fmla="*/ 1740783 h 3752940"/>
              <a:gd name="connsiteX2-5" fmla="*/ 2477903 w 2790978"/>
              <a:gd name="connsiteY2-6" fmla="*/ 1637612 h 3752940"/>
              <a:gd name="connsiteX3-7" fmla="*/ 2477903 w 2790978"/>
              <a:gd name="connsiteY3-8" fmla="*/ 1240609 h 3752940"/>
              <a:gd name="connsiteX4-9" fmla="*/ 2477903 w 2790978"/>
              <a:gd name="connsiteY4-10" fmla="*/ 840404 h 3752940"/>
              <a:gd name="connsiteX5-11" fmla="*/ 2477903 w 2790978"/>
              <a:gd name="connsiteY5-12" fmla="*/ 495300 h 3752940"/>
              <a:gd name="connsiteX6-13" fmla="*/ 2477903 w 2790978"/>
              <a:gd name="connsiteY6-14" fmla="*/ 0 h 3752940"/>
              <a:gd name="connsiteX7-15" fmla="*/ 0 w 2790978"/>
              <a:gd name="connsiteY7-16" fmla="*/ 816622 h 3752940"/>
              <a:gd name="connsiteX8-17" fmla="*/ 0 w 2790978"/>
              <a:gd name="connsiteY8-18" fmla="*/ 1240609 h 3752940"/>
              <a:gd name="connsiteX9-19" fmla="*/ 4041 w 2790978"/>
              <a:gd name="connsiteY9-20" fmla="*/ 1240609 h 3752940"/>
              <a:gd name="connsiteX10-21" fmla="*/ 4012 w 2790978"/>
              <a:gd name="connsiteY10-22" fmla="*/ 1310600 h 3752940"/>
              <a:gd name="connsiteX11-23" fmla="*/ 0 w 2790978"/>
              <a:gd name="connsiteY11-24" fmla="*/ 1311922 h 3752940"/>
              <a:gd name="connsiteX12-25" fmla="*/ 0 w 2790978"/>
              <a:gd name="connsiteY12-26" fmla="*/ 1657026 h 3752940"/>
              <a:gd name="connsiteX13-27" fmla="*/ 0 w 2790978"/>
              <a:gd name="connsiteY13-28" fmla="*/ 1735909 h 3752940"/>
              <a:gd name="connsiteX14-29" fmla="*/ 0 w 2790978"/>
              <a:gd name="connsiteY14-30" fmla="*/ 2081013 h 3752940"/>
              <a:gd name="connsiteX15-31" fmla="*/ 3693 w 2790978"/>
              <a:gd name="connsiteY15-32" fmla="*/ 2081013 h 3752940"/>
              <a:gd name="connsiteX16-33" fmla="*/ 3671 w 2790978"/>
              <a:gd name="connsiteY16-34" fmla="*/ 2133171 h 3752940"/>
              <a:gd name="connsiteX17-35" fmla="*/ 214008 w 2790978"/>
              <a:gd name="connsiteY17-36" fmla="*/ 2425575 h 3752940"/>
              <a:gd name="connsiteX18-37" fmla="*/ 280909 w 2790978"/>
              <a:gd name="connsiteY18-38" fmla="*/ 2439319 h 3752940"/>
              <a:gd name="connsiteX19" fmla="*/ 2763661 w 2790978"/>
              <a:gd name="connsiteY19" fmla="*/ 3752940 h 3752940"/>
              <a:gd name="connsiteX0-39" fmla="*/ 2763661 w 2790978"/>
              <a:gd name="connsiteY0-40" fmla="*/ 3752940 h 3752940"/>
              <a:gd name="connsiteX1-41" fmla="*/ 2790978 w 2790978"/>
              <a:gd name="connsiteY1-42" fmla="*/ 1740783 h 3752940"/>
              <a:gd name="connsiteX2-43" fmla="*/ 2477903 w 2790978"/>
              <a:gd name="connsiteY2-44" fmla="*/ 1637612 h 3752940"/>
              <a:gd name="connsiteX3-45" fmla="*/ 2477903 w 2790978"/>
              <a:gd name="connsiteY3-46" fmla="*/ 1240609 h 3752940"/>
              <a:gd name="connsiteX4-47" fmla="*/ 2477903 w 2790978"/>
              <a:gd name="connsiteY4-48" fmla="*/ 840404 h 3752940"/>
              <a:gd name="connsiteX5-49" fmla="*/ 2477903 w 2790978"/>
              <a:gd name="connsiteY5-50" fmla="*/ 495300 h 3752940"/>
              <a:gd name="connsiteX6-51" fmla="*/ 2477903 w 2790978"/>
              <a:gd name="connsiteY6-52" fmla="*/ 0 h 3752940"/>
              <a:gd name="connsiteX7-53" fmla="*/ 0 w 2790978"/>
              <a:gd name="connsiteY7-54" fmla="*/ 816622 h 3752940"/>
              <a:gd name="connsiteX8-55" fmla="*/ 0 w 2790978"/>
              <a:gd name="connsiteY8-56" fmla="*/ 1240609 h 3752940"/>
              <a:gd name="connsiteX9-57" fmla="*/ 4041 w 2790978"/>
              <a:gd name="connsiteY9-58" fmla="*/ 1240609 h 3752940"/>
              <a:gd name="connsiteX10-59" fmla="*/ 4012 w 2790978"/>
              <a:gd name="connsiteY10-60" fmla="*/ 1310600 h 3752940"/>
              <a:gd name="connsiteX11-61" fmla="*/ 0 w 2790978"/>
              <a:gd name="connsiteY11-62" fmla="*/ 1311922 h 3752940"/>
              <a:gd name="connsiteX12-63" fmla="*/ 0 w 2790978"/>
              <a:gd name="connsiteY12-64" fmla="*/ 1657026 h 3752940"/>
              <a:gd name="connsiteX13-65" fmla="*/ 0 w 2790978"/>
              <a:gd name="connsiteY13-66" fmla="*/ 1735909 h 3752940"/>
              <a:gd name="connsiteX14-67" fmla="*/ 0 w 2790978"/>
              <a:gd name="connsiteY14-68" fmla="*/ 2081013 h 3752940"/>
              <a:gd name="connsiteX15-69" fmla="*/ 3693 w 2790978"/>
              <a:gd name="connsiteY15-70" fmla="*/ 2081013 h 3752940"/>
              <a:gd name="connsiteX16-71" fmla="*/ 3671 w 2790978"/>
              <a:gd name="connsiteY16-72" fmla="*/ 2133171 h 3752940"/>
              <a:gd name="connsiteX17-73" fmla="*/ 214008 w 2790978"/>
              <a:gd name="connsiteY17-74" fmla="*/ 2425575 h 3752940"/>
              <a:gd name="connsiteX18-75" fmla="*/ 280909 w 2790978"/>
              <a:gd name="connsiteY18-76" fmla="*/ 2439319 h 3752940"/>
              <a:gd name="connsiteX19-77" fmla="*/ 2763661 w 2790978"/>
              <a:gd name="connsiteY19-78" fmla="*/ 3752940 h 3752940"/>
              <a:gd name="connsiteX0-79" fmla="*/ 2763661 w 2790978"/>
              <a:gd name="connsiteY0-80" fmla="*/ 3738051 h 3738051"/>
              <a:gd name="connsiteX1-81" fmla="*/ 2790978 w 2790978"/>
              <a:gd name="connsiteY1-82" fmla="*/ 1740783 h 3738051"/>
              <a:gd name="connsiteX2-83" fmla="*/ 2477903 w 2790978"/>
              <a:gd name="connsiteY2-84" fmla="*/ 1637612 h 3738051"/>
              <a:gd name="connsiteX3-85" fmla="*/ 2477903 w 2790978"/>
              <a:gd name="connsiteY3-86" fmla="*/ 1240609 h 3738051"/>
              <a:gd name="connsiteX4-87" fmla="*/ 2477903 w 2790978"/>
              <a:gd name="connsiteY4-88" fmla="*/ 840404 h 3738051"/>
              <a:gd name="connsiteX5-89" fmla="*/ 2477903 w 2790978"/>
              <a:gd name="connsiteY5-90" fmla="*/ 495300 h 3738051"/>
              <a:gd name="connsiteX6-91" fmla="*/ 2477903 w 2790978"/>
              <a:gd name="connsiteY6-92" fmla="*/ 0 h 3738051"/>
              <a:gd name="connsiteX7-93" fmla="*/ 0 w 2790978"/>
              <a:gd name="connsiteY7-94" fmla="*/ 816622 h 3738051"/>
              <a:gd name="connsiteX8-95" fmla="*/ 0 w 2790978"/>
              <a:gd name="connsiteY8-96" fmla="*/ 1240609 h 3738051"/>
              <a:gd name="connsiteX9-97" fmla="*/ 4041 w 2790978"/>
              <a:gd name="connsiteY9-98" fmla="*/ 1240609 h 3738051"/>
              <a:gd name="connsiteX10-99" fmla="*/ 4012 w 2790978"/>
              <a:gd name="connsiteY10-100" fmla="*/ 1310600 h 3738051"/>
              <a:gd name="connsiteX11-101" fmla="*/ 0 w 2790978"/>
              <a:gd name="connsiteY11-102" fmla="*/ 1311922 h 3738051"/>
              <a:gd name="connsiteX12-103" fmla="*/ 0 w 2790978"/>
              <a:gd name="connsiteY12-104" fmla="*/ 1657026 h 3738051"/>
              <a:gd name="connsiteX13-105" fmla="*/ 0 w 2790978"/>
              <a:gd name="connsiteY13-106" fmla="*/ 1735909 h 3738051"/>
              <a:gd name="connsiteX14-107" fmla="*/ 0 w 2790978"/>
              <a:gd name="connsiteY14-108" fmla="*/ 2081013 h 3738051"/>
              <a:gd name="connsiteX15-109" fmla="*/ 3693 w 2790978"/>
              <a:gd name="connsiteY15-110" fmla="*/ 2081013 h 3738051"/>
              <a:gd name="connsiteX16-111" fmla="*/ 3671 w 2790978"/>
              <a:gd name="connsiteY16-112" fmla="*/ 2133171 h 3738051"/>
              <a:gd name="connsiteX17-113" fmla="*/ 214008 w 2790978"/>
              <a:gd name="connsiteY17-114" fmla="*/ 2425575 h 3738051"/>
              <a:gd name="connsiteX18-115" fmla="*/ 280909 w 2790978"/>
              <a:gd name="connsiteY18-116" fmla="*/ 2439319 h 3738051"/>
              <a:gd name="connsiteX19-117" fmla="*/ 2763661 w 2790978"/>
              <a:gd name="connsiteY19-118" fmla="*/ 3738051 h 3738051"/>
              <a:gd name="connsiteX0-119" fmla="*/ 2763661 w 2790978"/>
              <a:gd name="connsiteY0-120" fmla="*/ 3738051 h 3738051"/>
              <a:gd name="connsiteX1-121" fmla="*/ 2790978 w 2790978"/>
              <a:gd name="connsiteY1-122" fmla="*/ 1740783 h 3738051"/>
              <a:gd name="connsiteX2-123" fmla="*/ 2477903 w 2790978"/>
              <a:gd name="connsiteY2-124" fmla="*/ 1637612 h 3738051"/>
              <a:gd name="connsiteX3-125" fmla="*/ 2477903 w 2790978"/>
              <a:gd name="connsiteY3-126" fmla="*/ 1240609 h 3738051"/>
              <a:gd name="connsiteX4-127" fmla="*/ 2477903 w 2790978"/>
              <a:gd name="connsiteY4-128" fmla="*/ 840404 h 3738051"/>
              <a:gd name="connsiteX5-129" fmla="*/ 2477903 w 2790978"/>
              <a:gd name="connsiteY5-130" fmla="*/ 495300 h 3738051"/>
              <a:gd name="connsiteX6-131" fmla="*/ 2477903 w 2790978"/>
              <a:gd name="connsiteY6-132" fmla="*/ 0 h 3738051"/>
              <a:gd name="connsiteX7-133" fmla="*/ 0 w 2790978"/>
              <a:gd name="connsiteY7-134" fmla="*/ 816622 h 3738051"/>
              <a:gd name="connsiteX8-135" fmla="*/ 0 w 2790978"/>
              <a:gd name="connsiteY8-136" fmla="*/ 1240609 h 3738051"/>
              <a:gd name="connsiteX9-137" fmla="*/ 4041 w 2790978"/>
              <a:gd name="connsiteY9-138" fmla="*/ 1240609 h 3738051"/>
              <a:gd name="connsiteX10-139" fmla="*/ 4012 w 2790978"/>
              <a:gd name="connsiteY10-140" fmla="*/ 1310600 h 3738051"/>
              <a:gd name="connsiteX11-141" fmla="*/ 0 w 2790978"/>
              <a:gd name="connsiteY11-142" fmla="*/ 1311922 h 3738051"/>
              <a:gd name="connsiteX12-143" fmla="*/ 0 w 2790978"/>
              <a:gd name="connsiteY12-144" fmla="*/ 1657026 h 3738051"/>
              <a:gd name="connsiteX13-145" fmla="*/ 0 w 2790978"/>
              <a:gd name="connsiteY13-146" fmla="*/ 1735909 h 3738051"/>
              <a:gd name="connsiteX14-147" fmla="*/ 0 w 2790978"/>
              <a:gd name="connsiteY14-148" fmla="*/ 2081013 h 3738051"/>
              <a:gd name="connsiteX15-149" fmla="*/ 3693 w 2790978"/>
              <a:gd name="connsiteY15-150" fmla="*/ 2081013 h 3738051"/>
              <a:gd name="connsiteX16-151" fmla="*/ 3671 w 2790978"/>
              <a:gd name="connsiteY16-152" fmla="*/ 2133171 h 3738051"/>
              <a:gd name="connsiteX17-153" fmla="*/ 214008 w 2790978"/>
              <a:gd name="connsiteY17-154" fmla="*/ 2425575 h 3738051"/>
              <a:gd name="connsiteX18-155" fmla="*/ 280909 w 2790978"/>
              <a:gd name="connsiteY18-156" fmla="*/ 2439319 h 3738051"/>
              <a:gd name="connsiteX19-157" fmla="*/ 2763661 w 2790978"/>
              <a:gd name="connsiteY19-158" fmla="*/ 3738051 h 37380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77" y="connsiteY19-78"/>
              </a:cxn>
            </a:cxnLst>
            <a:rect l="l" t="t" r="r" b="b"/>
            <a:pathLst>
              <a:path w="2790978" h="3738051">
                <a:moveTo>
                  <a:pt x="2763661" y="3738051"/>
                </a:moveTo>
                <a:lnTo>
                  <a:pt x="2790978" y="1740783"/>
                </a:lnTo>
                <a:lnTo>
                  <a:pt x="2477903" y="1637612"/>
                </a:lnTo>
                <a:lnTo>
                  <a:pt x="2477903" y="1240609"/>
                </a:lnTo>
                <a:lnTo>
                  <a:pt x="2477903" y="840404"/>
                </a:lnTo>
                <a:lnTo>
                  <a:pt x="2477903" y="495300"/>
                </a:lnTo>
                <a:lnTo>
                  <a:pt x="2477903" y="0"/>
                </a:lnTo>
                <a:lnTo>
                  <a:pt x="0" y="816622"/>
                </a:lnTo>
                <a:lnTo>
                  <a:pt x="0" y="1240609"/>
                </a:lnTo>
                <a:lnTo>
                  <a:pt x="4041" y="1240609"/>
                </a:lnTo>
                <a:cubicBezTo>
                  <a:pt x="4031" y="1263939"/>
                  <a:pt x="4022" y="1287270"/>
                  <a:pt x="4012" y="1310600"/>
                </a:cubicBezTo>
                <a:lnTo>
                  <a:pt x="0" y="1311922"/>
                </a:lnTo>
                <a:lnTo>
                  <a:pt x="0" y="1657026"/>
                </a:lnTo>
                <a:lnTo>
                  <a:pt x="0" y="1735909"/>
                </a:lnTo>
                <a:lnTo>
                  <a:pt x="0" y="2081013"/>
                </a:lnTo>
                <a:lnTo>
                  <a:pt x="3693" y="2081013"/>
                </a:lnTo>
                <a:cubicBezTo>
                  <a:pt x="3686" y="2098399"/>
                  <a:pt x="3678" y="2115785"/>
                  <a:pt x="3671" y="2133171"/>
                </a:cubicBezTo>
                <a:cubicBezTo>
                  <a:pt x="3671" y="2264955"/>
                  <a:pt x="89706" y="2384611"/>
                  <a:pt x="214008" y="2425575"/>
                </a:cubicBezTo>
                <a:cubicBezTo>
                  <a:pt x="236535" y="2432986"/>
                  <a:pt x="258925" y="2437433"/>
                  <a:pt x="280909" y="2439319"/>
                </a:cubicBezTo>
                <a:cubicBezTo>
                  <a:pt x="1090282" y="2873885"/>
                  <a:pt x="2074485" y="3377936"/>
                  <a:pt x="2763661" y="3738051"/>
                </a:cubicBezTo>
                <a:close/>
              </a:path>
            </a:pathLst>
          </a:custGeom>
          <a:gradFill flip="none" rotWithShape="1">
            <a:gsLst>
              <a:gs pos="0">
                <a:srgbClr val="FFFFFF">
                  <a:alpha val="20000"/>
                </a:srgbClr>
              </a:gs>
              <a:gs pos="76000">
                <a:srgbClr val="FFFFFF">
                  <a:alpha val="0"/>
                </a:srgbClr>
              </a:gs>
            </a:gsLst>
            <a:lin ang="0" scaled="1"/>
            <a:tileRect/>
          </a:gra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p>
            <a:endParaRPr>
              <a:latin typeface="Arial" panose="020B0604020202020204" pitchFamily="34" charset="0"/>
              <a:ea typeface="微软雅黑" panose="020B0503020204020204" charset="-122"/>
            </a:endParaRPr>
          </a:p>
        </p:txBody>
      </p:sp>
      <p:sp>
        <p:nvSpPr>
          <p:cNvPr id="22" name="任意多边形: 形状 21"/>
          <p:cNvSpPr/>
          <p:nvPr>
            <p:custDataLst>
              <p:tags r:id="rId12"/>
            </p:custDataLst>
          </p:nvPr>
        </p:nvSpPr>
        <p:spPr>
          <a:xfrm flipH="1">
            <a:off x="7653867" y="3376613"/>
            <a:ext cx="2292350" cy="2632075"/>
          </a:xfrm>
          <a:custGeom>
            <a:avLst/>
            <a:gdLst>
              <a:gd name="connsiteX0" fmla="*/ 2268631 w 2292073"/>
              <a:gd name="connsiteY0" fmla="*/ 0 h 2725529"/>
              <a:gd name="connsiteX1" fmla="*/ 2287325 w 2292073"/>
              <a:gd name="connsiteY1" fmla="*/ 1012913 h 2725529"/>
              <a:gd name="connsiteX2" fmla="*/ 2292073 w 2292073"/>
              <a:gd name="connsiteY2" fmla="*/ 1012913 h 2725529"/>
              <a:gd name="connsiteX3" fmla="*/ 2292073 w 2292073"/>
              <a:gd name="connsiteY3" fmla="*/ 1173841 h 2725529"/>
              <a:gd name="connsiteX4" fmla="*/ 2292073 w 2292073"/>
              <a:gd name="connsiteY4" fmla="*/ 1270179 h 2725529"/>
              <a:gd name="connsiteX5" fmla="*/ 2292073 w 2292073"/>
              <a:gd name="connsiteY5" fmla="*/ 1301208 h 2725529"/>
              <a:gd name="connsiteX6" fmla="*/ 2292073 w 2292073"/>
              <a:gd name="connsiteY6" fmla="*/ 1327983 h 2725529"/>
              <a:gd name="connsiteX7" fmla="*/ 2292073 w 2292073"/>
              <a:gd name="connsiteY7" fmla="*/ 1397546 h 2725529"/>
              <a:gd name="connsiteX8" fmla="*/ 2292073 w 2292073"/>
              <a:gd name="connsiteY8" fmla="*/ 1424321 h 2725529"/>
              <a:gd name="connsiteX9" fmla="*/ 2292073 w 2292073"/>
              <a:gd name="connsiteY9" fmla="*/ 1455350 h 2725529"/>
              <a:gd name="connsiteX10" fmla="*/ 2292073 w 2292073"/>
              <a:gd name="connsiteY10" fmla="*/ 1551688 h 2725529"/>
              <a:gd name="connsiteX11" fmla="*/ 2292073 w 2292073"/>
              <a:gd name="connsiteY11" fmla="*/ 1712616 h 2725529"/>
              <a:gd name="connsiteX12" fmla="*/ 2287325 w 2292073"/>
              <a:gd name="connsiteY12" fmla="*/ 1712616 h 2725529"/>
              <a:gd name="connsiteX13" fmla="*/ 2268631 w 2292073"/>
              <a:gd name="connsiteY13" fmla="*/ 2725529 h 2725529"/>
              <a:gd name="connsiteX14" fmla="*/ 0 w 2292073"/>
              <a:gd name="connsiteY14" fmla="*/ 1956129 h 2725529"/>
              <a:gd name="connsiteX15" fmla="*/ 0 w 2292073"/>
              <a:gd name="connsiteY15" fmla="*/ 1801987 h 2725529"/>
              <a:gd name="connsiteX16" fmla="*/ 0 w 2292073"/>
              <a:gd name="connsiteY16" fmla="*/ 1712616 h 2725529"/>
              <a:gd name="connsiteX17" fmla="*/ 0 w 2292073"/>
              <a:gd name="connsiteY17" fmla="*/ 1551688 h 2725529"/>
              <a:gd name="connsiteX18" fmla="*/ 0 w 2292073"/>
              <a:gd name="connsiteY18" fmla="*/ 1455350 h 2725529"/>
              <a:gd name="connsiteX19" fmla="*/ 0 w 2292073"/>
              <a:gd name="connsiteY19" fmla="*/ 1424321 h 2725529"/>
              <a:gd name="connsiteX20" fmla="*/ 0 w 2292073"/>
              <a:gd name="connsiteY20" fmla="*/ 1397546 h 2725529"/>
              <a:gd name="connsiteX21" fmla="*/ 0 w 2292073"/>
              <a:gd name="connsiteY21" fmla="*/ 1327983 h 2725529"/>
              <a:gd name="connsiteX22" fmla="*/ 0 w 2292073"/>
              <a:gd name="connsiteY22" fmla="*/ 1301208 h 2725529"/>
              <a:gd name="connsiteX23" fmla="*/ 0 w 2292073"/>
              <a:gd name="connsiteY23" fmla="*/ 1270179 h 2725529"/>
              <a:gd name="connsiteX24" fmla="*/ 0 w 2292073"/>
              <a:gd name="connsiteY24" fmla="*/ 1173841 h 2725529"/>
              <a:gd name="connsiteX25" fmla="*/ 0 w 2292073"/>
              <a:gd name="connsiteY25" fmla="*/ 1012913 h 2725529"/>
              <a:gd name="connsiteX26" fmla="*/ 0 w 2292073"/>
              <a:gd name="connsiteY26" fmla="*/ 923542 h 2725529"/>
              <a:gd name="connsiteX27" fmla="*/ 0 w 2292073"/>
              <a:gd name="connsiteY27" fmla="*/ 769400 h 2725529"/>
              <a:gd name="connsiteX28" fmla="*/ 2268631 w 2292073"/>
              <a:gd name="connsiteY28" fmla="*/ 0 h 272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92073" h="2725529">
                <a:moveTo>
                  <a:pt x="2268631" y="0"/>
                </a:moveTo>
                <a:lnTo>
                  <a:pt x="2287325" y="1012913"/>
                </a:lnTo>
                <a:lnTo>
                  <a:pt x="2292073" y="1012913"/>
                </a:lnTo>
                <a:lnTo>
                  <a:pt x="2292073" y="1173841"/>
                </a:lnTo>
                <a:lnTo>
                  <a:pt x="2292073" y="1270179"/>
                </a:lnTo>
                <a:lnTo>
                  <a:pt x="2292073" y="1301208"/>
                </a:lnTo>
                <a:lnTo>
                  <a:pt x="2292073" y="1327983"/>
                </a:lnTo>
                <a:lnTo>
                  <a:pt x="2292073" y="1397546"/>
                </a:lnTo>
                <a:lnTo>
                  <a:pt x="2292073" y="1424321"/>
                </a:lnTo>
                <a:lnTo>
                  <a:pt x="2292073" y="1455350"/>
                </a:lnTo>
                <a:lnTo>
                  <a:pt x="2292073" y="1551688"/>
                </a:lnTo>
                <a:lnTo>
                  <a:pt x="2292073" y="1712616"/>
                </a:lnTo>
                <a:lnTo>
                  <a:pt x="2287325" y="1712616"/>
                </a:lnTo>
                <a:lnTo>
                  <a:pt x="2268631" y="2725529"/>
                </a:lnTo>
                <a:cubicBezTo>
                  <a:pt x="2192850" y="2709448"/>
                  <a:pt x="323540" y="2032396"/>
                  <a:pt x="0" y="1956129"/>
                </a:cubicBezTo>
                <a:lnTo>
                  <a:pt x="0" y="1801987"/>
                </a:lnTo>
                <a:lnTo>
                  <a:pt x="0" y="1712616"/>
                </a:lnTo>
                <a:lnTo>
                  <a:pt x="0" y="1551688"/>
                </a:lnTo>
                <a:lnTo>
                  <a:pt x="0" y="1455350"/>
                </a:lnTo>
                <a:lnTo>
                  <a:pt x="0" y="1424321"/>
                </a:lnTo>
                <a:lnTo>
                  <a:pt x="0" y="1397546"/>
                </a:lnTo>
                <a:lnTo>
                  <a:pt x="0" y="1327983"/>
                </a:lnTo>
                <a:lnTo>
                  <a:pt x="0" y="1301208"/>
                </a:lnTo>
                <a:lnTo>
                  <a:pt x="0" y="1270179"/>
                </a:lnTo>
                <a:lnTo>
                  <a:pt x="0" y="1173841"/>
                </a:lnTo>
                <a:lnTo>
                  <a:pt x="0" y="1012913"/>
                </a:lnTo>
                <a:lnTo>
                  <a:pt x="0" y="923542"/>
                </a:lnTo>
                <a:lnTo>
                  <a:pt x="0" y="769400"/>
                </a:lnTo>
                <a:cubicBezTo>
                  <a:pt x="323540" y="693133"/>
                  <a:pt x="2192850" y="16081"/>
                  <a:pt x="2268631" y="0"/>
                </a:cubicBezTo>
                <a:close/>
              </a:path>
            </a:pathLst>
          </a:custGeom>
          <a:gradFill flip="none" rotWithShape="1">
            <a:gsLst>
              <a:gs pos="0">
                <a:srgbClr val="FFFFFF">
                  <a:alpha val="20000"/>
                </a:srgbClr>
              </a:gs>
              <a:gs pos="100000">
                <a:srgbClr val="FFFFFF">
                  <a:alpha val="0"/>
                </a:srgbClr>
              </a:gs>
            </a:gsLst>
            <a:lin ang="0" scaled="1"/>
            <a:tileRect/>
          </a:gra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p>
            <a:endParaRPr>
              <a:latin typeface="Arial" panose="020B0604020202020204" pitchFamily="34" charset="0"/>
              <a:ea typeface="微软雅黑" panose="020B0503020204020204" charset="-122"/>
            </a:endParaRPr>
          </a:p>
        </p:txBody>
      </p:sp>
      <p:sp>
        <p:nvSpPr>
          <p:cNvPr id="34" name="图形 28"/>
          <p:cNvSpPr/>
          <p:nvPr>
            <p:custDataLst>
              <p:tags r:id="rId13"/>
            </p:custDataLst>
          </p:nvPr>
        </p:nvSpPr>
        <p:spPr>
          <a:xfrm flipH="1">
            <a:off x="9194800" y="4829175"/>
            <a:ext cx="543983" cy="628650"/>
          </a:xfrm>
          <a:custGeom>
            <a:avLst/>
            <a:gdLst>
              <a:gd name="connsiteX0" fmla="*/ 478176 w 561242"/>
              <a:gd name="connsiteY0" fmla="*/ 550830 h 649403"/>
              <a:gd name="connsiteX1" fmla="*/ 475751 w 561242"/>
              <a:gd name="connsiteY1" fmla="*/ 550263 h 649403"/>
              <a:gd name="connsiteX2" fmla="*/ 461009 w 561242"/>
              <a:gd name="connsiteY2" fmla="*/ 546119 h 649403"/>
              <a:gd name="connsiteX3" fmla="*/ 448892 w 561242"/>
              <a:gd name="connsiteY3" fmla="*/ 541016 h 649403"/>
              <a:gd name="connsiteX4" fmla="*/ 413222 w 561242"/>
              <a:gd name="connsiteY4" fmla="*/ 506462 h 649403"/>
              <a:gd name="connsiteX5" fmla="*/ 361806 w 561242"/>
              <a:gd name="connsiteY5" fmla="*/ 472712 h 649403"/>
              <a:gd name="connsiteX6" fmla="*/ 343417 w 561242"/>
              <a:gd name="connsiteY6" fmla="*/ 459836 h 649403"/>
              <a:gd name="connsiteX7" fmla="*/ 319350 w 561242"/>
              <a:gd name="connsiteY7" fmla="*/ 432427 h 649403"/>
              <a:gd name="connsiteX8" fmla="*/ 286393 w 561242"/>
              <a:gd name="connsiteY8" fmla="*/ 389499 h 649403"/>
              <a:gd name="connsiteX9" fmla="*/ 277626 w 561242"/>
              <a:gd name="connsiteY9" fmla="*/ 380139 h 649403"/>
              <a:gd name="connsiteX10" fmla="*/ 262560 w 561242"/>
              <a:gd name="connsiteY10" fmla="*/ 359840 h 649403"/>
              <a:gd name="connsiteX11" fmla="*/ 257693 w 561242"/>
              <a:gd name="connsiteY11" fmla="*/ 359220 h 649403"/>
              <a:gd name="connsiteX12" fmla="*/ 226088 w 561242"/>
              <a:gd name="connsiteY12" fmla="*/ 385992 h 649403"/>
              <a:gd name="connsiteX13" fmla="*/ 213291 w 561242"/>
              <a:gd name="connsiteY13" fmla="*/ 402488 h 649403"/>
              <a:gd name="connsiteX14" fmla="*/ 229944 w 561242"/>
              <a:gd name="connsiteY14" fmla="*/ 413576 h 649403"/>
              <a:gd name="connsiteX15" fmla="*/ 243552 w 561242"/>
              <a:gd name="connsiteY15" fmla="*/ 426905 h 649403"/>
              <a:gd name="connsiteX16" fmla="*/ 256306 w 561242"/>
              <a:gd name="connsiteY16" fmla="*/ 438943 h 649403"/>
              <a:gd name="connsiteX17" fmla="*/ 264628 w 561242"/>
              <a:gd name="connsiteY17" fmla="*/ 451409 h 649403"/>
              <a:gd name="connsiteX18" fmla="*/ 272854 w 561242"/>
              <a:gd name="connsiteY18" fmla="*/ 459618 h 649403"/>
              <a:gd name="connsiteX19" fmla="*/ 276465 w 561242"/>
              <a:gd name="connsiteY19" fmla="*/ 467364 h 649403"/>
              <a:gd name="connsiteX20" fmla="*/ 290955 w 561242"/>
              <a:gd name="connsiteY20" fmla="*/ 479202 h 649403"/>
              <a:gd name="connsiteX21" fmla="*/ 296014 w 561242"/>
              <a:gd name="connsiteY21" fmla="*/ 478574 h 649403"/>
              <a:gd name="connsiteX22" fmla="*/ 307983 w 561242"/>
              <a:gd name="connsiteY22" fmla="*/ 478487 h 649403"/>
              <a:gd name="connsiteX23" fmla="*/ 330489 w 561242"/>
              <a:gd name="connsiteY23" fmla="*/ 480423 h 649403"/>
              <a:gd name="connsiteX24" fmla="*/ 339099 w 561242"/>
              <a:gd name="connsiteY24" fmla="*/ 494040 h 649403"/>
              <a:gd name="connsiteX25" fmla="*/ 336421 w 561242"/>
              <a:gd name="connsiteY25" fmla="*/ 524415 h 649403"/>
              <a:gd name="connsiteX26" fmla="*/ 329024 w 561242"/>
              <a:gd name="connsiteY26" fmla="*/ 529684 h 649403"/>
              <a:gd name="connsiteX27" fmla="*/ 331362 w 561242"/>
              <a:gd name="connsiteY27" fmla="*/ 533671 h 649403"/>
              <a:gd name="connsiteX28" fmla="*/ 335662 w 561242"/>
              <a:gd name="connsiteY28" fmla="*/ 555619 h 649403"/>
              <a:gd name="connsiteX29" fmla="*/ 333909 w 561242"/>
              <a:gd name="connsiteY29" fmla="*/ 567535 h 649403"/>
              <a:gd name="connsiteX30" fmla="*/ 321844 w 561242"/>
              <a:gd name="connsiteY30" fmla="*/ 593347 h 649403"/>
              <a:gd name="connsiteX31" fmla="*/ 312432 w 561242"/>
              <a:gd name="connsiteY31" fmla="*/ 590399 h 649403"/>
              <a:gd name="connsiteX32" fmla="*/ 306282 w 561242"/>
              <a:gd name="connsiteY32" fmla="*/ 572333 h 649403"/>
              <a:gd name="connsiteX33" fmla="*/ 304624 w 561242"/>
              <a:gd name="connsiteY33" fmla="*/ 561490 h 649403"/>
              <a:gd name="connsiteX34" fmla="*/ 301650 w 561242"/>
              <a:gd name="connsiteY34" fmla="*/ 538809 h 649403"/>
              <a:gd name="connsiteX35" fmla="*/ 301013 w 561242"/>
              <a:gd name="connsiteY35" fmla="*/ 537256 h 649403"/>
              <a:gd name="connsiteX36" fmla="*/ 294697 w 561242"/>
              <a:gd name="connsiteY36" fmla="*/ 522670 h 649403"/>
              <a:gd name="connsiteX37" fmla="*/ 292839 w 561242"/>
              <a:gd name="connsiteY37" fmla="*/ 519792 h 649403"/>
              <a:gd name="connsiteX38" fmla="*/ 283182 w 561242"/>
              <a:gd name="connsiteY38" fmla="*/ 506523 h 649403"/>
              <a:gd name="connsiteX39" fmla="*/ 282799 w 561242"/>
              <a:gd name="connsiteY39" fmla="*/ 506445 h 649403"/>
              <a:gd name="connsiteX40" fmla="*/ 264811 w 561242"/>
              <a:gd name="connsiteY40" fmla="*/ 488928 h 649403"/>
              <a:gd name="connsiteX41" fmla="*/ 262229 w 561242"/>
              <a:gd name="connsiteY41" fmla="*/ 487690 h 649403"/>
              <a:gd name="connsiteX42" fmla="*/ 260519 w 561242"/>
              <a:gd name="connsiteY42" fmla="*/ 492322 h 649403"/>
              <a:gd name="connsiteX43" fmla="*/ 257091 w 561242"/>
              <a:gd name="connsiteY43" fmla="*/ 496212 h 649403"/>
              <a:gd name="connsiteX44" fmla="*/ 249754 w 561242"/>
              <a:gd name="connsiteY44" fmla="*/ 491982 h 649403"/>
              <a:gd name="connsiteX45" fmla="*/ 245131 w 561242"/>
              <a:gd name="connsiteY45" fmla="*/ 489347 h 649403"/>
              <a:gd name="connsiteX46" fmla="*/ 219728 w 561242"/>
              <a:gd name="connsiteY46" fmla="*/ 487393 h 649403"/>
              <a:gd name="connsiteX47" fmla="*/ 212104 w 561242"/>
              <a:gd name="connsiteY47" fmla="*/ 482194 h 649403"/>
              <a:gd name="connsiteX48" fmla="*/ 171444 w 561242"/>
              <a:gd name="connsiteY48" fmla="*/ 455151 h 649403"/>
              <a:gd name="connsiteX49" fmla="*/ 138697 w 561242"/>
              <a:gd name="connsiteY49" fmla="*/ 433125 h 649403"/>
              <a:gd name="connsiteX50" fmla="*/ 136437 w 561242"/>
              <a:gd name="connsiteY50" fmla="*/ 430046 h 649403"/>
              <a:gd name="connsiteX51" fmla="*/ 119671 w 561242"/>
              <a:gd name="connsiteY51" fmla="*/ 397158 h 649403"/>
              <a:gd name="connsiteX52" fmla="*/ 119549 w 561242"/>
              <a:gd name="connsiteY52" fmla="*/ 388444 h 649403"/>
              <a:gd name="connsiteX53" fmla="*/ 138400 w 561242"/>
              <a:gd name="connsiteY53" fmla="*/ 354675 h 649403"/>
              <a:gd name="connsiteX54" fmla="*/ 145676 w 561242"/>
              <a:gd name="connsiteY54" fmla="*/ 344181 h 649403"/>
              <a:gd name="connsiteX55" fmla="*/ 164841 w 561242"/>
              <a:gd name="connsiteY55" fmla="*/ 323228 h 649403"/>
              <a:gd name="connsiteX56" fmla="*/ 171043 w 561242"/>
              <a:gd name="connsiteY56" fmla="*/ 317828 h 649403"/>
              <a:gd name="connsiteX57" fmla="*/ 197100 w 561242"/>
              <a:gd name="connsiteY57" fmla="*/ 295993 h 649403"/>
              <a:gd name="connsiteX58" fmla="*/ 215847 w 561242"/>
              <a:gd name="connsiteY58" fmla="*/ 277255 h 649403"/>
              <a:gd name="connsiteX59" fmla="*/ 216588 w 561242"/>
              <a:gd name="connsiteY59" fmla="*/ 273391 h 649403"/>
              <a:gd name="connsiteX60" fmla="*/ 209714 w 561242"/>
              <a:gd name="connsiteY60" fmla="*/ 236273 h 649403"/>
              <a:gd name="connsiteX61" fmla="*/ 171985 w 561242"/>
              <a:gd name="connsiteY61" fmla="*/ 210155 h 649403"/>
              <a:gd name="connsiteX62" fmla="*/ 160296 w 561242"/>
              <a:gd name="connsiteY62" fmla="*/ 232007 h 649403"/>
              <a:gd name="connsiteX63" fmla="*/ 142858 w 561242"/>
              <a:gd name="connsiteY63" fmla="*/ 257488 h 649403"/>
              <a:gd name="connsiteX64" fmla="*/ 126964 w 561242"/>
              <a:gd name="connsiteY64" fmla="*/ 269814 h 649403"/>
              <a:gd name="connsiteX65" fmla="*/ 117429 w 561242"/>
              <a:gd name="connsiteY65" fmla="*/ 269151 h 649403"/>
              <a:gd name="connsiteX66" fmla="*/ 91704 w 561242"/>
              <a:gd name="connsiteY66" fmla="*/ 257933 h 649403"/>
              <a:gd name="connsiteX67" fmla="*/ 29960 w 561242"/>
              <a:gd name="connsiteY67" fmla="*/ 220737 h 649403"/>
              <a:gd name="connsiteX68" fmla="*/ 27919 w 561242"/>
              <a:gd name="connsiteY68" fmla="*/ 216671 h 649403"/>
              <a:gd name="connsiteX69" fmla="*/ 20329 w 561242"/>
              <a:gd name="connsiteY69" fmla="*/ 206980 h 649403"/>
              <a:gd name="connsiteX70" fmla="*/ 17773 w 561242"/>
              <a:gd name="connsiteY70" fmla="*/ 206622 h 649403"/>
              <a:gd name="connsiteX71" fmla="*/ 11362 w 561242"/>
              <a:gd name="connsiteY71" fmla="*/ 209606 h 649403"/>
              <a:gd name="connsiteX72" fmla="*/ 2307 w 561242"/>
              <a:gd name="connsiteY72" fmla="*/ 212109 h 649403"/>
              <a:gd name="connsiteX73" fmla="*/ 1129 w 561242"/>
              <a:gd name="connsiteY73" fmla="*/ 205401 h 649403"/>
              <a:gd name="connsiteX74" fmla="*/ 3223 w 561242"/>
              <a:gd name="connsiteY74" fmla="*/ 191688 h 649403"/>
              <a:gd name="connsiteX75" fmla="*/ 3973 w 561242"/>
              <a:gd name="connsiteY75" fmla="*/ 176422 h 649403"/>
              <a:gd name="connsiteX76" fmla="*/ 7767 w 561242"/>
              <a:gd name="connsiteY76" fmla="*/ 165893 h 649403"/>
              <a:gd name="connsiteX77" fmla="*/ 16901 w 561242"/>
              <a:gd name="connsiteY77" fmla="*/ 164305 h 649403"/>
              <a:gd name="connsiteX78" fmla="*/ 36092 w 561242"/>
              <a:gd name="connsiteY78" fmla="*/ 127021 h 649403"/>
              <a:gd name="connsiteX79" fmla="*/ 35979 w 561242"/>
              <a:gd name="connsiteY79" fmla="*/ 146701 h 649403"/>
              <a:gd name="connsiteX80" fmla="*/ 27543 w 561242"/>
              <a:gd name="connsiteY80" fmla="*/ 166276 h 649403"/>
              <a:gd name="connsiteX81" fmla="*/ 40140 w 561242"/>
              <a:gd name="connsiteY81" fmla="*/ 177556 h 649403"/>
              <a:gd name="connsiteX82" fmla="*/ 49186 w 561242"/>
              <a:gd name="connsiteY82" fmla="*/ 180478 h 649403"/>
              <a:gd name="connsiteX83" fmla="*/ 58433 w 561242"/>
              <a:gd name="connsiteY83" fmla="*/ 180164 h 649403"/>
              <a:gd name="connsiteX84" fmla="*/ 103454 w 561242"/>
              <a:gd name="connsiteY84" fmla="*/ 203456 h 649403"/>
              <a:gd name="connsiteX85" fmla="*/ 108941 w 561242"/>
              <a:gd name="connsiteY85" fmla="*/ 205732 h 649403"/>
              <a:gd name="connsiteX86" fmla="*/ 115013 w 561242"/>
              <a:gd name="connsiteY86" fmla="*/ 177661 h 649403"/>
              <a:gd name="connsiteX87" fmla="*/ 119750 w 561242"/>
              <a:gd name="connsiteY87" fmla="*/ 150252 h 649403"/>
              <a:gd name="connsiteX88" fmla="*/ 120517 w 561242"/>
              <a:gd name="connsiteY88" fmla="*/ 144294 h 649403"/>
              <a:gd name="connsiteX89" fmla="*/ 127688 w 561242"/>
              <a:gd name="connsiteY89" fmla="*/ 133538 h 649403"/>
              <a:gd name="connsiteX90" fmla="*/ 129171 w 561242"/>
              <a:gd name="connsiteY90" fmla="*/ 131950 h 649403"/>
              <a:gd name="connsiteX91" fmla="*/ 130113 w 561242"/>
              <a:gd name="connsiteY91" fmla="*/ 113168 h 649403"/>
              <a:gd name="connsiteX92" fmla="*/ 131526 w 561242"/>
              <a:gd name="connsiteY92" fmla="*/ 103529 h 649403"/>
              <a:gd name="connsiteX93" fmla="*/ 135932 w 561242"/>
              <a:gd name="connsiteY93" fmla="*/ 100083 h 649403"/>
              <a:gd name="connsiteX94" fmla="*/ 134763 w 561242"/>
              <a:gd name="connsiteY94" fmla="*/ 98819 h 649403"/>
              <a:gd name="connsiteX95" fmla="*/ 129703 w 561242"/>
              <a:gd name="connsiteY95" fmla="*/ 103206 h 649403"/>
              <a:gd name="connsiteX96" fmla="*/ 118153 w 561242"/>
              <a:gd name="connsiteY96" fmla="*/ 88063 h 649403"/>
              <a:gd name="connsiteX97" fmla="*/ 115545 w 561242"/>
              <a:gd name="connsiteY97" fmla="*/ 76548 h 649403"/>
              <a:gd name="connsiteX98" fmla="*/ 113809 w 561242"/>
              <a:gd name="connsiteY98" fmla="*/ 60532 h 649403"/>
              <a:gd name="connsiteX99" fmla="*/ 109063 w 561242"/>
              <a:gd name="connsiteY99" fmla="*/ 48668 h 649403"/>
              <a:gd name="connsiteX100" fmla="*/ 102783 w 561242"/>
              <a:gd name="connsiteY100" fmla="*/ 40834 h 649403"/>
              <a:gd name="connsiteX101" fmla="*/ 99581 w 561242"/>
              <a:gd name="connsiteY101" fmla="*/ 33847 h 649403"/>
              <a:gd name="connsiteX102" fmla="*/ 103760 w 561242"/>
              <a:gd name="connsiteY102" fmla="*/ 22341 h 649403"/>
              <a:gd name="connsiteX103" fmla="*/ 114411 w 561242"/>
              <a:gd name="connsiteY103" fmla="*/ 9910 h 649403"/>
              <a:gd name="connsiteX104" fmla="*/ 118485 w 561242"/>
              <a:gd name="connsiteY104" fmla="*/ 8156 h 649403"/>
              <a:gd name="connsiteX105" fmla="*/ 115737 w 561242"/>
              <a:gd name="connsiteY105" fmla="*/ 16138 h 649403"/>
              <a:gd name="connsiteX106" fmla="*/ 116784 w 561242"/>
              <a:gd name="connsiteY106" fmla="*/ 16941 h 649403"/>
              <a:gd name="connsiteX107" fmla="*/ 124574 w 561242"/>
              <a:gd name="connsiteY107" fmla="*/ 9360 h 649403"/>
              <a:gd name="connsiteX108" fmla="*/ 129310 w 561242"/>
              <a:gd name="connsiteY108" fmla="*/ 6996 h 649403"/>
              <a:gd name="connsiteX109" fmla="*/ 137310 w 561242"/>
              <a:gd name="connsiteY109" fmla="*/ 2434 h 649403"/>
              <a:gd name="connsiteX110" fmla="*/ 143791 w 561242"/>
              <a:gd name="connsiteY110" fmla="*/ 785 h 649403"/>
              <a:gd name="connsiteX111" fmla="*/ 162363 w 561242"/>
              <a:gd name="connsiteY111" fmla="*/ 1963 h 649403"/>
              <a:gd name="connsiteX112" fmla="*/ 182244 w 561242"/>
              <a:gd name="connsiteY112" fmla="*/ 0 h 649403"/>
              <a:gd name="connsiteX113" fmla="*/ 175885 w 561242"/>
              <a:gd name="connsiteY113" fmla="*/ 4719 h 649403"/>
              <a:gd name="connsiteX114" fmla="*/ 176207 w 561242"/>
              <a:gd name="connsiteY114" fmla="*/ 5714 h 649403"/>
              <a:gd name="connsiteX115" fmla="*/ 192250 w 561242"/>
              <a:gd name="connsiteY115" fmla="*/ 410 h 649403"/>
              <a:gd name="connsiteX116" fmla="*/ 187147 w 561242"/>
              <a:gd name="connsiteY116" fmla="*/ 7467 h 649403"/>
              <a:gd name="connsiteX117" fmla="*/ 204148 w 561242"/>
              <a:gd name="connsiteY117" fmla="*/ 1090 h 649403"/>
              <a:gd name="connsiteX118" fmla="*/ 205274 w 561242"/>
              <a:gd name="connsiteY118" fmla="*/ 2573 h 649403"/>
              <a:gd name="connsiteX119" fmla="*/ 195931 w 561242"/>
              <a:gd name="connsiteY119" fmla="*/ 16103 h 649403"/>
              <a:gd name="connsiteX120" fmla="*/ 206591 w 561242"/>
              <a:gd name="connsiteY120" fmla="*/ 16601 h 649403"/>
              <a:gd name="connsiteX121" fmla="*/ 198574 w 561242"/>
              <a:gd name="connsiteY121" fmla="*/ 22323 h 649403"/>
              <a:gd name="connsiteX122" fmla="*/ 205631 w 561242"/>
              <a:gd name="connsiteY122" fmla="*/ 23021 h 649403"/>
              <a:gd name="connsiteX123" fmla="*/ 205684 w 561242"/>
              <a:gd name="connsiteY123" fmla="*/ 23806 h 649403"/>
              <a:gd name="connsiteX124" fmla="*/ 199115 w 561242"/>
              <a:gd name="connsiteY124" fmla="*/ 25987 h 649403"/>
              <a:gd name="connsiteX125" fmla="*/ 216457 w 561242"/>
              <a:gd name="connsiteY125" fmla="*/ 29851 h 649403"/>
              <a:gd name="connsiteX126" fmla="*/ 199542 w 561242"/>
              <a:gd name="connsiteY126" fmla="*/ 34920 h 649403"/>
              <a:gd name="connsiteX127" fmla="*/ 210255 w 561242"/>
              <a:gd name="connsiteY127" fmla="*/ 46766 h 649403"/>
              <a:gd name="connsiteX128" fmla="*/ 201322 w 561242"/>
              <a:gd name="connsiteY128" fmla="*/ 46112 h 649403"/>
              <a:gd name="connsiteX129" fmla="*/ 201950 w 561242"/>
              <a:gd name="connsiteY129" fmla="*/ 47115 h 649403"/>
              <a:gd name="connsiteX130" fmla="*/ 197641 w 561242"/>
              <a:gd name="connsiteY130" fmla="*/ 51110 h 649403"/>
              <a:gd name="connsiteX131" fmla="*/ 192730 w 561242"/>
              <a:gd name="connsiteY131" fmla="*/ 58778 h 649403"/>
              <a:gd name="connsiteX132" fmla="*/ 191569 w 561242"/>
              <a:gd name="connsiteY132" fmla="*/ 67031 h 649403"/>
              <a:gd name="connsiteX133" fmla="*/ 210726 w 561242"/>
              <a:gd name="connsiteY133" fmla="*/ 70633 h 649403"/>
              <a:gd name="connsiteX134" fmla="*/ 218961 w 561242"/>
              <a:gd name="connsiteY134" fmla="*/ 66211 h 649403"/>
              <a:gd name="connsiteX135" fmla="*/ 222616 w 561242"/>
              <a:gd name="connsiteY135" fmla="*/ 63846 h 649403"/>
              <a:gd name="connsiteX136" fmla="*/ 242985 w 561242"/>
              <a:gd name="connsiteY136" fmla="*/ 66612 h 649403"/>
              <a:gd name="connsiteX137" fmla="*/ 245550 w 561242"/>
              <a:gd name="connsiteY137" fmla="*/ 67964 h 649403"/>
              <a:gd name="connsiteX138" fmla="*/ 260030 w 561242"/>
              <a:gd name="connsiteY138" fmla="*/ 74820 h 649403"/>
              <a:gd name="connsiteX139" fmla="*/ 307390 w 561242"/>
              <a:gd name="connsiteY139" fmla="*/ 85882 h 649403"/>
              <a:gd name="connsiteX140" fmla="*/ 344202 w 561242"/>
              <a:gd name="connsiteY140" fmla="*/ 95443 h 649403"/>
              <a:gd name="connsiteX141" fmla="*/ 364013 w 561242"/>
              <a:gd name="connsiteY141" fmla="*/ 105614 h 649403"/>
              <a:gd name="connsiteX142" fmla="*/ 399910 w 561242"/>
              <a:gd name="connsiteY142" fmla="*/ 126777 h 649403"/>
              <a:gd name="connsiteX143" fmla="*/ 425635 w 561242"/>
              <a:gd name="connsiteY143" fmla="*/ 143657 h 649403"/>
              <a:gd name="connsiteX144" fmla="*/ 434176 w 561242"/>
              <a:gd name="connsiteY144" fmla="*/ 149379 h 649403"/>
              <a:gd name="connsiteX145" fmla="*/ 435728 w 561242"/>
              <a:gd name="connsiteY145" fmla="*/ 157117 h 649403"/>
              <a:gd name="connsiteX146" fmla="*/ 433268 w 561242"/>
              <a:gd name="connsiteY146" fmla="*/ 160781 h 649403"/>
              <a:gd name="connsiteX147" fmla="*/ 438110 w 561242"/>
              <a:gd name="connsiteY147" fmla="*/ 162996 h 649403"/>
              <a:gd name="connsiteX148" fmla="*/ 456952 w 561242"/>
              <a:gd name="connsiteY148" fmla="*/ 169905 h 649403"/>
              <a:gd name="connsiteX149" fmla="*/ 479790 w 561242"/>
              <a:gd name="connsiteY149" fmla="*/ 173962 h 649403"/>
              <a:gd name="connsiteX150" fmla="*/ 493643 w 561242"/>
              <a:gd name="connsiteY150" fmla="*/ 173866 h 649403"/>
              <a:gd name="connsiteX151" fmla="*/ 492736 w 561242"/>
              <a:gd name="connsiteY151" fmla="*/ 179021 h 649403"/>
              <a:gd name="connsiteX152" fmla="*/ 500752 w 561242"/>
              <a:gd name="connsiteY152" fmla="*/ 181141 h 649403"/>
              <a:gd name="connsiteX153" fmla="*/ 500691 w 561242"/>
              <a:gd name="connsiteY153" fmla="*/ 182685 h 649403"/>
              <a:gd name="connsiteX154" fmla="*/ 488077 w 561242"/>
              <a:gd name="connsiteY154" fmla="*/ 188425 h 649403"/>
              <a:gd name="connsiteX155" fmla="*/ 492675 w 561242"/>
              <a:gd name="connsiteY155" fmla="*/ 190842 h 649403"/>
              <a:gd name="connsiteX156" fmla="*/ 495318 w 561242"/>
              <a:gd name="connsiteY156" fmla="*/ 193127 h 649403"/>
              <a:gd name="connsiteX157" fmla="*/ 492169 w 561242"/>
              <a:gd name="connsiteY157" fmla="*/ 196137 h 649403"/>
              <a:gd name="connsiteX158" fmla="*/ 482800 w 561242"/>
              <a:gd name="connsiteY158" fmla="*/ 197122 h 649403"/>
              <a:gd name="connsiteX159" fmla="*/ 477714 w 561242"/>
              <a:gd name="connsiteY159" fmla="*/ 201484 h 649403"/>
              <a:gd name="connsiteX160" fmla="*/ 474190 w 561242"/>
              <a:gd name="connsiteY160" fmla="*/ 204799 h 649403"/>
              <a:gd name="connsiteX161" fmla="*/ 448988 w 561242"/>
              <a:gd name="connsiteY161" fmla="*/ 198178 h 649403"/>
              <a:gd name="connsiteX162" fmla="*/ 436540 w 561242"/>
              <a:gd name="connsiteY162" fmla="*/ 190815 h 649403"/>
              <a:gd name="connsiteX163" fmla="*/ 429901 w 561242"/>
              <a:gd name="connsiteY163" fmla="*/ 184308 h 649403"/>
              <a:gd name="connsiteX164" fmla="*/ 419965 w 561242"/>
              <a:gd name="connsiteY164" fmla="*/ 173264 h 649403"/>
              <a:gd name="connsiteX165" fmla="*/ 416895 w 561242"/>
              <a:gd name="connsiteY165" fmla="*/ 177277 h 649403"/>
              <a:gd name="connsiteX166" fmla="*/ 407883 w 561242"/>
              <a:gd name="connsiteY166" fmla="*/ 179021 h 649403"/>
              <a:gd name="connsiteX167" fmla="*/ 376252 w 561242"/>
              <a:gd name="connsiteY167" fmla="*/ 159621 h 649403"/>
              <a:gd name="connsiteX168" fmla="*/ 343967 w 561242"/>
              <a:gd name="connsiteY168" fmla="*/ 143761 h 649403"/>
              <a:gd name="connsiteX169" fmla="*/ 333909 w 561242"/>
              <a:gd name="connsiteY169" fmla="*/ 138876 h 649403"/>
              <a:gd name="connsiteX170" fmla="*/ 333071 w 561242"/>
              <a:gd name="connsiteY170" fmla="*/ 140098 h 649403"/>
              <a:gd name="connsiteX171" fmla="*/ 344421 w 561242"/>
              <a:gd name="connsiteY171" fmla="*/ 160022 h 649403"/>
              <a:gd name="connsiteX172" fmla="*/ 349428 w 561242"/>
              <a:gd name="connsiteY172" fmla="*/ 173412 h 649403"/>
              <a:gd name="connsiteX173" fmla="*/ 350396 w 561242"/>
              <a:gd name="connsiteY173" fmla="*/ 195447 h 649403"/>
              <a:gd name="connsiteX174" fmla="*/ 347482 w 561242"/>
              <a:gd name="connsiteY174" fmla="*/ 201440 h 649403"/>
              <a:gd name="connsiteX175" fmla="*/ 334258 w 561242"/>
              <a:gd name="connsiteY175" fmla="*/ 218407 h 649403"/>
              <a:gd name="connsiteX176" fmla="*/ 334066 w 561242"/>
              <a:gd name="connsiteY176" fmla="*/ 222036 h 649403"/>
              <a:gd name="connsiteX177" fmla="*/ 338314 w 561242"/>
              <a:gd name="connsiteY177" fmla="*/ 231859 h 649403"/>
              <a:gd name="connsiteX178" fmla="*/ 339509 w 561242"/>
              <a:gd name="connsiteY178" fmla="*/ 234476 h 649403"/>
              <a:gd name="connsiteX179" fmla="*/ 340757 w 561242"/>
              <a:gd name="connsiteY179" fmla="*/ 246444 h 649403"/>
              <a:gd name="connsiteX180" fmla="*/ 340731 w 561242"/>
              <a:gd name="connsiteY180" fmla="*/ 252106 h 649403"/>
              <a:gd name="connsiteX181" fmla="*/ 350038 w 561242"/>
              <a:gd name="connsiteY181" fmla="*/ 278669 h 649403"/>
              <a:gd name="connsiteX182" fmla="*/ 348887 w 561242"/>
              <a:gd name="connsiteY182" fmla="*/ 290018 h 649403"/>
              <a:gd name="connsiteX183" fmla="*/ 349027 w 561242"/>
              <a:gd name="connsiteY183" fmla="*/ 317470 h 649403"/>
              <a:gd name="connsiteX184" fmla="*/ 357689 w 561242"/>
              <a:gd name="connsiteY184" fmla="*/ 338973 h 649403"/>
              <a:gd name="connsiteX185" fmla="*/ 389555 w 561242"/>
              <a:gd name="connsiteY185" fmla="*/ 388880 h 649403"/>
              <a:gd name="connsiteX186" fmla="*/ 411477 w 561242"/>
              <a:gd name="connsiteY186" fmla="*/ 417981 h 649403"/>
              <a:gd name="connsiteX187" fmla="*/ 424039 w 561242"/>
              <a:gd name="connsiteY187" fmla="*/ 428763 h 649403"/>
              <a:gd name="connsiteX188" fmla="*/ 427991 w 561242"/>
              <a:gd name="connsiteY188" fmla="*/ 432113 h 649403"/>
              <a:gd name="connsiteX189" fmla="*/ 446545 w 561242"/>
              <a:gd name="connsiteY189" fmla="*/ 450572 h 649403"/>
              <a:gd name="connsiteX190" fmla="*/ 467342 w 561242"/>
              <a:gd name="connsiteY190" fmla="*/ 469632 h 649403"/>
              <a:gd name="connsiteX191" fmla="*/ 482259 w 561242"/>
              <a:gd name="connsiteY191" fmla="*/ 481828 h 649403"/>
              <a:gd name="connsiteX192" fmla="*/ 494288 w 561242"/>
              <a:gd name="connsiteY192" fmla="*/ 501918 h 649403"/>
              <a:gd name="connsiteX193" fmla="*/ 498615 w 561242"/>
              <a:gd name="connsiteY193" fmla="*/ 512386 h 649403"/>
              <a:gd name="connsiteX194" fmla="*/ 500674 w 561242"/>
              <a:gd name="connsiteY194" fmla="*/ 518745 h 649403"/>
              <a:gd name="connsiteX195" fmla="*/ 500822 w 561242"/>
              <a:gd name="connsiteY195" fmla="*/ 519565 h 649403"/>
              <a:gd name="connsiteX196" fmla="*/ 517170 w 561242"/>
              <a:gd name="connsiteY196" fmla="*/ 532109 h 649403"/>
              <a:gd name="connsiteX197" fmla="*/ 538595 w 561242"/>
              <a:gd name="connsiteY197" fmla="*/ 532275 h 649403"/>
              <a:gd name="connsiteX198" fmla="*/ 551889 w 561242"/>
              <a:gd name="connsiteY198" fmla="*/ 534665 h 649403"/>
              <a:gd name="connsiteX199" fmla="*/ 559888 w 561242"/>
              <a:gd name="connsiteY199" fmla="*/ 548152 h 649403"/>
              <a:gd name="connsiteX200" fmla="*/ 560551 w 561242"/>
              <a:gd name="connsiteY200" fmla="*/ 557224 h 649403"/>
              <a:gd name="connsiteX201" fmla="*/ 560970 w 561242"/>
              <a:gd name="connsiteY201" fmla="*/ 551798 h 649403"/>
              <a:gd name="connsiteX202" fmla="*/ 556207 w 561242"/>
              <a:gd name="connsiteY202" fmla="*/ 583001 h 649403"/>
              <a:gd name="connsiteX203" fmla="*/ 552517 w 561242"/>
              <a:gd name="connsiteY203" fmla="*/ 585261 h 649403"/>
              <a:gd name="connsiteX204" fmla="*/ 555640 w 561242"/>
              <a:gd name="connsiteY204" fmla="*/ 591542 h 649403"/>
              <a:gd name="connsiteX205" fmla="*/ 557873 w 561242"/>
              <a:gd name="connsiteY205" fmla="*/ 610890 h 649403"/>
              <a:gd name="connsiteX206" fmla="*/ 551060 w 561242"/>
              <a:gd name="connsiteY206" fmla="*/ 634365 h 649403"/>
              <a:gd name="connsiteX207" fmla="*/ 543139 w 561242"/>
              <a:gd name="connsiteY207" fmla="*/ 648915 h 649403"/>
              <a:gd name="connsiteX208" fmla="*/ 539615 w 561242"/>
              <a:gd name="connsiteY208" fmla="*/ 649116 h 649403"/>
              <a:gd name="connsiteX209" fmla="*/ 524175 w 561242"/>
              <a:gd name="connsiteY209" fmla="*/ 626357 h 649403"/>
              <a:gd name="connsiteX210" fmla="*/ 518792 w 561242"/>
              <a:gd name="connsiteY210" fmla="*/ 595964 h 649403"/>
              <a:gd name="connsiteX211" fmla="*/ 495527 w 561242"/>
              <a:gd name="connsiteY211" fmla="*/ 546895 h 649403"/>
              <a:gd name="connsiteX212" fmla="*/ 482285 w 561242"/>
              <a:gd name="connsiteY212" fmla="*/ 541958 h 649403"/>
              <a:gd name="connsiteX213" fmla="*/ 479808 w 561242"/>
              <a:gd name="connsiteY213" fmla="*/ 545020 h 649403"/>
              <a:gd name="connsiteX214" fmla="*/ 478185 w 561242"/>
              <a:gd name="connsiteY214" fmla="*/ 550864 h 64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561242" h="649403">
                <a:moveTo>
                  <a:pt x="478176" y="550830"/>
                </a:moveTo>
                <a:cubicBezTo>
                  <a:pt x="477060" y="550585"/>
                  <a:pt x="476187" y="550664"/>
                  <a:pt x="475751" y="550263"/>
                </a:cubicBezTo>
                <a:cubicBezTo>
                  <a:pt x="471512" y="546398"/>
                  <a:pt x="466452" y="545247"/>
                  <a:pt x="461009" y="546119"/>
                </a:cubicBezTo>
                <a:cubicBezTo>
                  <a:pt x="455766" y="546956"/>
                  <a:pt x="452250" y="544287"/>
                  <a:pt x="448892" y="541016"/>
                </a:cubicBezTo>
                <a:cubicBezTo>
                  <a:pt x="437037" y="529466"/>
                  <a:pt x="425627" y="517402"/>
                  <a:pt x="413222" y="506462"/>
                </a:cubicBezTo>
                <a:cubicBezTo>
                  <a:pt x="397738" y="492810"/>
                  <a:pt x="381574" y="479542"/>
                  <a:pt x="361806" y="472712"/>
                </a:cubicBezTo>
                <a:cubicBezTo>
                  <a:pt x="353947" y="469999"/>
                  <a:pt x="348512" y="465532"/>
                  <a:pt x="343417" y="459836"/>
                </a:cubicBezTo>
                <a:cubicBezTo>
                  <a:pt x="335313" y="450772"/>
                  <a:pt x="327366" y="441560"/>
                  <a:pt x="319350" y="432427"/>
                </a:cubicBezTo>
                <a:cubicBezTo>
                  <a:pt x="307425" y="418845"/>
                  <a:pt x="295613" y="405210"/>
                  <a:pt x="286393" y="389499"/>
                </a:cubicBezTo>
                <a:cubicBezTo>
                  <a:pt x="284282" y="385905"/>
                  <a:pt x="280269" y="383489"/>
                  <a:pt x="277626" y="380139"/>
                </a:cubicBezTo>
                <a:cubicBezTo>
                  <a:pt x="272409" y="373527"/>
                  <a:pt x="267437" y="366705"/>
                  <a:pt x="262560" y="359840"/>
                </a:cubicBezTo>
                <a:cubicBezTo>
                  <a:pt x="260938" y="357554"/>
                  <a:pt x="260030" y="357205"/>
                  <a:pt x="257693" y="359220"/>
                </a:cubicBezTo>
                <a:cubicBezTo>
                  <a:pt x="247233" y="368232"/>
                  <a:pt x="236216" y="376632"/>
                  <a:pt x="226088" y="385992"/>
                </a:cubicBezTo>
                <a:cubicBezTo>
                  <a:pt x="221107" y="390598"/>
                  <a:pt x="217609" y="396809"/>
                  <a:pt x="213291" y="402488"/>
                </a:cubicBezTo>
                <a:cubicBezTo>
                  <a:pt x="219301" y="406527"/>
                  <a:pt x="224439" y="410357"/>
                  <a:pt x="229944" y="413576"/>
                </a:cubicBezTo>
                <a:cubicBezTo>
                  <a:pt x="235683" y="416926"/>
                  <a:pt x="239539" y="421819"/>
                  <a:pt x="243552" y="426905"/>
                </a:cubicBezTo>
                <a:cubicBezTo>
                  <a:pt x="247137" y="431450"/>
                  <a:pt x="251787" y="435236"/>
                  <a:pt x="256306" y="438943"/>
                </a:cubicBezTo>
                <a:cubicBezTo>
                  <a:pt x="262037" y="443645"/>
                  <a:pt x="262883" y="444509"/>
                  <a:pt x="264628" y="451409"/>
                </a:cubicBezTo>
                <a:cubicBezTo>
                  <a:pt x="268196" y="450894"/>
                  <a:pt x="273264" y="455483"/>
                  <a:pt x="272854" y="459618"/>
                </a:cubicBezTo>
                <a:cubicBezTo>
                  <a:pt x="272487" y="463247"/>
                  <a:pt x="273560" y="465271"/>
                  <a:pt x="276465" y="467364"/>
                </a:cubicBezTo>
                <a:cubicBezTo>
                  <a:pt x="281516" y="471002"/>
                  <a:pt x="286079" y="475302"/>
                  <a:pt x="290955" y="479202"/>
                </a:cubicBezTo>
                <a:cubicBezTo>
                  <a:pt x="293022" y="480851"/>
                  <a:pt x="295299" y="481985"/>
                  <a:pt x="296014" y="478574"/>
                </a:cubicBezTo>
                <a:cubicBezTo>
                  <a:pt x="300289" y="478574"/>
                  <a:pt x="304197" y="479010"/>
                  <a:pt x="307983" y="478487"/>
                </a:cubicBezTo>
                <a:cubicBezTo>
                  <a:pt x="315686" y="477422"/>
                  <a:pt x="323240" y="478015"/>
                  <a:pt x="330489" y="480423"/>
                </a:cubicBezTo>
                <a:cubicBezTo>
                  <a:pt x="336700" y="482482"/>
                  <a:pt x="338768" y="488152"/>
                  <a:pt x="339099" y="494040"/>
                </a:cubicBezTo>
                <a:cubicBezTo>
                  <a:pt x="339675" y="504255"/>
                  <a:pt x="339195" y="514436"/>
                  <a:pt x="336421" y="524415"/>
                </a:cubicBezTo>
                <a:cubicBezTo>
                  <a:pt x="335427" y="527992"/>
                  <a:pt x="333394" y="529754"/>
                  <a:pt x="329024" y="529684"/>
                </a:cubicBezTo>
                <a:cubicBezTo>
                  <a:pt x="330001" y="531385"/>
                  <a:pt x="330481" y="532711"/>
                  <a:pt x="331362" y="533671"/>
                </a:cubicBezTo>
                <a:cubicBezTo>
                  <a:pt x="337259" y="540135"/>
                  <a:pt x="336674" y="547837"/>
                  <a:pt x="335662" y="555619"/>
                </a:cubicBezTo>
                <a:cubicBezTo>
                  <a:pt x="335148" y="559597"/>
                  <a:pt x="334772" y="563627"/>
                  <a:pt x="333909" y="567535"/>
                </a:cubicBezTo>
                <a:cubicBezTo>
                  <a:pt x="331798" y="577000"/>
                  <a:pt x="327393" y="585470"/>
                  <a:pt x="321844" y="593347"/>
                </a:cubicBezTo>
                <a:cubicBezTo>
                  <a:pt x="319978" y="595991"/>
                  <a:pt x="313801" y="594106"/>
                  <a:pt x="312432" y="590399"/>
                </a:cubicBezTo>
                <a:cubicBezTo>
                  <a:pt x="310234" y="584432"/>
                  <a:pt x="308070" y="578430"/>
                  <a:pt x="306282" y="572333"/>
                </a:cubicBezTo>
                <a:cubicBezTo>
                  <a:pt x="305253" y="568817"/>
                  <a:pt x="303778" y="564752"/>
                  <a:pt x="304624" y="561490"/>
                </a:cubicBezTo>
                <a:cubicBezTo>
                  <a:pt x="306753" y="553316"/>
                  <a:pt x="301519" y="546477"/>
                  <a:pt x="301650" y="538809"/>
                </a:cubicBezTo>
                <a:cubicBezTo>
                  <a:pt x="301659" y="538277"/>
                  <a:pt x="301379" y="537396"/>
                  <a:pt x="301013" y="537256"/>
                </a:cubicBezTo>
                <a:cubicBezTo>
                  <a:pt x="293964" y="534499"/>
                  <a:pt x="296834" y="527503"/>
                  <a:pt x="294697" y="522670"/>
                </a:cubicBezTo>
                <a:cubicBezTo>
                  <a:pt x="294244" y="521641"/>
                  <a:pt x="293502" y="520716"/>
                  <a:pt x="292839" y="519792"/>
                </a:cubicBezTo>
                <a:cubicBezTo>
                  <a:pt x="289638" y="515360"/>
                  <a:pt x="286410" y="510938"/>
                  <a:pt x="283182" y="506523"/>
                </a:cubicBezTo>
                <a:cubicBezTo>
                  <a:pt x="283121" y="506445"/>
                  <a:pt x="282807" y="506471"/>
                  <a:pt x="282799" y="506445"/>
                </a:cubicBezTo>
                <a:cubicBezTo>
                  <a:pt x="282240" y="495017"/>
                  <a:pt x="272505" y="493020"/>
                  <a:pt x="264811" y="488928"/>
                </a:cubicBezTo>
                <a:cubicBezTo>
                  <a:pt x="264052" y="488518"/>
                  <a:pt x="263258" y="488178"/>
                  <a:pt x="262229" y="487690"/>
                </a:cubicBezTo>
                <a:cubicBezTo>
                  <a:pt x="261653" y="489312"/>
                  <a:pt x="261348" y="490970"/>
                  <a:pt x="260519" y="492322"/>
                </a:cubicBezTo>
                <a:cubicBezTo>
                  <a:pt x="259586" y="493840"/>
                  <a:pt x="257771" y="496431"/>
                  <a:pt x="257091" y="496212"/>
                </a:cubicBezTo>
                <a:cubicBezTo>
                  <a:pt x="254395" y="495349"/>
                  <a:pt x="250949" y="494145"/>
                  <a:pt x="249754" y="491982"/>
                </a:cubicBezTo>
                <a:cubicBezTo>
                  <a:pt x="248437" y="489591"/>
                  <a:pt x="247172" y="489478"/>
                  <a:pt x="245131" y="489347"/>
                </a:cubicBezTo>
                <a:cubicBezTo>
                  <a:pt x="236652" y="488815"/>
                  <a:pt x="228120" y="488588"/>
                  <a:pt x="219728" y="487393"/>
                </a:cubicBezTo>
                <a:cubicBezTo>
                  <a:pt x="216998" y="487001"/>
                  <a:pt x="214678" y="483939"/>
                  <a:pt x="212104" y="482194"/>
                </a:cubicBezTo>
                <a:cubicBezTo>
                  <a:pt x="198627" y="473052"/>
                  <a:pt x="185690" y="462898"/>
                  <a:pt x="171444" y="455151"/>
                </a:cubicBezTo>
                <a:cubicBezTo>
                  <a:pt x="159720" y="448775"/>
                  <a:pt x="148860" y="441578"/>
                  <a:pt x="138697" y="433125"/>
                </a:cubicBezTo>
                <a:cubicBezTo>
                  <a:pt x="137746" y="432331"/>
                  <a:pt x="137022" y="431162"/>
                  <a:pt x="136437" y="430046"/>
                </a:cubicBezTo>
                <a:cubicBezTo>
                  <a:pt x="130767" y="419124"/>
                  <a:pt x="124940" y="408272"/>
                  <a:pt x="119671" y="397158"/>
                </a:cubicBezTo>
                <a:cubicBezTo>
                  <a:pt x="118528" y="394742"/>
                  <a:pt x="118633" y="391061"/>
                  <a:pt x="119549" y="388444"/>
                </a:cubicBezTo>
                <a:cubicBezTo>
                  <a:pt x="123893" y="376152"/>
                  <a:pt x="129537" y="364533"/>
                  <a:pt x="138400" y="354675"/>
                </a:cubicBezTo>
                <a:cubicBezTo>
                  <a:pt x="141227" y="351535"/>
                  <a:pt x="142902" y="347383"/>
                  <a:pt x="145676" y="344181"/>
                </a:cubicBezTo>
                <a:cubicBezTo>
                  <a:pt x="151860" y="337019"/>
                  <a:pt x="158359" y="330119"/>
                  <a:pt x="164841" y="323228"/>
                </a:cubicBezTo>
                <a:cubicBezTo>
                  <a:pt x="166708" y="321239"/>
                  <a:pt x="168941" y="319581"/>
                  <a:pt x="171043" y="317828"/>
                </a:cubicBezTo>
                <a:cubicBezTo>
                  <a:pt x="179740" y="310561"/>
                  <a:pt x="188656" y="303548"/>
                  <a:pt x="197100" y="295993"/>
                </a:cubicBezTo>
                <a:cubicBezTo>
                  <a:pt x="203677" y="290105"/>
                  <a:pt x="209731" y="283624"/>
                  <a:pt x="215847" y="277255"/>
                </a:cubicBezTo>
                <a:cubicBezTo>
                  <a:pt x="216623" y="276453"/>
                  <a:pt x="216815" y="274621"/>
                  <a:pt x="216588" y="273391"/>
                </a:cubicBezTo>
                <a:cubicBezTo>
                  <a:pt x="214407" y="261170"/>
                  <a:pt x="212087" y="248974"/>
                  <a:pt x="209714" y="236273"/>
                </a:cubicBezTo>
                <a:cubicBezTo>
                  <a:pt x="193846" y="232888"/>
                  <a:pt x="183701" y="220614"/>
                  <a:pt x="171985" y="210155"/>
                </a:cubicBezTo>
                <a:cubicBezTo>
                  <a:pt x="168016" y="217640"/>
                  <a:pt x="164562" y="225072"/>
                  <a:pt x="160296" y="232007"/>
                </a:cubicBezTo>
                <a:cubicBezTo>
                  <a:pt x="154896" y="240774"/>
                  <a:pt x="149409" y="249611"/>
                  <a:pt x="142858" y="257488"/>
                </a:cubicBezTo>
                <a:cubicBezTo>
                  <a:pt x="138645" y="262548"/>
                  <a:pt x="132747" y="266482"/>
                  <a:pt x="126964" y="269814"/>
                </a:cubicBezTo>
                <a:cubicBezTo>
                  <a:pt x="124678" y="271132"/>
                  <a:pt x="120657" y="269483"/>
                  <a:pt x="117429" y="269151"/>
                </a:cubicBezTo>
                <a:cubicBezTo>
                  <a:pt x="107659" y="268157"/>
                  <a:pt x="99799" y="262818"/>
                  <a:pt x="91704" y="257933"/>
                </a:cubicBezTo>
                <a:cubicBezTo>
                  <a:pt x="71134" y="245511"/>
                  <a:pt x="50486" y="233220"/>
                  <a:pt x="29960" y="220737"/>
                </a:cubicBezTo>
                <a:cubicBezTo>
                  <a:pt x="28834" y="220056"/>
                  <a:pt x="27971" y="218085"/>
                  <a:pt x="27919" y="216671"/>
                </a:cubicBezTo>
                <a:cubicBezTo>
                  <a:pt x="27683" y="210940"/>
                  <a:pt x="25834" y="208341"/>
                  <a:pt x="20329" y="206980"/>
                </a:cubicBezTo>
                <a:cubicBezTo>
                  <a:pt x="19492" y="206770"/>
                  <a:pt x="18506" y="206980"/>
                  <a:pt x="17773" y="206622"/>
                </a:cubicBezTo>
                <a:cubicBezTo>
                  <a:pt x="14327" y="204930"/>
                  <a:pt x="12530" y="206116"/>
                  <a:pt x="11362" y="209606"/>
                </a:cubicBezTo>
                <a:cubicBezTo>
                  <a:pt x="10262" y="212877"/>
                  <a:pt x="5002" y="214246"/>
                  <a:pt x="2307" y="212109"/>
                </a:cubicBezTo>
                <a:cubicBezTo>
                  <a:pt x="30" y="210295"/>
                  <a:pt x="-921" y="208149"/>
                  <a:pt x="1129" y="205401"/>
                </a:cubicBezTo>
                <a:cubicBezTo>
                  <a:pt x="4243" y="201240"/>
                  <a:pt x="5229" y="197323"/>
                  <a:pt x="3223" y="191688"/>
                </a:cubicBezTo>
                <a:cubicBezTo>
                  <a:pt x="1635" y="187256"/>
                  <a:pt x="3537" y="181551"/>
                  <a:pt x="3973" y="176422"/>
                </a:cubicBezTo>
                <a:cubicBezTo>
                  <a:pt x="4296" y="172610"/>
                  <a:pt x="4217" y="168946"/>
                  <a:pt x="7767" y="165893"/>
                </a:cubicBezTo>
                <a:cubicBezTo>
                  <a:pt x="10760" y="163311"/>
                  <a:pt x="12993" y="161042"/>
                  <a:pt x="16901" y="164305"/>
                </a:cubicBezTo>
                <a:cubicBezTo>
                  <a:pt x="23339" y="151621"/>
                  <a:pt x="26121" y="137420"/>
                  <a:pt x="36092" y="127021"/>
                </a:cubicBezTo>
                <a:cubicBezTo>
                  <a:pt x="38029" y="129673"/>
                  <a:pt x="37977" y="142095"/>
                  <a:pt x="35979" y="146701"/>
                </a:cubicBezTo>
                <a:cubicBezTo>
                  <a:pt x="33266" y="152947"/>
                  <a:pt x="30588" y="159211"/>
                  <a:pt x="27543" y="166276"/>
                </a:cubicBezTo>
                <a:cubicBezTo>
                  <a:pt x="35970" y="165840"/>
                  <a:pt x="38465" y="170917"/>
                  <a:pt x="40140" y="177556"/>
                </a:cubicBezTo>
                <a:cubicBezTo>
                  <a:pt x="41204" y="181778"/>
                  <a:pt x="45566" y="182868"/>
                  <a:pt x="49186" y="180478"/>
                </a:cubicBezTo>
                <a:cubicBezTo>
                  <a:pt x="52318" y="178411"/>
                  <a:pt x="55162" y="178454"/>
                  <a:pt x="58433" y="180164"/>
                </a:cubicBezTo>
                <a:cubicBezTo>
                  <a:pt x="73402" y="188006"/>
                  <a:pt x="88424" y="195727"/>
                  <a:pt x="103454" y="203456"/>
                </a:cubicBezTo>
                <a:cubicBezTo>
                  <a:pt x="104929" y="204215"/>
                  <a:pt x="106525" y="204738"/>
                  <a:pt x="108941" y="205732"/>
                </a:cubicBezTo>
                <a:cubicBezTo>
                  <a:pt x="111070" y="195953"/>
                  <a:pt x="113225" y="186838"/>
                  <a:pt x="115013" y="177661"/>
                </a:cubicBezTo>
                <a:cubicBezTo>
                  <a:pt x="116784" y="168562"/>
                  <a:pt x="118206" y="159394"/>
                  <a:pt x="119750" y="150252"/>
                </a:cubicBezTo>
                <a:cubicBezTo>
                  <a:pt x="120081" y="148280"/>
                  <a:pt x="120317" y="146282"/>
                  <a:pt x="120517" y="144294"/>
                </a:cubicBezTo>
                <a:cubicBezTo>
                  <a:pt x="121015" y="139443"/>
                  <a:pt x="125638" y="137358"/>
                  <a:pt x="127688" y="133538"/>
                </a:cubicBezTo>
                <a:cubicBezTo>
                  <a:pt x="128019" y="132918"/>
                  <a:pt x="128613" y="132404"/>
                  <a:pt x="129171" y="131950"/>
                </a:cubicBezTo>
                <a:cubicBezTo>
                  <a:pt x="136429" y="126035"/>
                  <a:pt x="134972" y="119589"/>
                  <a:pt x="130113" y="113168"/>
                </a:cubicBezTo>
                <a:cubicBezTo>
                  <a:pt x="127173" y="109287"/>
                  <a:pt x="128412" y="106321"/>
                  <a:pt x="131526" y="103529"/>
                </a:cubicBezTo>
                <a:cubicBezTo>
                  <a:pt x="132913" y="102290"/>
                  <a:pt x="134457" y="101226"/>
                  <a:pt x="135932" y="100083"/>
                </a:cubicBezTo>
                <a:cubicBezTo>
                  <a:pt x="135539" y="99665"/>
                  <a:pt x="135155" y="99237"/>
                  <a:pt x="134763" y="98819"/>
                </a:cubicBezTo>
                <a:cubicBezTo>
                  <a:pt x="133166" y="100206"/>
                  <a:pt x="131561" y="101593"/>
                  <a:pt x="129703" y="103206"/>
                </a:cubicBezTo>
                <a:cubicBezTo>
                  <a:pt x="125812" y="97972"/>
                  <a:pt x="122559" y="92442"/>
                  <a:pt x="118153" y="88063"/>
                </a:cubicBezTo>
                <a:cubicBezTo>
                  <a:pt x="114411" y="84338"/>
                  <a:pt x="115065" y="81049"/>
                  <a:pt x="115545" y="76548"/>
                </a:cubicBezTo>
                <a:cubicBezTo>
                  <a:pt x="116103" y="71314"/>
                  <a:pt x="114987" y="65766"/>
                  <a:pt x="113809" y="60532"/>
                </a:cubicBezTo>
                <a:cubicBezTo>
                  <a:pt x="112884" y="56414"/>
                  <a:pt x="111113" y="52384"/>
                  <a:pt x="109063" y="48668"/>
                </a:cubicBezTo>
                <a:cubicBezTo>
                  <a:pt x="107467" y="45780"/>
                  <a:pt x="104667" y="43591"/>
                  <a:pt x="102783" y="40834"/>
                </a:cubicBezTo>
                <a:cubicBezTo>
                  <a:pt x="101335" y="38706"/>
                  <a:pt x="99433" y="36106"/>
                  <a:pt x="99581" y="33847"/>
                </a:cubicBezTo>
                <a:cubicBezTo>
                  <a:pt x="99860" y="29817"/>
                  <a:pt x="101701" y="26135"/>
                  <a:pt x="103760" y="22341"/>
                </a:cubicBezTo>
                <a:cubicBezTo>
                  <a:pt x="106542" y="17211"/>
                  <a:pt x="111428" y="14490"/>
                  <a:pt x="114411" y="9910"/>
                </a:cubicBezTo>
                <a:cubicBezTo>
                  <a:pt x="115091" y="8863"/>
                  <a:pt x="116531" y="8313"/>
                  <a:pt x="118485" y="8156"/>
                </a:cubicBezTo>
                <a:cubicBezTo>
                  <a:pt x="117569" y="10817"/>
                  <a:pt x="116653" y="13478"/>
                  <a:pt x="115737" y="16138"/>
                </a:cubicBezTo>
                <a:cubicBezTo>
                  <a:pt x="116086" y="16409"/>
                  <a:pt x="116435" y="16670"/>
                  <a:pt x="116784" y="16941"/>
                </a:cubicBezTo>
                <a:cubicBezTo>
                  <a:pt x="119366" y="14394"/>
                  <a:pt x="121826" y="11707"/>
                  <a:pt x="124574" y="9360"/>
                </a:cubicBezTo>
                <a:cubicBezTo>
                  <a:pt x="125873" y="8252"/>
                  <a:pt x="127749" y="7834"/>
                  <a:pt x="129310" y="6996"/>
                </a:cubicBezTo>
                <a:cubicBezTo>
                  <a:pt x="132023" y="5548"/>
                  <a:pt x="134946" y="4336"/>
                  <a:pt x="137310" y="2434"/>
                </a:cubicBezTo>
                <a:cubicBezTo>
                  <a:pt x="139395" y="759"/>
                  <a:pt x="141209" y="515"/>
                  <a:pt x="143791" y="785"/>
                </a:cubicBezTo>
                <a:cubicBezTo>
                  <a:pt x="149959" y="1439"/>
                  <a:pt x="156327" y="785"/>
                  <a:pt x="162363" y="1963"/>
                </a:cubicBezTo>
                <a:cubicBezTo>
                  <a:pt x="169333" y="3315"/>
                  <a:pt x="175457" y="1125"/>
                  <a:pt x="182244" y="0"/>
                </a:cubicBezTo>
                <a:cubicBezTo>
                  <a:pt x="180124" y="1570"/>
                  <a:pt x="178004" y="3149"/>
                  <a:pt x="175885" y="4719"/>
                </a:cubicBezTo>
                <a:cubicBezTo>
                  <a:pt x="175989" y="5051"/>
                  <a:pt x="176103" y="5382"/>
                  <a:pt x="176207" y="5714"/>
                </a:cubicBezTo>
                <a:cubicBezTo>
                  <a:pt x="181206" y="4065"/>
                  <a:pt x="186204" y="2408"/>
                  <a:pt x="192250" y="410"/>
                </a:cubicBezTo>
                <a:cubicBezTo>
                  <a:pt x="190348" y="3044"/>
                  <a:pt x="188752" y="5251"/>
                  <a:pt x="187147" y="7467"/>
                </a:cubicBezTo>
                <a:cubicBezTo>
                  <a:pt x="194073" y="9290"/>
                  <a:pt x="199665" y="6935"/>
                  <a:pt x="204148" y="1090"/>
                </a:cubicBezTo>
                <a:cubicBezTo>
                  <a:pt x="204524" y="1588"/>
                  <a:pt x="204899" y="2076"/>
                  <a:pt x="205274" y="2573"/>
                </a:cubicBezTo>
                <a:cubicBezTo>
                  <a:pt x="202325" y="6839"/>
                  <a:pt x="199377" y="11114"/>
                  <a:pt x="195931" y="16103"/>
                </a:cubicBezTo>
                <a:cubicBezTo>
                  <a:pt x="198975" y="16243"/>
                  <a:pt x="202212" y="16391"/>
                  <a:pt x="206591" y="16601"/>
                </a:cubicBezTo>
                <a:cubicBezTo>
                  <a:pt x="203765" y="18616"/>
                  <a:pt x="201435" y="20282"/>
                  <a:pt x="198574" y="22323"/>
                </a:cubicBezTo>
                <a:cubicBezTo>
                  <a:pt x="201052" y="22567"/>
                  <a:pt x="203346" y="22794"/>
                  <a:pt x="205631" y="23021"/>
                </a:cubicBezTo>
                <a:cubicBezTo>
                  <a:pt x="205649" y="23283"/>
                  <a:pt x="205666" y="23544"/>
                  <a:pt x="205684" y="23806"/>
                </a:cubicBezTo>
                <a:cubicBezTo>
                  <a:pt x="203904" y="24399"/>
                  <a:pt x="202125" y="24984"/>
                  <a:pt x="199115" y="25987"/>
                </a:cubicBezTo>
                <a:cubicBezTo>
                  <a:pt x="205160" y="27330"/>
                  <a:pt x="210063" y="28421"/>
                  <a:pt x="216457" y="29851"/>
                </a:cubicBezTo>
                <a:cubicBezTo>
                  <a:pt x="209888" y="31823"/>
                  <a:pt x="204349" y="33480"/>
                  <a:pt x="199542" y="34920"/>
                </a:cubicBezTo>
                <a:cubicBezTo>
                  <a:pt x="202945" y="38688"/>
                  <a:pt x="206294" y="42387"/>
                  <a:pt x="210255" y="46766"/>
                </a:cubicBezTo>
                <a:cubicBezTo>
                  <a:pt x="206373" y="46487"/>
                  <a:pt x="203843" y="46295"/>
                  <a:pt x="201322" y="46112"/>
                </a:cubicBezTo>
                <a:cubicBezTo>
                  <a:pt x="201531" y="46443"/>
                  <a:pt x="201741" y="46775"/>
                  <a:pt x="201950" y="47115"/>
                </a:cubicBezTo>
                <a:cubicBezTo>
                  <a:pt x="200528" y="48485"/>
                  <a:pt x="199342" y="50421"/>
                  <a:pt x="197641" y="51110"/>
                </a:cubicBezTo>
                <a:cubicBezTo>
                  <a:pt x="193994" y="52593"/>
                  <a:pt x="193331" y="55620"/>
                  <a:pt x="192730" y="58778"/>
                </a:cubicBezTo>
                <a:cubicBezTo>
                  <a:pt x="192206" y="61535"/>
                  <a:pt x="191944" y="64335"/>
                  <a:pt x="191569" y="67031"/>
                </a:cubicBezTo>
                <a:cubicBezTo>
                  <a:pt x="197894" y="68243"/>
                  <a:pt x="204279" y="69621"/>
                  <a:pt x="210726" y="70633"/>
                </a:cubicBezTo>
                <a:cubicBezTo>
                  <a:pt x="214364" y="71209"/>
                  <a:pt x="216832" y="69011"/>
                  <a:pt x="218961" y="66211"/>
                </a:cubicBezTo>
                <a:cubicBezTo>
                  <a:pt x="219807" y="65094"/>
                  <a:pt x="221464" y="63733"/>
                  <a:pt x="222616" y="63846"/>
                </a:cubicBezTo>
                <a:cubicBezTo>
                  <a:pt x="229429" y="64527"/>
                  <a:pt x="236207" y="65582"/>
                  <a:pt x="242985" y="66612"/>
                </a:cubicBezTo>
                <a:cubicBezTo>
                  <a:pt x="243910" y="66751"/>
                  <a:pt x="245148" y="67249"/>
                  <a:pt x="245550" y="67964"/>
                </a:cubicBezTo>
                <a:cubicBezTo>
                  <a:pt x="248795" y="73669"/>
                  <a:pt x="254683" y="74349"/>
                  <a:pt x="260030" y="74820"/>
                </a:cubicBezTo>
                <a:cubicBezTo>
                  <a:pt x="276378" y="76260"/>
                  <a:pt x="291443" y="82829"/>
                  <a:pt x="307390" y="85882"/>
                </a:cubicBezTo>
                <a:cubicBezTo>
                  <a:pt x="319821" y="88272"/>
                  <a:pt x="332173" y="91508"/>
                  <a:pt x="344202" y="95443"/>
                </a:cubicBezTo>
                <a:cubicBezTo>
                  <a:pt x="351172" y="97719"/>
                  <a:pt x="357567" y="101924"/>
                  <a:pt x="364013" y="105614"/>
                </a:cubicBezTo>
                <a:cubicBezTo>
                  <a:pt x="376069" y="112514"/>
                  <a:pt x="388081" y="119510"/>
                  <a:pt x="399910" y="126777"/>
                </a:cubicBezTo>
                <a:cubicBezTo>
                  <a:pt x="408642" y="132142"/>
                  <a:pt x="417086" y="137995"/>
                  <a:pt x="425635" y="143657"/>
                </a:cubicBezTo>
                <a:cubicBezTo>
                  <a:pt x="428497" y="145550"/>
                  <a:pt x="431140" y="147861"/>
                  <a:pt x="434176" y="149379"/>
                </a:cubicBezTo>
                <a:cubicBezTo>
                  <a:pt x="438371" y="151464"/>
                  <a:pt x="438066" y="153950"/>
                  <a:pt x="435728" y="157117"/>
                </a:cubicBezTo>
                <a:cubicBezTo>
                  <a:pt x="434969" y="158146"/>
                  <a:pt x="434289" y="159245"/>
                  <a:pt x="433268" y="160781"/>
                </a:cubicBezTo>
                <a:cubicBezTo>
                  <a:pt x="434934" y="161592"/>
                  <a:pt x="436688" y="163249"/>
                  <a:pt x="438110" y="162996"/>
                </a:cubicBezTo>
                <a:cubicBezTo>
                  <a:pt x="445839" y="161609"/>
                  <a:pt x="451553" y="165823"/>
                  <a:pt x="456952" y="169905"/>
                </a:cubicBezTo>
                <a:cubicBezTo>
                  <a:pt x="464088" y="175296"/>
                  <a:pt x="471695" y="174921"/>
                  <a:pt x="479790" y="173962"/>
                </a:cubicBezTo>
                <a:cubicBezTo>
                  <a:pt x="484326" y="173421"/>
                  <a:pt x="488967" y="173866"/>
                  <a:pt x="493643" y="173866"/>
                </a:cubicBezTo>
                <a:cubicBezTo>
                  <a:pt x="493259" y="176064"/>
                  <a:pt x="492971" y="177678"/>
                  <a:pt x="492736" y="179021"/>
                </a:cubicBezTo>
                <a:cubicBezTo>
                  <a:pt x="495658" y="179798"/>
                  <a:pt x="498205" y="180469"/>
                  <a:pt x="500752" y="181141"/>
                </a:cubicBezTo>
                <a:lnTo>
                  <a:pt x="500691" y="182685"/>
                </a:lnTo>
                <a:cubicBezTo>
                  <a:pt x="496757" y="184473"/>
                  <a:pt x="492823" y="186262"/>
                  <a:pt x="488077" y="188425"/>
                </a:cubicBezTo>
                <a:cubicBezTo>
                  <a:pt x="489935" y="189385"/>
                  <a:pt x="491366" y="190004"/>
                  <a:pt x="492675" y="190842"/>
                </a:cubicBezTo>
                <a:cubicBezTo>
                  <a:pt x="493643" y="191461"/>
                  <a:pt x="494445" y="192351"/>
                  <a:pt x="495318" y="193127"/>
                </a:cubicBezTo>
                <a:cubicBezTo>
                  <a:pt x="494280" y="194174"/>
                  <a:pt x="493381" y="195866"/>
                  <a:pt x="492169" y="196137"/>
                </a:cubicBezTo>
                <a:cubicBezTo>
                  <a:pt x="489124" y="196817"/>
                  <a:pt x="485940" y="196992"/>
                  <a:pt x="482800" y="197122"/>
                </a:cubicBezTo>
                <a:cubicBezTo>
                  <a:pt x="479860" y="197253"/>
                  <a:pt x="477871" y="197812"/>
                  <a:pt x="477714" y="201484"/>
                </a:cubicBezTo>
                <a:cubicBezTo>
                  <a:pt x="477662" y="202697"/>
                  <a:pt x="475333" y="204877"/>
                  <a:pt x="474190" y="204799"/>
                </a:cubicBezTo>
                <a:cubicBezTo>
                  <a:pt x="465440" y="204145"/>
                  <a:pt x="456377" y="205078"/>
                  <a:pt x="448988" y="198178"/>
                </a:cubicBezTo>
                <a:cubicBezTo>
                  <a:pt x="445551" y="194968"/>
                  <a:pt x="440526" y="193528"/>
                  <a:pt x="436540" y="190815"/>
                </a:cubicBezTo>
                <a:cubicBezTo>
                  <a:pt x="434019" y="189097"/>
                  <a:pt x="432012" y="186585"/>
                  <a:pt x="429901" y="184308"/>
                </a:cubicBezTo>
                <a:cubicBezTo>
                  <a:pt x="426673" y="180836"/>
                  <a:pt x="423559" y="177268"/>
                  <a:pt x="419965" y="173264"/>
                </a:cubicBezTo>
                <a:cubicBezTo>
                  <a:pt x="418404" y="175296"/>
                  <a:pt x="417584" y="176247"/>
                  <a:pt x="416895" y="177277"/>
                </a:cubicBezTo>
                <a:cubicBezTo>
                  <a:pt x="413388" y="182467"/>
                  <a:pt x="413414" y="182450"/>
                  <a:pt x="407883" y="179021"/>
                </a:cubicBezTo>
                <a:cubicBezTo>
                  <a:pt x="397372" y="172496"/>
                  <a:pt x="387069" y="165596"/>
                  <a:pt x="376252" y="159621"/>
                </a:cubicBezTo>
                <a:cubicBezTo>
                  <a:pt x="365767" y="153828"/>
                  <a:pt x="354758" y="149004"/>
                  <a:pt x="343967" y="143761"/>
                </a:cubicBezTo>
                <a:cubicBezTo>
                  <a:pt x="340617" y="142130"/>
                  <a:pt x="337259" y="140508"/>
                  <a:pt x="333909" y="138876"/>
                </a:cubicBezTo>
                <a:cubicBezTo>
                  <a:pt x="333630" y="139286"/>
                  <a:pt x="333351" y="139688"/>
                  <a:pt x="333071" y="140098"/>
                </a:cubicBezTo>
                <a:cubicBezTo>
                  <a:pt x="336884" y="146719"/>
                  <a:pt x="340931" y="153226"/>
                  <a:pt x="344421" y="160022"/>
                </a:cubicBezTo>
                <a:cubicBezTo>
                  <a:pt x="346593" y="164253"/>
                  <a:pt x="348765" y="168789"/>
                  <a:pt x="349428" y="173412"/>
                </a:cubicBezTo>
                <a:cubicBezTo>
                  <a:pt x="350466" y="180661"/>
                  <a:pt x="350466" y="188094"/>
                  <a:pt x="350396" y="195447"/>
                </a:cubicBezTo>
                <a:cubicBezTo>
                  <a:pt x="350379" y="197463"/>
                  <a:pt x="348817" y="199678"/>
                  <a:pt x="347482" y="201440"/>
                </a:cubicBezTo>
                <a:cubicBezTo>
                  <a:pt x="343164" y="207163"/>
                  <a:pt x="338558" y="212676"/>
                  <a:pt x="334258" y="218407"/>
                </a:cubicBezTo>
                <a:cubicBezTo>
                  <a:pt x="333638" y="219227"/>
                  <a:pt x="333665" y="220972"/>
                  <a:pt x="334066" y="222036"/>
                </a:cubicBezTo>
                <a:cubicBezTo>
                  <a:pt x="335305" y="225377"/>
                  <a:pt x="336875" y="228588"/>
                  <a:pt x="338314" y="231859"/>
                </a:cubicBezTo>
                <a:cubicBezTo>
                  <a:pt x="338707" y="232749"/>
                  <a:pt x="338846" y="233926"/>
                  <a:pt x="339509" y="234476"/>
                </a:cubicBezTo>
                <a:cubicBezTo>
                  <a:pt x="343906" y="238096"/>
                  <a:pt x="343173" y="242222"/>
                  <a:pt x="340757" y="246444"/>
                </a:cubicBezTo>
                <a:cubicBezTo>
                  <a:pt x="339614" y="248442"/>
                  <a:pt x="339754" y="249768"/>
                  <a:pt x="340731" y="252106"/>
                </a:cubicBezTo>
                <a:cubicBezTo>
                  <a:pt x="344342" y="260760"/>
                  <a:pt x="347596" y="269631"/>
                  <a:pt x="350038" y="278669"/>
                </a:cubicBezTo>
                <a:cubicBezTo>
                  <a:pt x="350963" y="282097"/>
                  <a:pt x="348974" y="286206"/>
                  <a:pt x="348887" y="290018"/>
                </a:cubicBezTo>
                <a:cubicBezTo>
                  <a:pt x="348678" y="299169"/>
                  <a:pt x="348119" y="308407"/>
                  <a:pt x="349027" y="317470"/>
                </a:cubicBezTo>
                <a:cubicBezTo>
                  <a:pt x="349803" y="325208"/>
                  <a:pt x="353188" y="332283"/>
                  <a:pt x="357689" y="338973"/>
                </a:cubicBezTo>
                <a:cubicBezTo>
                  <a:pt x="368707" y="355347"/>
                  <a:pt x="379567" y="371869"/>
                  <a:pt x="389555" y="388880"/>
                </a:cubicBezTo>
                <a:cubicBezTo>
                  <a:pt x="395793" y="399505"/>
                  <a:pt x="403434" y="408874"/>
                  <a:pt x="411477" y="417981"/>
                </a:cubicBezTo>
                <a:cubicBezTo>
                  <a:pt x="415097" y="422081"/>
                  <a:pt x="419817" y="425195"/>
                  <a:pt x="424039" y="428763"/>
                </a:cubicBezTo>
                <a:cubicBezTo>
                  <a:pt x="425356" y="429880"/>
                  <a:pt x="426769" y="430900"/>
                  <a:pt x="427991" y="432113"/>
                </a:cubicBezTo>
                <a:cubicBezTo>
                  <a:pt x="434193" y="438254"/>
                  <a:pt x="440238" y="444553"/>
                  <a:pt x="446545" y="450572"/>
                </a:cubicBezTo>
                <a:cubicBezTo>
                  <a:pt x="453350" y="457062"/>
                  <a:pt x="460302" y="463404"/>
                  <a:pt x="467342" y="469632"/>
                </a:cubicBezTo>
                <a:cubicBezTo>
                  <a:pt x="472157" y="473889"/>
                  <a:pt x="476999" y="478172"/>
                  <a:pt x="482259" y="481828"/>
                </a:cubicBezTo>
                <a:cubicBezTo>
                  <a:pt x="489421" y="486800"/>
                  <a:pt x="494123" y="493168"/>
                  <a:pt x="494288" y="501918"/>
                </a:cubicBezTo>
                <a:cubicBezTo>
                  <a:pt x="494376" y="506279"/>
                  <a:pt x="496940" y="508992"/>
                  <a:pt x="498615" y="512386"/>
                </a:cubicBezTo>
                <a:cubicBezTo>
                  <a:pt x="499592" y="514366"/>
                  <a:pt x="500020" y="516608"/>
                  <a:pt x="500674" y="518745"/>
                </a:cubicBezTo>
                <a:cubicBezTo>
                  <a:pt x="500752" y="519015"/>
                  <a:pt x="500656" y="519434"/>
                  <a:pt x="500822" y="519565"/>
                </a:cubicBezTo>
                <a:cubicBezTo>
                  <a:pt x="506213" y="523839"/>
                  <a:pt x="509022" y="531708"/>
                  <a:pt x="517170" y="532109"/>
                </a:cubicBezTo>
                <a:cubicBezTo>
                  <a:pt x="524297" y="532458"/>
                  <a:pt x="531476" y="531900"/>
                  <a:pt x="538595" y="532275"/>
                </a:cubicBezTo>
                <a:cubicBezTo>
                  <a:pt x="543070" y="532510"/>
                  <a:pt x="547719" y="533130"/>
                  <a:pt x="551889" y="534665"/>
                </a:cubicBezTo>
                <a:cubicBezTo>
                  <a:pt x="557821" y="536846"/>
                  <a:pt x="559723" y="542185"/>
                  <a:pt x="559888" y="548152"/>
                </a:cubicBezTo>
                <a:cubicBezTo>
                  <a:pt x="559976" y="551161"/>
                  <a:pt x="559906" y="554179"/>
                  <a:pt x="560551" y="557224"/>
                </a:cubicBezTo>
                <a:cubicBezTo>
                  <a:pt x="560691" y="555418"/>
                  <a:pt x="560830" y="553604"/>
                  <a:pt x="560970" y="551798"/>
                </a:cubicBezTo>
                <a:cubicBezTo>
                  <a:pt x="561825" y="562580"/>
                  <a:pt x="560778" y="573092"/>
                  <a:pt x="556207" y="583001"/>
                </a:cubicBezTo>
                <a:cubicBezTo>
                  <a:pt x="555745" y="584005"/>
                  <a:pt x="553974" y="584406"/>
                  <a:pt x="552517" y="585261"/>
                </a:cubicBezTo>
                <a:cubicBezTo>
                  <a:pt x="553398" y="587093"/>
                  <a:pt x="554070" y="589701"/>
                  <a:pt x="555640" y="591542"/>
                </a:cubicBezTo>
                <a:cubicBezTo>
                  <a:pt x="560769" y="597578"/>
                  <a:pt x="559199" y="604426"/>
                  <a:pt x="557873" y="610890"/>
                </a:cubicBezTo>
                <a:cubicBezTo>
                  <a:pt x="556242" y="618855"/>
                  <a:pt x="553887" y="626740"/>
                  <a:pt x="551060" y="634365"/>
                </a:cubicBezTo>
                <a:cubicBezTo>
                  <a:pt x="549159" y="639503"/>
                  <a:pt x="546001" y="644187"/>
                  <a:pt x="543139" y="648915"/>
                </a:cubicBezTo>
                <a:cubicBezTo>
                  <a:pt x="542782" y="649509"/>
                  <a:pt x="540627" y="649543"/>
                  <a:pt x="539615" y="649116"/>
                </a:cubicBezTo>
                <a:cubicBezTo>
                  <a:pt x="529627" y="644859"/>
                  <a:pt x="525919" y="636232"/>
                  <a:pt x="524175" y="626357"/>
                </a:cubicBezTo>
                <a:cubicBezTo>
                  <a:pt x="522378" y="616220"/>
                  <a:pt x="521401" y="605883"/>
                  <a:pt x="518792" y="595964"/>
                </a:cubicBezTo>
                <a:cubicBezTo>
                  <a:pt x="514134" y="578238"/>
                  <a:pt x="506850" y="561524"/>
                  <a:pt x="495527" y="546895"/>
                </a:cubicBezTo>
                <a:cubicBezTo>
                  <a:pt x="492299" y="542726"/>
                  <a:pt x="486664" y="543746"/>
                  <a:pt x="482285" y="541958"/>
                </a:cubicBezTo>
                <a:cubicBezTo>
                  <a:pt x="481910" y="541810"/>
                  <a:pt x="480322" y="543807"/>
                  <a:pt x="479808" y="545020"/>
                </a:cubicBezTo>
                <a:cubicBezTo>
                  <a:pt x="479040" y="546817"/>
                  <a:pt x="478735" y="548797"/>
                  <a:pt x="478185" y="550864"/>
                </a:cubicBezTo>
                <a:close/>
              </a:path>
            </a:pathLst>
          </a:custGeom>
          <a:gradFill flip="none" rotWithShape="1">
            <a:gsLst>
              <a:gs pos="22000">
                <a:schemeClr val="accent1"/>
              </a:gs>
              <a:gs pos="100000">
                <a:schemeClr val="accent1">
                  <a:lumMod val="40000"/>
                  <a:lumOff val="60000"/>
                </a:schemeClr>
              </a:gs>
              <a:gs pos="73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35" name="图形 9"/>
          <p:cNvSpPr/>
          <p:nvPr>
            <p:custDataLst>
              <p:tags r:id="rId14"/>
            </p:custDataLst>
          </p:nvPr>
        </p:nvSpPr>
        <p:spPr>
          <a:xfrm flipH="1">
            <a:off x="8462433" y="5475288"/>
            <a:ext cx="814917" cy="731838"/>
          </a:xfrm>
          <a:custGeom>
            <a:avLst/>
            <a:gdLst>
              <a:gd name="connsiteX0" fmla="*/ 93103 w 787082"/>
              <a:gd name="connsiteY0" fmla="*/ 56709 h 706131"/>
              <a:gd name="connsiteX1" fmla="*/ 92752 w 787082"/>
              <a:gd name="connsiteY1" fmla="*/ 57942 h 706131"/>
              <a:gd name="connsiteX2" fmla="*/ 91169 w 787082"/>
              <a:gd name="connsiteY2" fmla="*/ 65732 h 706131"/>
              <a:gd name="connsiteX3" fmla="*/ 91321 w 787082"/>
              <a:gd name="connsiteY3" fmla="*/ 72821 h 706131"/>
              <a:gd name="connsiteX4" fmla="*/ 109223 w 787082"/>
              <a:gd name="connsiteY4" fmla="*/ 101841 h 706131"/>
              <a:gd name="connsiteX5" fmla="*/ 121826 w 787082"/>
              <a:gd name="connsiteY5" fmla="*/ 140180 h 706131"/>
              <a:gd name="connsiteX6" fmla="*/ 127358 w 787082"/>
              <a:gd name="connsiteY6" fmla="*/ 154996 h 706131"/>
              <a:gd name="connsiteX7" fmla="*/ 145448 w 787082"/>
              <a:gd name="connsiteY7" fmla="*/ 180238 h 706131"/>
              <a:gd name="connsiteX8" fmla="*/ 177806 w 787082"/>
              <a:gd name="connsiteY8" fmla="*/ 220206 h 706131"/>
              <a:gd name="connsiteX9" fmla="*/ 184634 w 787082"/>
              <a:gd name="connsiteY9" fmla="*/ 230281 h 706131"/>
              <a:gd name="connsiteX10" fmla="*/ 201518 w 787082"/>
              <a:gd name="connsiteY10" fmla="*/ 250620 h 706131"/>
              <a:gd name="connsiteX11" fmla="*/ 200295 w 787082"/>
              <a:gd name="connsiteY11" fmla="*/ 253795 h 706131"/>
              <a:gd name="connsiteX12" fmla="*/ 157718 w 787082"/>
              <a:gd name="connsiteY12" fmla="*/ 255855 h 706131"/>
              <a:gd name="connsiteX13" fmla="*/ 134851 w 787082"/>
              <a:gd name="connsiteY13" fmla="*/ 253346 h 706131"/>
              <a:gd name="connsiteX14" fmla="*/ 129922 w 787082"/>
              <a:gd name="connsiteY14" fmla="*/ 237738 h 706131"/>
              <a:gd name="connsiteX15" fmla="*/ 121628 w 787082"/>
              <a:gd name="connsiteY15" fmla="*/ 222967 h 706131"/>
              <a:gd name="connsiteX16" fmla="*/ 114530 w 787082"/>
              <a:gd name="connsiteY16" fmla="*/ 209753 h 706131"/>
              <a:gd name="connsiteX17" fmla="*/ 105481 w 787082"/>
              <a:gd name="connsiteY17" fmla="*/ 198967 h 706131"/>
              <a:gd name="connsiteX18" fmla="*/ 100704 w 787082"/>
              <a:gd name="connsiteY18" fmla="*/ 190601 h 706131"/>
              <a:gd name="connsiteX19" fmla="*/ 94668 w 787082"/>
              <a:gd name="connsiteY19" fmla="*/ 184934 h 706131"/>
              <a:gd name="connsiteX20" fmla="*/ 89046 w 787082"/>
              <a:gd name="connsiteY20" fmla="*/ 171971 h 706131"/>
              <a:gd name="connsiteX21" fmla="*/ 91564 w 787082"/>
              <a:gd name="connsiteY21" fmla="*/ 169758 h 706131"/>
              <a:gd name="connsiteX22" fmla="*/ 96197 w 787082"/>
              <a:gd name="connsiteY22" fmla="*/ 163884 h 706131"/>
              <a:gd name="connsiteX23" fmla="*/ 102872 w 787082"/>
              <a:gd name="connsiteY23" fmla="*/ 151964 h 706131"/>
              <a:gd name="connsiteX24" fmla="*/ 93453 w 787082"/>
              <a:gd name="connsiteY24" fmla="*/ 141745 h 706131"/>
              <a:gd name="connsiteX25" fmla="*/ 65216 w 787082"/>
              <a:gd name="connsiteY25" fmla="*/ 129988 h 706131"/>
              <a:gd name="connsiteX26" fmla="*/ 57876 w 787082"/>
              <a:gd name="connsiteY26" fmla="*/ 131220 h 706131"/>
              <a:gd name="connsiteX27" fmla="*/ 55294 w 787082"/>
              <a:gd name="connsiteY27" fmla="*/ 128477 h 706131"/>
              <a:gd name="connsiteX28" fmla="*/ 38247 w 787082"/>
              <a:gd name="connsiteY28" fmla="*/ 117565 h 706131"/>
              <a:gd name="connsiteX29" fmla="*/ 27740 w 787082"/>
              <a:gd name="connsiteY29" fmla="*/ 113625 h 706131"/>
              <a:gd name="connsiteX30" fmla="*/ 2570 w 787082"/>
              <a:gd name="connsiteY30" fmla="*/ 108938 h 706131"/>
              <a:gd name="connsiteX31" fmla="*/ 1446 w 787082"/>
              <a:gd name="connsiteY31" fmla="*/ 114219 h 706131"/>
              <a:gd name="connsiteX32" fmla="*/ 13644 w 787082"/>
              <a:gd name="connsiteY32" fmla="*/ 124114 h 706131"/>
              <a:gd name="connsiteX33" fmla="*/ 21902 w 787082"/>
              <a:gd name="connsiteY33" fmla="*/ 129268 h 706131"/>
              <a:gd name="connsiteX34" fmla="*/ 39821 w 787082"/>
              <a:gd name="connsiteY34" fmla="*/ 140108 h 706131"/>
              <a:gd name="connsiteX35" fmla="*/ 40910 w 787082"/>
              <a:gd name="connsiteY35" fmla="*/ 141071 h 706131"/>
              <a:gd name="connsiteX36" fmla="*/ 51147 w 787082"/>
              <a:gd name="connsiteY36" fmla="*/ 150363 h 706131"/>
              <a:gd name="connsiteX37" fmla="*/ 52964 w 787082"/>
              <a:gd name="connsiteY37" fmla="*/ 152513 h 706131"/>
              <a:gd name="connsiteX38" fmla="*/ 61060 w 787082"/>
              <a:gd name="connsiteY38" fmla="*/ 163119 h 706131"/>
              <a:gd name="connsiteX39" fmla="*/ 60988 w 787082"/>
              <a:gd name="connsiteY39" fmla="*/ 163344 h 706131"/>
              <a:gd name="connsiteX40" fmla="*/ 69984 w 787082"/>
              <a:gd name="connsiteY40" fmla="*/ 180373 h 706131"/>
              <a:gd name="connsiteX41" fmla="*/ 70128 w 787082"/>
              <a:gd name="connsiteY41" fmla="*/ 182253 h 706131"/>
              <a:gd name="connsiteX42" fmla="*/ 65225 w 787082"/>
              <a:gd name="connsiteY42" fmla="*/ 180886 h 706131"/>
              <a:gd name="connsiteX43" fmla="*/ 60358 w 787082"/>
              <a:gd name="connsiteY43" fmla="*/ 180733 h 706131"/>
              <a:gd name="connsiteX44" fmla="*/ 61375 w 787082"/>
              <a:gd name="connsiteY44" fmla="*/ 186418 h 706131"/>
              <a:gd name="connsiteX45" fmla="*/ 61987 w 787082"/>
              <a:gd name="connsiteY45" fmla="*/ 190016 h 706131"/>
              <a:gd name="connsiteX46" fmla="*/ 53827 w 787082"/>
              <a:gd name="connsiteY46" fmla="*/ 203834 h 706131"/>
              <a:gd name="connsiteX47" fmla="*/ 55600 w 787082"/>
              <a:gd name="connsiteY47" fmla="*/ 210373 h 706131"/>
              <a:gd name="connsiteX48" fmla="*/ 64766 w 787082"/>
              <a:gd name="connsiteY48" fmla="*/ 246248 h 706131"/>
              <a:gd name="connsiteX49" fmla="*/ 72844 w 787082"/>
              <a:gd name="connsiteY49" fmla="*/ 277049 h 706131"/>
              <a:gd name="connsiteX50" fmla="*/ 74976 w 787082"/>
              <a:gd name="connsiteY50" fmla="*/ 280180 h 706131"/>
              <a:gd name="connsiteX51" fmla="*/ 101765 w 787082"/>
              <a:gd name="connsiteY51" fmla="*/ 310576 h 706131"/>
              <a:gd name="connsiteX52" fmla="*/ 111013 w 787082"/>
              <a:gd name="connsiteY52" fmla="*/ 316387 h 706131"/>
              <a:gd name="connsiteX53" fmla="*/ 156513 w 787082"/>
              <a:gd name="connsiteY53" fmla="*/ 327857 h 706131"/>
              <a:gd name="connsiteX54" fmla="*/ 171752 w 787082"/>
              <a:gd name="connsiteY54" fmla="*/ 330663 h 706131"/>
              <a:gd name="connsiteX55" fmla="*/ 204865 w 787082"/>
              <a:gd name="connsiteY55" fmla="*/ 333470 h 706131"/>
              <a:gd name="connsiteX56" fmla="*/ 214094 w 787082"/>
              <a:gd name="connsiteY56" fmla="*/ 333407 h 706131"/>
              <a:gd name="connsiteX57" fmla="*/ 252452 w 787082"/>
              <a:gd name="connsiteY57" fmla="*/ 332508 h 706131"/>
              <a:gd name="connsiteX58" fmla="*/ 284755 w 787082"/>
              <a:gd name="connsiteY58" fmla="*/ 334064 h 706131"/>
              <a:gd name="connsiteX59" fmla="*/ 290243 w 787082"/>
              <a:gd name="connsiteY59" fmla="*/ 336439 h 706131"/>
              <a:gd name="connsiteX60" fmla="*/ 339251 w 787082"/>
              <a:gd name="connsiteY60" fmla="*/ 369759 h 706131"/>
              <a:gd name="connsiteX61" fmla="*/ 362415 w 787082"/>
              <a:gd name="connsiteY61" fmla="*/ 418749 h 706131"/>
              <a:gd name="connsiteX62" fmla="*/ 324750 w 787082"/>
              <a:gd name="connsiteY62" fmla="*/ 408089 h 706131"/>
              <a:gd name="connsiteX63" fmla="*/ 280995 w 787082"/>
              <a:gd name="connsiteY63" fmla="*/ 398824 h 706131"/>
              <a:gd name="connsiteX64" fmla="*/ 257256 w 787082"/>
              <a:gd name="connsiteY64" fmla="*/ 399633 h 706131"/>
              <a:gd name="connsiteX65" fmla="*/ 254008 w 787082"/>
              <a:gd name="connsiteY65" fmla="*/ 406812 h 706131"/>
              <a:gd name="connsiteX66" fmla="*/ 258065 w 787082"/>
              <a:gd name="connsiteY66" fmla="*/ 434689 h 706131"/>
              <a:gd name="connsiteX67" fmla="*/ 283685 w 787082"/>
              <a:gd name="connsiteY67" fmla="*/ 516667 h 706131"/>
              <a:gd name="connsiteX68" fmla="*/ 288848 w 787082"/>
              <a:gd name="connsiteY68" fmla="*/ 522487 h 706131"/>
              <a:gd name="connsiteX69" fmla="*/ 300120 w 787082"/>
              <a:gd name="connsiteY69" fmla="*/ 538814 h 706131"/>
              <a:gd name="connsiteX70" fmla="*/ 299481 w 787082"/>
              <a:gd name="connsiteY70" fmla="*/ 541270 h 706131"/>
              <a:gd name="connsiteX71" fmla="*/ 291907 w 787082"/>
              <a:gd name="connsiteY71" fmla="*/ 543267 h 706131"/>
              <a:gd name="connsiteX72" fmla="*/ 283847 w 787082"/>
              <a:gd name="connsiteY72" fmla="*/ 547927 h 706131"/>
              <a:gd name="connsiteX73" fmla="*/ 293589 w 787082"/>
              <a:gd name="connsiteY73" fmla="*/ 556212 h 706131"/>
              <a:gd name="connsiteX74" fmla="*/ 316123 w 787082"/>
              <a:gd name="connsiteY74" fmla="*/ 569777 h 706131"/>
              <a:gd name="connsiteX75" fmla="*/ 341284 w 787082"/>
              <a:gd name="connsiteY75" fmla="*/ 586725 h 706131"/>
              <a:gd name="connsiteX76" fmla="*/ 360706 w 787082"/>
              <a:gd name="connsiteY76" fmla="*/ 595910 h 706131"/>
              <a:gd name="connsiteX77" fmla="*/ 367659 w 787082"/>
              <a:gd name="connsiteY77" fmla="*/ 589838 h 706131"/>
              <a:gd name="connsiteX78" fmla="*/ 442881 w 787082"/>
              <a:gd name="connsiteY78" fmla="*/ 618507 h 706131"/>
              <a:gd name="connsiteX79" fmla="*/ 407069 w 787082"/>
              <a:gd name="connsiteY79" fmla="*/ 594210 h 706131"/>
              <a:gd name="connsiteX80" fmla="*/ 369243 w 787082"/>
              <a:gd name="connsiteY80" fmla="*/ 578305 h 706131"/>
              <a:gd name="connsiteX81" fmla="*/ 356190 w 787082"/>
              <a:gd name="connsiteY81" fmla="*/ 554710 h 706131"/>
              <a:gd name="connsiteX82" fmla="*/ 355524 w 787082"/>
              <a:gd name="connsiteY82" fmla="*/ 543924 h 706131"/>
              <a:gd name="connsiteX83" fmla="*/ 360247 w 787082"/>
              <a:gd name="connsiteY83" fmla="*/ 536619 h 706131"/>
              <a:gd name="connsiteX84" fmla="*/ 343173 w 787082"/>
              <a:gd name="connsiteY84" fmla="*/ 476609 h 706131"/>
              <a:gd name="connsiteX85" fmla="*/ 342058 w 787082"/>
              <a:gd name="connsiteY85" fmla="*/ 470159 h 706131"/>
              <a:gd name="connsiteX86" fmla="*/ 389537 w 787082"/>
              <a:gd name="connsiteY86" fmla="*/ 493359 h 706131"/>
              <a:gd name="connsiteX87" fmla="*/ 438185 w 787082"/>
              <a:gd name="connsiteY87" fmla="*/ 518367 h 706131"/>
              <a:gd name="connsiteX88" fmla="*/ 449043 w 787082"/>
              <a:gd name="connsiteY88" fmla="*/ 524223 h 706131"/>
              <a:gd name="connsiteX89" fmla="*/ 471496 w 787082"/>
              <a:gd name="connsiteY89" fmla="*/ 530079 h 706131"/>
              <a:gd name="connsiteX90" fmla="*/ 475032 w 787082"/>
              <a:gd name="connsiteY90" fmla="*/ 530592 h 706131"/>
              <a:gd name="connsiteX91" fmla="*/ 510574 w 787082"/>
              <a:gd name="connsiteY91" fmla="*/ 551237 h 706131"/>
              <a:gd name="connsiteX92" fmla="*/ 529833 w 787082"/>
              <a:gd name="connsiteY92" fmla="*/ 561366 h 706131"/>
              <a:gd name="connsiteX93" fmla="*/ 538487 w 787082"/>
              <a:gd name="connsiteY93" fmla="*/ 561564 h 706131"/>
              <a:gd name="connsiteX94" fmla="*/ 540502 w 787082"/>
              <a:gd name="connsiteY94" fmla="*/ 564128 h 706131"/>
              <a:gd name="connsiteX95" fmla="*/ 529707 w 787082"/>
              <a:gd name="connsiteY95" fmla="*/ 563381 h 706131"/>
              <a:gd name="connsiteX96" fmla="*/ 555066 w 787082"/>
              <a:gd name="connsiteY96" fmla="*/ 592464 h 706131"/>
              <a:gd name="connsiteX97" fmla="*/ 577771 w 787082"/>
              <a:gd name="connsiteY97" fmla="*/ 609655 h 706131"/>
              <a:gd name="connsiteX98" fmla="*/ 611343 w 787082"/>
              <a:gd name="connsiteY98" fmla="*/ 632639 h 706131"/>
              <a:gd name="connsiteX99" fmla="*/ 635703 w 787082"/>
              <a:gd name="connsiteY99" fmla="*/ 653752 h 706131"/>
              <a:gd name="connsiteX100" fmla="*/ 650951 w 787082"/>
              <a:gd name="connsiteY100" fmla="*/ 671311 h 706131"/>
              <a:gd name="connsiteX101" fmla="*/ 665893 w 787082"/>
              <a:gd name="connsiteY101" fmla="*/ 684868 h 706131"/>
              <a:gd name="connsiteX102" fmla="*/ 695102 w 787082"/>
              <a:gd name="connsiteY102" fmla="*/ 697858 h 706131"/>
              <a:gd name="connsiteX103" fmla="*/ 730104 w 787082"/>
              <a:gd name="connsiteY103" fmla="*/ 705738 h 706131"/>
              <a:gd name="connsiteX104" fmla="*/ 736149 w 787082"/>
              <a:gd name="connsiteY104" fmla="*/ 704119 h 706131"/>
              <a:gd name="connsiteX105" fmla="*/ 715180 w 787082"/>
              <a:gd name="connsiteY105" fmla="*/ 694718 h 706131"/>
              <a:gd name="connsiteX106" fmla="*/ 713642 w 787082"/>
              <a:gd name="connsiteY106" fmla="*/ 692397 h 706131"/>
              <a:gd name="connsiteX107" fmla="*/ 735600 w 787082"/>
              <a:gd name="connsiteY107" fmla="*/ 695771 h 706131"/>
              <a:gd name="connsiteX108" fmla="*/ 743417 w 787082"/>
              <a:gd name="connsiteY108" fmla="*/ 694367 h 706131"/>
              <a:gd name="connsiteX109" fmla="*/ 758134 w 787082"/>
              <a:gd name="connsiteY109" fmla="*/ 692874 h 706131"/>
              <a:gd name="connsiteX110" fmla="*/ 764881 w 787082"/>
              <a:gd name="connsiteY110" fmla="*/ 688511 h 706131"/>
              <a:gd name="connsiteX111" fmla="*/ 769073 w 787082"/>
              <a:gd name="connsiteY111" fmla="*/ 667146 h 706131"/>
              <a:gd name="connsiteX112" fmla="*/ 781649 w 787082"/>
              <a:gd name="connsiteY112" fmla="*/ 649389 h 706131"/>
              <a:gd name="connsiteX113" fmla="*/ 767292 w 787082"/>
              <a:gd name="connsiteY113" fmla="*/ 649065 h 706131"/>
              <a:gd name="connsiteX114" fmla="*/ 764926 w 787082"/>
              <a:gd name="connsiteY114" fmla="*/ 647293 h 706131"/>
              <a:gd name="connsiteX115" fmla="*/ 784366 w 787082"/>
              <a:gd name="connsiteY115" fmla="*/ 638495 h 706131"/>
              <a:gd name="connsiteX116" fmla="*/ 764701 w 787082"/>
              <a:gd name="connsiteY116" fmla="*/ 633602 h 706131"/>
              <a:gd name="connsiteX117" fmla="*/ 787082 w 787082"/>
              <a:gd name="connsiteY117" fmla="*/ 625407 h 706131"/>
              <a:gd name="connsiteX118" fmla="*/ 783772 w 787082"/>
              <a:gd name="connsiteY118" fmla="*/ 622186 h 706131"/>
              <a:gd name="connsiteX119" fmla="*/ 746800 w 787082"/>
              <a:gd name="connsiteY119" fmla="*/ 612741 h 706131"/>
              <a:gd name="connsiteX120" fmla="*/ 749643 w 787082"/>
              <a:gd name="connsiteY120" fmla="*/ 601550 h 706131"/>
              <a:gd name="connsiteX121" fmla="*/ 732821 w 787082"/>
              <a:gd name="connsiteY121" fmla="*/ 601694 h 706131"/>
              <a:gd name="connsiteX122" fmla="*/ 733846 w 787082"/>
              <a:gd name="connsiteY122" fmla="*/ 593877 h 706131"/>
              <a:gd name="connsiteX123" fmla="*/ 731993 w 787082"/>
              <a:gd name="connsiteY123" fmla="*/ 592788 h 706131"/>
              <a:gd name="connsiteX124" fmla="*/ 724311 w 787082"/>
              <a:gd name="connsiteY124" fmla="*/ 596270 h 706131"/>
              <a:gd name="connsiteX125" fmla="*/ 721864 w 787082"/>
              <a:gd name="connsiteY125" fmla="*/ 574545 h 706131"/>
              <a:gd name="connsiteX126" fmla="*/ 703603 w 787082"/>
              <a:gd name="connsiteY126" fmla="*/ 584116 h 706131"/>
              <a:gd name="connsiteX127" fmla="*/ 680817 w 787082"/>
              <a:gd name="connsiteY127" fmla="*/ 558974 h 706131"/>
              <a:gd name="connsiteX128" fmla="*/ 678802 w 787082"/>
              <a:gd name="connsiteY128" fmla="*/ 568113 h 706131"/>
              <a:gd name="connsiteX129" fmla="*/ 676805 w 787082"/>
              <a:gd name="connsiteY129" fmla="*/ 566269 h 706131"/>
              <a:gd name="connsiteX130" fmla="*/ 666217 w 787082"/>
              <a:gd name="connsiteY130" fmla="*/ 565280 h 706131"/>
              <a:gd name="connsiteX131" fmla="*/ 647443 w 787082"/>
              <a:gd name="connsiteY131" fmla="*/ 560305 h 706131"/>
              <a:gd name="connsiteX132" fmla="*/ 629226 w 787082"/>
              <a:gd name="connsiteY132" fmla="*/ 551282 h 706131"/>
              <a:gd name="connsiteX133" fmla="*/ 629190 w 787082"/>
              <a:gd name="connsiteY133" fmla="*/ 529783 h 706131"/>
              <a:gd name="connsiteX134" fmla="*/ 641784 w 787082"/>
              <a:gd name="connsiteY134" fmla="*/ 527624 h 706131"/>
              <a:gd name="connsiteX135" fmla="*/ 648252 w 787082"/>
              <a:gd name="connsiteY135" fmla="*/ 527129 h 706131"/>
              <a:gd name="connsiteX136" fmla="*/ 650258 w 787082"/>
              <a:gd name="connsiteY136" fmla="*/ 505944 h 706131"/>
              <a:gd name="connsiteX137" fmla="*/ 648387 w 787082"/>
              <a:gd name="connsiteY137" fmla="*/ 502175 h 706131"/>
              <a:gd name="connsiteX138" fmla="*/ 639598 w 787082"/>
              <a:gd name="connsiteY138" fmla="*/ 482097 h 706131"/>
              <a:gd name="connsiteX139" fmla="*/ 634921 w 787082"/>
              <a:gd name="connsiteY139" fmla="*/ 431181 h 706131"/>
              <a:gd name="connsiteX140" fmla="*/ 629595 w 787082"/>
              <a:gd name="connsiteY140" fmla="*/ 392707 h 706131"/>
              <a:gd name="connsiteX141" fmla="*/ 617199 w 787082"/>
              <a:gd name="connsiteY141" fmla="*/ 368274 h 706131"/>
              <a:gd name="connsiteX142" fmla="*/ 590860 w 787082"/>
              <a:gd name="connsiteY142" fmla="*/ 323935 h 706131"/>
              <a:gd name="connsiteX143" fmla="*/ 570080 w 787082"/>
              <a:gd name="connsiteY143" fmla="*/ 292702 h 706131"/>
              <a:gd name="connsiteX144" fmla="*/ 563216 w 787082"/>
              <a:gd name="connsiteY144" fmla="*/ 282600 h 706131"/>
              <a:gd name="connsiteX145" fmla="*/ 550559 w 787082"/>
              <a:gd name="connsiteY145" fmla="*/ 275925 h 706131"/>
              <a:gd name="connsiteX146" fmla="*/ 543498 w 787082"/>
              <a:gd name="connsiteY146" fmla="*/ 274944 h 706131"/>
              <a:gd name="connsiteX147" fmla="*/ 541510 w 787082"/>
              <a:gd name="connsiteY147" fmla="*/ 270123 h 706131"/>
              <a:gd name="connsiteX148" fmla="*/ 536733 w 787082"/>
              <a:gd name="connsiteY148" fmla="*/ 252869 h 706131"/>
              <a:gd name="connsiteX149" fmla="*/ 538109 w 787082"/>
              <a:gd name="connsiteY149" fmla="*/ 235363 h 706131"/>
              <a:gd name="connsiteX150" fmla="*/ 543084 w 787082"/>
              <a:gd name="connsiteY150" fmla="*/ 226575 h 706131"/>
              <a:gd name="connsiteX151" fmla="*/ 534421 w 787082"/>
              <a:gd name="connsiteY151" fmla="*/ 223831 h 706131"/>
              <a:gd name="connsiteX152" fmla="*/ 533791 w 787082"/>
              <a:gd name="connsiteY152" fmla="*/ 217426 h 706131"/>
              <a:gd name="connsiteX153" fmla="*/ 531300 w 787082"/>
              <a:gd name="connsiteY153" fmla="*/ 216490 h 706131"/>
              <a:gd name="connsiteX154" fmla="*/ 517797 w 787082"/>
              <a:gd name="connsiteY154" fmla="*/ 220781 h 706131"/>
              <a:gd name="connsiteX155" fmla="*/ 515593 w 787082"/>
              <a:gd name="connsiteY155" fmla="*/ 216391 h 706131"/>
              <a:gd name="connsiteX156" fmla="*/ 512930 w 787082"/>
              <a:gd name="connsiteY156" fmla="*/ 213324 h 706131"/>
              <a:gd name="connsiteX157" fmla="*/ 507128 w 787082"/>
              <a:gd name="connsiteY157" fmla="*/ 213405 h 706131"/>
              <a:gd name="connsiteX158" fmla="*/ 502307 w 787082"/>
              <a:gd name="connsiteY158" fmla="*/ 218604 h 706131"/>
              <a:gd name="connsiteX159" fmla="*/ 493770 w 787082"/>
              <a:gd name="connsiteY159" fmla="*/ 219036 h 706131"/>
              <a:gd name="connsiteX160" fmla="*/ 487437 w 787082"/>
              <a:gd name="connsiteY160" fmla="*/ 219162 h 706131"/>
              <a:gd name="connsiteX161" fmla="*/ 488705 w 787082"/>
              <a:gd name="connsiteY161" fmla="*/ 239151 h 706131"/>
              <a:gd name="connsiteX162" fmla="*/ 495776 w 787082"/>
              <a:gd name="connsiteY162" fmla="*/ 251960 h 706131"/>
              <a:gd name="connsiteX163" fmla="*/ 503728 w 787082"/>
              <a:gd name="connsiteY163" fmla="*/ 260677 h 706131"/>
              <a:gd name="connsiteX164" fmla="*/ 518031 w 787082"/>
              <a:gd name="connsiteY164" fmla="*/ 274935 h 706131"/>
              <a:gd name="connsiteX165" fmla="*/ 510367 w 787082"/>
              <a:gd name="connsiteY165" fmla="*/ 274135 h 706131"/>
              <a:gd name="connsiteX166" fmla="*/ 504268 w 787082"/>
              <a:gd name="connsiteY166" fmla="*/ 278875 h 706131"/>
              <a:gd name="connsiteX167" fmla="*/ 524769 w 787082"/>
              <a:gd name="connsiteY167" fmla="*/ 314786 h 706131"/>
              <a:gd name="connsiteX168" fmla="*/ 540070 w 787082"/>
              <a:gd name="connsiteY168" fmla="*/ 350445 h 706131"/>
              <a:gd name="connsiteX169" fmla="*/ 544910 w 787082"/>
              <a:gd name="connsiteY169" fmla="*/ 361914 h 706131"/>
              <a:gd name="connsiteX170" fmla="*/ 542436 w 787082"/>
              <a:gd name="connsiteY170" fmla="*/ 361492 h 706131"/>
              <a:gd name="connsiteX171" fmla="*/ 512229 w 787082"/>
              <a:gd name="connsiteY171" fmla="*/ 336825 h 706131"/>
              <a:gd name="connsiteX172" fmla="*/ 491764 w 787082"/>
              <a:gd name="connsiteY172" fmla="*/ 322747 h 706131"/>
              <a:gd name="connsiteX173" fmla="*/ 456690 w 787082"/>
              <a:gd name="connsiteY173" fmla="*/ 305386 h 706131"/>
              <a:gd name="connsiteX174" fmla="*/ 446228 w 787082"/>
              <a:gd name="connsiteY174" fmla="*/ 302921 h 706131"/>
              <a:gd name="connsiteX175" fmla="*/ 415282 w 787082"/>
              <a:gd name="connsiteY175" fmla="*/ 299368 h 706131"/>
              <a:gd name="connsiteX176" fmla="*/ 409786 w 787082"/>
              <a:gd name="connsiteY176" fmla="*/ 296894 h 706131"/>
              <a:gd name="connsiteX177" fmla="*/ 396931 w 787082"/>
              <a:gd name="connsiteY177" fmla="*/ 287196 h 706131"/>
              <a:gd name="connsiteX178" fmla="*/ 393576 w 787082"/>
              <a:gd name="connsiteY178" fmla="*/ 284606 h 706131"/>
              <a:gd name="connsiteX179" fmla="*/ 376871 w 787082"/>
              <a:gd name="connsiteY179" fmla="*/ 275619 h 706131"/>
              <a:gd name="connsiteX180" fmla="*/ 368865 w 787082"/>
              <a:gd name="connsiteY180" fmla="*/ 271832 h 706131"/>
              <a:gd name="connsiteX181" fmla="*/ 336085 w 787082"/>
              <a:gd name="connsiteY181" fmla="*/ 248884 h 706131"/>
              <a:gd name="connsiteX182" fmla="*/ 320675 w 787082"/>
              <a:gd name="connsiteY182" fmla="*/ 242515 h 706131"/>
              <a:gd name="connsiteX183" fmla="*/ 285799 w 787082"/>
              <a:gd name="connsiteY183" fmla="*/ 225954 h 706131"/>
              <a:gd name="connsiteX184" fmla="*/ 262932 w 787082"/>
              <a:gd name="connsiteY184" fmla="*/ 208754 h 706131"/>
              <a:gd name="connsiteX185" fmla="*/ 217837 w 787082"/>
              <a:gd name="connsiteY185" fmla="*/ 165386 h 706131"/>
              <a:gd name="connsiteX186" fmla="*/ 194799 w 787082"/>
              <a:gd name="connsiteY186" fmla="*/ 140378 h 706131"/>
              <a:gd name="connsiteX187" fmla="*/ 188214 w 787082"/>
              <a:gd name="connsiteY187" fmla="*/ 129295 h 706131"/>
              <a:gd name="connsiteX188" fmla="*/ 186217 w 787082"/>
              <a:gd name="connsiteY188" fmla="*/ 125886 h 706131"/>
              <a:gd name="connsiteX189" fmla="*/ 174315 w 787082"/>
              <a:gd name="connsiteY189" fmla="*/ 109037 h 706131"/>
              <a:gd name="connsiteX190" fmla="*/ 163071 w 787082"/>
              <a:gd name="connsiteY190" fmla="*/ 91541 h 706131"/>
              <a:gd name="connsiteX191" fmla="*/ 156666 w 787082"/>
              <a:gd name="connsiteY191" fmla="*/ 79963 h 706131"/>
              <a:gd name="connsiteX192" fmla="*/ 142120 w 787082"/>
              <a:gd name="connsiteY192" fmla="*/ 67072 h 706131"/>
              <a:gd name="connsiteX193" fmla="*/ 134078 w 787082"/>
              <a:gd name="connsiteY193" fmla="*/ 61387 h 706131"/>
              <a:gd name="connsiteX194" fmla="*/ 129067 w 787082"/>
              <a:gd name="connsiteY194" fmla="*/ 58230 h 706131"/>
              <a:gd name="connsiteX195" fmla="*/ 128384 w 787082"/>
              <a:gd name="connsiteY195" fmla="*/ 57879 h 706131"/>
              <a:gd name="connsiteX196" fmla="*/ 122860 w 787082"/>
              <a:gd name="connsiteY196" fmla="*/ 46490 h 706131"/>
              <a:gd name="connsiteX197" fmla="*/ 130003 w 787082"/>
              <a:gd name="connsiteY197" fmla="*/ 37324 h 706131"/>
              <a:gd name="connsiteX198" fmla="*/ 132387 w 787082"/>
              <a:gd name="connsiteY198" fmla="*/ 30937 h 706131"/>
              <a:gd name="connsiteX199" fmla="*/ 123337 w 787082"/>
              <a:gd name="connsiteY199" fmla="*/ 23281 h 706131"/>
              <a:gd name="connsiteX200" fmla="*/ 115790 w 787082"/>
              <a:gd name="connsiteY200" fmla="*/ 20169 h 706131"/>
              <a:gd name="connsiteX201" fmla="*/ 120566 w 787082"/>
              <a:gd name="connsiteY201" fmla="*/ 21689 h 706131"/>
              <a:gd name="connsiteX202" fmla="*/ 92806 w 787082"/>
              <a:gd name="connsiteY202" fmla="*/ 14034 h 706131"/>
              <a:gd name="connsiteX203" fmla="*/ 89729 w 787082"/>
              <a:gd name="connsiteY203" fmla="*/ 14835 h 706131"/>
              <a:gd name="connsiteX204" fmla="*/ 85654 w 787082"/>
              <a:gd name="connsiteY204" fmla="*/ 11704 h 706131"/>
              <a:gd name="connsiteX205" fmla="*/ 70919 w 787082"/>
              <a:gd name="connsiteY205" fmla="*/ 5137 h 706131"/>
              <a:gd name="connsiteX206" fmla="*/ 50454 w 787082"/>
              <a:gd name="connsiteY206" fmla="*/ 1071 h 706131"/>
              <a:gd name="connsiteX207" fmla="*/ 36772 w 787082"/>
              <a:gd name="connsiteY207" fmla="*/ 1 h 706131"/>
              <a:gd name="connsiteX208" fmla="*/ 35458 w 787082"/>
              <a:gd name="connsiteY208" fmla="*/ 1296 h 706131"/>
              <a:gd name="connsiteX209" fmla="*/ 47593 w 787082"/>
              <a:gd name="connsiteY209" fmla="*/ 13818 h 706131"/>
              <a:gd name="connsiteX210" fmla="*/ 69678 w 787082"/>
              <a:gd name="connsiteY210" fmla="*/ 25126 h 706131"/>
              <a:gd name="connsiteX211" fmla="*/ 102503 w 787082"/>
              <a:gd name="connsiteY211" fmla="*/ 50673 h 706131"/>
              <a:gd name="connsiteX212" fmla="*/ 102188 w 787082"/>
              <a:gd name="connsiteY212" fmla="*/ 58032 h 706131"/>
              <a:gd name="connsiteX213" fmla="*/ 98689 w 787082"/>
              <a:gd name="connsiteY213" fmla="*/ 58032 h 706131"/>
              <a:gd name="connsiteX214" fmla="*/ 93112 w 787082"/>
              <a:gd name="connsiteY214" fmla="*/ 56700 h 70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787082" h="706131">
                <a:moveTo>
                  <a:pt x="93103" y="56709"/>
                </a:moveTo>
                <a:cubicBezTo>
                  <a:pt x="92923" y="57267"/>
                  <a:pt x="92563" y="57618"/>
                  <a:pt x="92752" y="57942"/>
                </a:cubicBezTo>
                <a:cubicBezTo>
                  <a:pt x="94587" y="61099"/>
                  <a:pt x="93813" y="63681"/>
                  <a:pt x="91169" y="65732"/>
                </a:cubicBezTo>
                <a:cubicBezTo>
                  <a:pt x="88614" y="67702"/>
                  <a:pt x="89675" y="70176"/>
                  <a:pt x="91321" y="72821"/>
                </a:cubicBezTo>
                <a:cubicBezTo>
                  <a:pt x="97196" y="82275"/>
                  <a:pt x="103825" y="91936"/>
                  <a:pt x="109223" y="101841"/>
                </a:cubicBezTo>
                <a:cubicBezTo>
                  <a:pt x="116140" y="114516"/>
                  <a:pt x="122635" y="127712"/>
                  <a:pt x="121826" y="140180"/>
                </a:cubicBezTo>
                <a:cubicBezTo>
                  <a:pt x="121502" y="145209"/>
                  <a:pt x="123760" y="149878"/>
                  <a:pt x="127358" y="154996"/>
                </a:cubicBezTo>
                <a:cubicBezTo>
                  <a:pt x="133169" y="163263"/>
                  <a:pt x="139304" y="171665"/>
                  <a:pt x="145448" y="180238"/>
                </a:cubicBezTo>
                <a:cubicBezTo>
                  <a:pt x="154804" y="193291"/>
                  <a:pt x="164528" y="206685"/>
                  <a:pt x="177806" y="220206"/>
                </a:cubicBezTo>
                <a:cubicBezTo>
                  <a:pt x="180900" y="223354"/>
                  <a:pt x="181980" y="226925"/>
                  <a:pt x="184634" y="230281"/>
                </a:cubicBezTo>
                <a:cubicBezTo>
                  <a:pt x="189932" y="236983"/>
                  <a:pt x="195635" y="243756"/>
                  <a:pt x="201518" y="250620"/>
                </a:cubicBezTo>
                <a:cubicBezTo>
                  <a:pt x="203497" y="252923"/>
                  <a:pt x="203533" y="253661"/>
                  <a:pt x="200295" y="253795"/>
                </a:cubicBezTo>
                <a:cubicBezTo>
                  <a:pt x="185884" y="254389"/>
                  <a:pt x="172085" y="255667"/>
                  <a:pt x="157718" y="255855"/>
                </a:cubicBezTo>
                <a:cubicBezTo>
                  <a:pt x="150720" y="255945"/>
                  <a:pt x="142633" y="254254"/>
                  <a:pt x="134851" y="253346"/>
                </a:cubicBezTo>
                <a:cubicBezTo>
                  <a:pt x="133016" y="247642"/>
                  <a:pt x="131064" y="242596"/>
                  <a:pt x="129922" y="237738"/>
                </a:cubicBezTo>
                <a:cubicBezTo>
                  <a:pt x="128734" y="232719"/>
                  <a:pt x="125235" y="227915"/>
                  <a:pt x="121628" y="222967"/>
                </a:cubicBezTo>
                <a:cubicBezTo>
                  <a:pt x="118443" y="218595"/>
                  <a:pt x="116464" y="214098"/>
                  <a:pt x="114530" y="209753"/>
                </a:cubicBezTo>
                <a:cubicBezTo>
                  <a:pt x="112101" y="204292"/>
                  <a:pt x="111580" y="203402"/>
                  <a:pt x="105481" y="198967"/>
                </a:cubicBezTo>
                <a:cubicBezTo>
                  <a:pt x="107370" y="197375"/>
                  <a:pt x="104869" y="192454"/>
                  <a:pt x="100704" y="190601"/>
                </a:cubicBezTo>
                <a:cubicBezTo>
                  <a:pt x="97070" y="188982"/>
                  <a:pt x="95549" y="187443"/>
                  <a:pt x="94668" y="184934"/>
                </a:cubicBezTo>
                <a:cubicBezTo>
                  <a:pt x="93157" y="180616"/>
                  <a:pt x="90845" y="176253"/>
                  <a:pt x="89046" y="171971"/>
                </a:cubicBezTo>
                <a:cubicBezTo>
                  <a:pt x="88290" y="170163"/>
                  <a:pt x="88101" y="168508"/>
                  <a:pt x="91564" y="169758"/>
                </a:cubicBezTo>
                <a:cubicBezTo>
                  <a:pt x="93193" y="167644"/>
                  <a:pt x="94272" y="165503"/>
                  <a:pt x="96197" y="163884"/>
                </a:cubicBezTo>
                <a:cubicBezTo>
                  <a:pt x="100110" y="160582"/>
                  <a:pt x="102404" y="156597"/>
                  <a:pt x="102872" y="151964"/>
                </a:cubicBezTo>
                <a:cubicBezTo>
                  <a:pt x="103268" y="148015"/>
                  <a:pt x="98770" y="144498"/>
                  <a:pt x="93453" y="141745"/>
                </a:cubicBezTo>
                <a:cubicBezTo>
                  <a:pt x="84359" y="137032"/>
                  <a:pt x="75057" y="132903"/>
                  <a:pt x="65216" y="129988"/>
                </a:cubicBezTo>
                <a:cubicBezTo>
                  <a:pt x="61726" y="128954"/>
                  <a:pt x="59441" y="129160"/>
                  <a:pt x="57876" y="131220"/>
                </a:cubicBezTo>
                <a:cubicBezTo>
                  <a:pt x="56769" y="130060"/>
                  <a:pt x="55798" y="129277"/>
                  <a:pt x="55294" y="128477"/>
                </a:cubicBezTo>
                <a:cubicBezTo>
                  <a:pt x="51920" y="123097"/>
                  <a:pt x="45156" y="120237"/>
                  <a:pt x="38247" y="117565"/>
                </a:cubicBezTo>
                <a:cubicBezTo>
                  <a:pt x="34739" y="116207"/>
                  <a:pt x="31275" y="114776"/>
                  <a:pt x="27740" y="113625"/>
                </a:cubicBezTo>
                <a:cubicBezTo>
                  <a:pt x="19257" y="110854"/>
                  <a:pt x="10846" y="109523"/>
                  <a:pt x="2570" y="108938"/>
                </a:cubicBezTo>
                <a:cubicBezTo>
                  <a:pt x="-191" y="108740"/>
                  <a:pt x="-974" y="112177"/>
                  <a:pt x="1446" y="114219"/>
                </a:cubicBezTo>
                <a:cubicBezTo>
                  <a:pt x="5377" y="117529"/>
                  <a:pt x="9380" y="120866"/>
                  <a:pt x="13644" y="124114"/>
                </a:cubicBezTo>
                <a:cubicBezTo>
                  <a:pt x="16127" y="126003"/>
                  <a:pt x="18897" y="128315"/>
                  <a:pt x="21902" y="129268"/>
                </a:cubicBezTo>
                <a:cubicBezTo>
                  <a:pt x="29476" y="131661"/>
                  <a:pt x="33263" y="136933"/>
                  <a:pt x="39821" y="140108"/>
                </a:cubicBezTo>
                <a:cubicBezTo>
                  <a:pt x="40280" y="140333"/>
                  <a:pt x="40928" y="140837"/>
                  <a:pt x="40910" y="141071"/>
                </a:cubicBezTo>
                <a:cubicBezTo>
                  <a:pt x="40631" y="145560"/>
                  <a:pt x="47746" y="147233"/>
                  <a:pt x="51147" y="150363"/>
                </a:cubicBezTo>
                <a:cubicBezTo>
                  <a:pt x="51875" y="151038"/>
                  <a:pt x="52406" y="151785"/>
                  <a:pt x="52964" y="152513"/>
                </a:cubicBezTo>
                <a:cubicBezTo>
                  <a:pt x="55654" y="156013"/>
                  <a:pt x="58352" y="159557"/>
                  <a:pt x="61060" y="163119"/>
                </a:cubicBezTo>
                <a:cubicBezTo>
                  <a:pt x="61114" y="163182"/>
                  <a:pt x="60961" y="163326"/>
                  <a:pt x="60988" y="163344"/>
                </a:cubicBezTo>
                <a:cubicBezTo>
                  <a:pt x="71099" y="168885"/>
                  <a:pt x="69192" y="174616"/>
                  <a:pt x="69984" y="180373"/>
                </a:cubicBezTo>
                <a:cubicBezTo>
                  <a:pt x="70065" y="180949"/>
                  <a:pt x="70074" y="181506"/>
                  <a:pt x="70128" y="182253"/>
                </a:cubicBezTo>
                <a:cubicBezTo>
                  <a:pt x="68409" y="181758"/>
                  <a:pt x="66772" y="181119"/>
                  <a:pt x="65225" y="180886"/>
                </a:cubicBezTo>
                <a:cubicBezTo>
                  <a:pt x="63480" y="180616"/>
                  <a:pt x="60421" y="180292"/>
                  <a:pt x="60358" y="180733"/>
                </a:cubicBezTo>
                <a:cubicBezTo>
                  <a:pt x="60097" y="182487"/>
                  <a:pt x="59864" y="184781"/>
                  <a:pt x="61375" y="186418"/>
                </a:cubicBezTo>
                <a:cubicBezTo>
                  <a:pt x="63048" y="188235"/>
                  <a:pt x="62661" y="188928"/>
                  <a:pt x="61987" y="190016"/>
                </a:cubicBezTo>
                <a:cubicBezTo>
                  <a:pt x="59162" y="194550"/>
                  <a:pt x="56031" y="198976"/>
                  <a:pt x="53827" y="203834"/>
                </a:cubicBezTo>
                <a:cubicBezTo>
                  <a:pt x="53108" y="205426"/>
                  <a:pt x="55006" y="208160"/>
                  <a:pt x="55600" y="210373"/>
                </a:cubicBezTo>
                <a:cubicBezTo>
                  <a:pt x="58739" y="222104"/>
                  <a:pt x="63129" y="234356"/>
                  <a:pt x="64766" y="246248"/>
                </a:cubicBezTo>
                <a:cubicBezTo>
                  <a:pt x="66143" y="256215"/>
                  <a:pt x="68697" y="266362"/>
                  <a:pt x="72844" y="277049"/>
                </a:cubicBezTo>
                <a:cubicBezTo>
                  <a:pt x="73240" y="278066"/>
                  <a:pt x="74095" y="279172"/>
                  <a:pt x="74976" y="280180"/>
                </a:cubicBezTo>
                <a:cubicBezTo>
                  <a:pt x="83630" y="290111"/>
                  <a:pt x="92338" y="300303"/>
                  <a:pt x="101765" y="310576"/>
                </a:cubicBezTo>
                <a:cubicBezTo>
                  <a:pt x="103843" y="312843"/>
                  <a:pt x="107820" y="315209"/>
                  <a:pt x="111013" y="316387"/>
                </a:cubicBezTo>
                <a:cubicBezTo>
                  <a:pt x="126225" y="322019"/>
                  <a:pt x="141553" y="326498"/>
                  <a:pt x="156513" y="327857"/>
                </a:cubicBezTo>
                <a:cubicBezTo>
                  <a:pt x="161317" y="328289"/>
                  <a:pt x="166849" y="330151"/>
                  <a:pt x="171752" y="330663"/>
                </a:cubicBezTo>
                <a:cubicBezTo>
                  <a:pt x="182798" y="331833"/>
                  <a:pt x="193782" y="332643"/>
                  <a:pt x="204865" y="333470"/>
                </a:cubicBezTo>
                <a:cubicBezTo>
                  <a:pt x="208076" y="333713"/>
                  <a:pt x="211045" y="333479"/>
                  <a:pt x="214094" y="333407"/>
                </a:cubicBezTo>
                <a:cubicBezTo>
                  <a:pt x="226751" y="333092"/>
                  <a:pt x="239309" y="332454"/>
                  <a:pt x="252452" y="332508"/>
                </a:cubicBezTo>
                <a:cubicBezTo>
                  <a:pt x="262788" y="332544"/>
                  <a:pt x="273781" y="333371"/>
                  <a:pt x="284755" y="334064"/>
                </a:cubicBezTo>
                <a:cubicBezTo>
                  <a:pt x="286150" y="334154"/>
                  <a:pt x="288677" y="335377"/>
                  <a:pt x="290243" y="336439"/>
                </a:cubicBezTo>
                <a:cubicBezTo>
                  <a:pt x="305985" y="347063"/>
                  <a:pt x="322051" y="358046"/>
                  <a:pt x="339251" y="369759"/>
                </a:cubicBezTo>
                <a:cubicBezTo>
                  <a:pt x="337587" y="383567"/>
                  <a:pt x="351503" y="401109"/>
                  <a:pt x="362415" y="418749"/>
                </a:cubicBezTo>
                <a:cubicBezTo>
                  <a:pt x="349353" y="415016"/>
                  <a:pt x="336777" y="411022"/>
                  <a:pt x="324750" y="408089"/>
                </a:cubicBezTo>
                <a:cubicBezTo>
                  <a:pt x="309745" y="404428"/>
                  <a:pt x="294830" y="400830"/>
                  <a:pt x="280995" y="398824"/>
                </a:cubicBezTo>
                <a:cubicBezTo>
                  <a:pt x="272206" y="397546"/>
                  <a:pt x="264281" y="398383"/>
                  <a:pt x="257256" y="399633"/>
                </a:cubicBezTo>
                <a:cubicBezTo>
                  <a:pt x="254485" y="400128"/>
                  <a:pt x="254971" y="404284"/>
                  <a:pt x="254008" y="406812"/>
                </a:cubicBezTo>
                <a:cubicBezTo>
                  <a:pt x="251094" y="414494"/>
                  <a:pt x="254908" y="424623"/>
                  <a:pt x="258065" y="434689"/>
                </a:cubicBezTo>
                <a:cubicBezTo>
                  <a:pt x="266305" y="460966"/>
                  <a:pt x="274653" y="488214"/>
                  <a:pt x="283685" y="516667"/>
                </a:cubicBezTo>
                <a:cubicBezTo>
                  <a:pt x="284189" y="518259"/>
                  <a:pt x="286752" y="520976"/>
                  <a:pt x="288848" y="522487"/>
                </a:cubicBezTo>
                <a:cubicBezTo>
                  <a:pt x="297448" y="528667"/>
                  <a:pt x="300579" y="532913"/>
                  <a:pt x="300120" y="538814"/>
                </a:cubicBezTo>
                <a:cubicBezTo>
                  <a:pt x="300048" y="539714"/>
                  <a:pt x="299265" y="540290"/>
                  <a:pt x="299481" y="541270"/>
                </a:cubicBezTo>
                <a:cubicBezTo>
                  <a:pt x="300489" y="545903"/>
                  <a:pt x="297826" y="546083"/>
                  <a:pt x="291907" y="543267"/>
                </a:cubicBezTo>
                <a:cubicBezTo>
                  <a:pt x="286393" y="540640"/>
                  <a:pt x="281850" y="543429"/>
                  <a:pt x="283847" y="547927"/>
                </a:cubicBezTo>
                <a:cubicBezTo>
                  <a:pt x="285547" y="551750"/>
                  <a:pt x="288381" y="554881"/>
                  <a:pt x="293589" y="556212"/>
                </a:cubicBezTo>
                <a:cubicBezTo>
                  <a:pt x="301523" y="558245"/>
                  <a:pt x="308135" y="561771"/>
                  <a:pt x="316123" y="569777"/>
                </a:cubicBezTo>
                <a:cubicBezTo>
                  <a:pt x="322492" y="576164"/>
                  <a:pt x="332639" y="581121"/>
                  <a:pt x="341284" y="586725"/>
                </a:cubicBezTo>
                <a:cubicBezTo>
                  <a:pt x="347770" y="590935"/>
                  <a:pt x="353878" y="595352"/>
                  <a:pt x="360706" y="595910"/>
                </a:cubicBezTo>
                <a:cubicBezTo>
                  <a:pt x="366499" y="596387"/>
                  <a:pt x="371420" y="597151"/>
                  <a:pt x="367659" y="589838"/>
                </a:cubicBezTo>
                <a:cubicBezTo>
                  <a:pt x="392568" y="599427"/>
                  <a:pt x="419187" y="614459"/>
                  <a:pt x="442881" y="618507"/>
                </a:cubicBezTo>
                <a:cubicBezTo>
                  <a:pt x="438842" y="613388"/>
                  <a:pt x="416209" y="598042"/>
                  <a:pt x="407069" y="594210"/>
                </a:cubicBezTo>
                <a:cubicBezTo>
                  <a:pt x="394817" y="589082"/>
                  <a:pt x="382718" y="583973"/>
                  <a:pt x="369243" y="578305"/>
                </a:cubicBezTo>
                <a:cubicBezTo>
                  <a:pt x="373875" y="571577"/>
                  <a:pt x="366463" y="563624"/>
                  <a:pt x="356190" y="554710"/>
                </a:cubicBezTo>
                <a:cubicBezTo>
                  <a:pt x="349749" y="549114"/>
                  <a:pt x="349965" y="544293"/>
                  <a:pt x="355524" y="543924"/>
                </a:cubicBezTo>
                <a:cubicBezTo>
                  <a:pt x="360337" y="543600"/>
                  <a:pt x="361578" y="541198"/>
                  <a:pt x="360247" y="536619"/>
                </a:cubicBezTo>
                <a:cubicBezTo>
                  <a:pt x="354265" y="516019"/>
                  <a:pt x="348652" y="496058"/>
                  <a:pt x="343173" y="476609"/>
                </a:cubicBezTo>
                <a:cubicBezTo>
                  <a:pt x="342642" y="474729"/>
                  <a:pt x="342534" y="472984"/>
                  <a:pt x="342058" y="470159"/>
                </a:cubicBezTo>
                <a:cubicBezTo>
                  <a:pt x="358295" y="478076"/>
                  <a:pt x="373785" y="485461"/>
                  <a:pt x="389537" y="493359"/>
                </a:cubicBezTo>
                <a:cubicBezTo>
                  <a:pt x="405450" y="501338"/>
                  <a:pt x="421651" y="509830"/>
                  <a:pt x="438185" y="518367"/>
                </a:cubicBezTo>
                <a:cubicBezTo>
                  <a:pt x="441802" y="520229"/>
                  <a:pt x="445418" y="522217"/>
                  <a:pt x="449043" y="524223"/>
                </a:cubicBezTo>
                <a:cubicBezTo>
                  <a:pt x="457931" y="529162"/>
                  <a:pt x="463688" y="527570"/>
                  <a:pt x="471496" y="530079"/>
                </a:cubicBezTo>
                <a:cubicBezTo>
                  <a:pt x="472765" y="530484"/>
                  <a:pt x="473961" y="530556"/>
                  <a:pt x="475032" y="530592"/>
                </a:cubicBezTo>
                <a:cubicBezTo>
                  <a:pt x="489038" y="531042"/>
                  <a:pt x="500453" y="539588"/>
                  <a:pt x="510574" y="551237"/>
                </a:cubicBezTo>
                <a:cubicBezTo>
                  <a:pt x="516790" y="558389"/>
                  <a:pt x="523069" y="560809"/>
                  <a:pt x="529833" y="561366"/>
                </a:cubicBezTo>
                <a:cubicBezTo>
                  <a:pt x="532856" y="561618"/>
                  <a:pt x="535600" y="561510"/>
                  <a:pt x="538487" y="561564"/>
                </a:cubicBezTo>
                <a:cubicBezTo>
                  <a:pt x="539153" y="562419"/>
                  <a:pt x="539827" y="563273"/>
                  <a:pt x="540502" y="564128"/>
                </a:cubicBezTo>
                <a:cubicBezTo>
                  <a:pt x="537084" y="563894"/>
                  <a:pt x="533674" y="563660"/>
                  <a:pt x="529707" y="563381"/>
                </a:cubicBezTo>
                <a:cubicBezTo>
                  <a:pt x="538370" y="573187"/>
                  <a:pt x="548068" y="582947"/>
                  <a:pt x="555066" y="592464"/>
                </a:cubicBezTo>
                <a:cubicBezTo>
                  <a:pt x="561093" y="600659"/>
                  <a:pt x="568182" y="604276"/>
                  <a:pt x="577771" y="609655"/>
                </a:cubicBezTo>
                <a:cubicBezTo>
                  <a:pt x="589061" y="615988"/>
                  <a:pt x="600467" y="624435"/>
                  <a:pt x="611343" y="632639"/>
                </a:cubicBezTo>
                <a:cubicBezTo>
                  <a:pt x="619997" y="639170"/>
                  <a:pt x="628237" y="646510"/>
                  <a:pt x="635703" y="653752"/>
                </a:cubicBezTo>
                <a:cubicBezTo>
                  <a:pt x="641578" y="659446"/>
                  <a:pt x="645401" y="665401"/>
                  <a:pt x="650951" y="671311"/>
                </a:cubicBezTo>
                <a:cubicBezTo>
                  <a:pt x="655260" y="675890"/>
                  <a:pt x="660522" y="681675"/>
                  <a:pt x="665893" y="684868"/>
                </a:cubicBezTo>
                <a:cubicBezTo>
                  <a:pt x="675536" y="690616"/>
                  <a:pt x="685099" y="694250"/>
                  <a:pt x="695102" y="697858"/>
                </a:cubicBezTo>
                <a:cubicBezTo>
                  <a:pt x="708766" y="702787"/>
                  <a:pt x="717465" y="701798"/>
                  <a:pt x="730104" y="705738"/>
                </a:cubicBezTo>
                <a:cubicBezTo>
                  <a:pt x="733001" y="706637"/>
                  <a:pt x="734962" y="705954"/>
                  <a:pt x="736149" y="704119"/>
                </a:cubicBezTo>
                <a:cubicBezTo>
                  <a:pt x="729114" y="700961"/>
                  <a:pt x="722125" y="697831"/>
                  <a:pt x="715180" y="694718"/>
                </a:cubicBezTo>
                <a:cubicBezTo>
                  <a:pt x="714667" y="693945"/>
                  <a:pt x="714155" y="693171"/>
                  <a:pt x="713642" y="692397"/>
                </a:cubicBezTo>
                <a:cubicBezTo>
                  <a:pt x="720964" y="693567"/>
                  <a:pt x="728620" y="695078"/>
                  <a:pt x="735600" y="695771"/>
                </a:cubicBezTo>
                <a:cubicBezTo>
                  <a:pt x="738911" y="696104"/>
                  <a:pt x="740701" y="694745"/>
                  <a:pt x="743417" y="694367"/>
                </a:cubicBezTo>
                <a:cubicBezTo>
                  <a:pt x="748149" y="693711"/>
                  <a:pt x="752377" y="692469"/>
                  <a:pt x="758134" y="692874"/>
                </a:cubicBezTo>
                <a:cubicBezTo>
                  <a:pt x="763235" y="693234"/>
                  <a:pt x="764566" y="691687"/>
                  <a:pt x="764881" y="688511"/>
                </a:cubicBezTo>
                <a:cubicBezTo>
                  <a:pt x="765619" y="680973"/>
                  <a:pt x="769721" y="675234"/>
                  <a:pt x="769073" y="667146"/>
                </a:cubicBezTo>
                <a:cubicBezTo>
                  <a:pt x="768326" y="657890"/>
                  <a:pt x="776198" y="654750"/>
                  <a:pt x="781649" y="649389"/>
                </a:cubicBezTo>
                <a:cubicBezTo>
                  <a:pt x="776854" y="649281"/>
                  <a:pt x="772069" y="649173"/>
                  <a:pt x="767292" y="649065"/>
                </a:cubicBezTo>
                <a:cubicBezTo>
                  <a:pt x="766500" y="648471"/>
                  <a:pt x="765718" y="647878"/>
                  <a:pt x="764926" y="647293"/>
                </a:cubicBezTo>
                <a:cubicBezTo>
                  <a:pt x="770980" y="644558"/>
                  <a:pt x="777034" y="641815"/>
                  <a:pt x="784366" y="638495"/>
                </a:cubicBezTo>
                <a:cubicBezTo>
                  <a:pt x="776989" y="636660"/>
                  <a:pt x="770836" y="635131"/>
                  <a:pt x="764701" y="633602"/>
                </a:cubicBezTo>
                <a:cubicBezTo>
                  <a:pt x="762794" y="624030"/>
                  <a:pt x="770755" y="621709"/>
                  <a:pt x="787082" y="625407"/>
                </a:cubicBezTo>
                <a:cubicBezTo>
                  <a:pt x="785976" y="624327"/>
                  <a:pt x="784870" y="623257"/>
                  <a:pt x="783772" y="622186"/>
                </a:cubicBezTo>
                <a:cubicBezTo>
                  <a:pt x="771997" y="619173"/>
                  <a:pt x="760320" y="616195"/>
                  <a:pt x="746800" y="612741"/>
                </a:cubicBezTo>
                <a:cubicBezTo>
                  <a:pt x="747618" y="609538"/>
                  <a:pt x="748482" y="606138"/>
                  <a:pt x="749643" y="601550"/>
                </a:cubicBezTo>
                <a:cubicBezTo>
                  <a:pt x="743696" y="601604"/>
                  <a:pt x="738803" y="601640"/>
                  <a:pt x="732821" y="601694"/>
                </a:cubicBezTo>
                <a:cubicBezTo>
                  <a:pt x="733180" y="598941"/>
                  <a:pt x="733513" y="596405"/>
                  <a:pt x="733846" y="593877"/>
                </a:cubicBezTo>
                <a:cubicBezTo>
                  <a:pt x="733225" y="593517"/>
                  <a:pt x="732614" y="593148"/>
                  <a:pt x="731993" y="592788"/>
                </a:cubicBezTo>
                <a:cubicBezTo>
                  <a:pt x="729915" y="593733"/>
                  <a:pt x="727837" y="594677"/>
                  <a:pt x="724311" y="596270"/>
                </a:cubicBezTo>
                <a:cubicBezTo>
                  <a:pt x="723456" y="588641"/>
                  <a:pt x="722763" y="582497"/>
                  <a:pt x="721864" y="574545"/>
                </a:cubicBezTo>
                <a:cubicBezTo>
                  <a:pt x="714775" y="578260"/>
                  <a:pt x="708784" y="581400"/>
                  <a:pt x="703603" y="584116"/>
                </a:cubicBezTo>
                <a:cubicBezTo>
                  <a:pt x="696271" y="576020"/>
                  <a:pt x="689138" y="568158"/>
                  <a:pt x="680817" y="558974"/>
                </a:cubicBezTo>
                <a:cubicBezTo>
                  <a:pt x="679944" y="562941"/>
                  <a:pt x="679368" y="565522"/>
                  <a:pt x="678802" y="568113"/>
                </a:cubicBezTo>
                <a:cubicBezTo>
                  <a:pt x="678136" y="567501"/>
                  <a:pt x="677470" y="566881"/>
                  <a:pt x="676805" y="566269"/>
                </a:cubicBezTo>
                <a:cubicBezTo>
                  <a:pt x="673188" y="565873"/>
                  <a:pt x="668412" y="564560"/>
                  <a:pt x="666217" y="565280"/>
                </a:cubicBezTo>
                <a:cubicBezTo>
                  <a:pt x="661503" y="566818"/>
                  <a:pt x="654576" y="563660"/>
                  <a:pt x="647443" y="560305"/>
                </a:cubicBezTo>
                <a:cubicBezTo>
                  <a:pt x="641263" y="557399"/>
                  <a:pt x="635119" y="554215"/>
                  <a:pt x="629226" y="551282"/>
                </a:cubicBezTo>
                <a:cubicBezTo>
                  <a:pt x="629172" y="544104"/>
                  <a:pt x="628777" y="536718"/>
                  <a:pt x="629190" y="529783"/>
                </a:cubicBezTo>
                <a:cubicBezTo>
                  <a:pt x="629424" y="525879"/>
                  <a:pt x="635020" y="526247"/>
                  <a:pt x="641784" y="527624"/>
                </a:cubicBezTo>
                <a:cubicBezTo>
                  <a:pt x="644492" y="528172"/>
                  <a:pt x="648045" y="528289"/>
                  <a:pt x="648252" y="527129"/>
                </a:cubicBezTo>
                <a:cubicBezTo>
                  <a:pt x="649440" y="520265"/>
                  <a:pt x="649836" y="513069"/>
                  <a:pt x="650258" y="505944"/>
                </a:cubicBezTo>
                <a:cubicBezTo>
                  <a:pt x="650312" y="504982"/>
                  <a:pt x="649746" y="503335"/>
                  <a:pt x="648387" y="502175"/>
                </a:cubicBezTo>
                <a:cubicBezTo>
                  <a:pt x="637673" y="492999"/>
                  <a:pt x="638519" y="487188"/>
                  <a:pt x="639598" y="482097"/>
                </a:cubicBezTo>
                <a:cubicBezTo>
                  <a:pt x="642846" y="466696"/>
                  <a:pt x="635110" y="447310"/>
                  <a:pt x="634921" y="431181"/>
                </a:cubicBezTo>
                <a:cubicBezTo>
                  <a:pt x="634768" y="418803"/>
                  <a:pt x="632906" y="405858"/>
                  <a:pt x="629595" y="392707"/>
                </a:cubicBezTo>
                <a:cubicBezTo>
                  <a:pt x="627706" y="385195"/>
                  <a:pt x="621913" y="376469"/>
                  <a:pt x="617199" y="368274"/>
                </a:cubicBezTo>
                <a:cubicBezTo>
                  <a:pt x="608536" y="353216"/>
                  <a:pt x="599883" y="338454"/>
                  <a:pt x="590860" y="323935"/>
                </a:cubicBezTo>
                <a:cubicBezTo>
                  <a:pt x="584338" y="313437"/>
                  <a:pt x="576953" y="302948"/>
                  <a:pt x="570080" y="292702"/>
                </a:cubicBezTo>
                <a:cubicBezTo>
                  <a:pt x="567804" y="289310"/>
                  <a:pt x="564737" y="285784"/>
                  <a:pt x="563216" y="282600"/>
                </a:cubicBezTo>
                <a:cubicBezTo>
                  <a:pt x="561129" y="278228"/>
                  <a:pt x="556766" y="276626"/>
                  <a:pt x="550559" y="275925"/>
                </a:cubicBezTo>
                <a:cubicBezTo>
                  <a:pt x="548544" y="275691"/>
                  <a:pt x="546448" y="275358"/>
                  <a:pt x="543498" y="274944"/>
                </a:cubicBezTo>
                <a:cubicBezTo>
                  <a:pt x="542733" y="273253"/>
                  <a:pt x="540583" y="270887"/>
                  <a:pt x="541510" y="270123"/>
                </a:cubicBezTo>
                <a:cubicBezTo>
                  <a:pt x="546583" y="265949"/>
                  <a:pt x="541573" y="259229"/>
                  <a:pt x="536733" y="252869"/>
                </a:cubicBezTo>
                <a:cubicBezTo>
                  <a:pt x="530427" y="244584"/>
                  <a:pt x="533710" y="239933"/>
                  <a:pt x="538109" y="235363"/>
                </a:cubicBezTo>
                <a:cubicBezTo>
                  <a:pt x="540565" y="232809"/>
                  <a:pt x="541465" y="229552"/>
                  <a:pt x="543084" y="226575"/>
                </a:cubicBezTo>
                <a:cubicBezTo>
                  <a:pt x="539387" y="225405"/>
                  <a:pt x="536661" y="224542"/>
                  <a:pt x="534421" y="223831"/>
                </a:cubicBezTo>
                <a:cubicBezTo>
                  <a:pt x="534187" y="221492"/>
                  <a:pt x="533989" y="219459"/>
                  <a:pt x="533791" y="217426"/>
                </a:cubicBezTo>
                <a:lnTo>
                  <a:pt x="531300" y="216490"/>
                </a:lnTo>
                <a:cubicBezTo>
                  <a:pt x="527081" y="217831"/>
                  <a:pt x="522871" y="219171"/>
                  <a:pt x="517797" y="220781"/>
                </a:cubicBezTo>
                <a:cubicBezTo>
                  <a:pt x="516934" y="219018"/>
                  <a:pt x="516448" y="217723"/>
                  <a:pt x="515593" y="216391"/>
                </a:cubicBezTo>
                <a:cubicBezTo>
                  <a:pt x="514954" y="215402"/>
                  <a:pt x="513839" y="214349"/>
                  <a:pt x="512930" y="213324"/>
                </a:cubicBezTo>
                <a:cubicBezTo>
                  <a:pt x="510933" y="213324"/>
                  <a:pt x="507974" y="212829"/>
                  <a:pt x="507128" y="213405"/>
                </a:cubicBezTo>
                <a:cubicBezTo>
                  <a:pt x="504996" y="214871"/>
                  <a:pt x="503620" y="216742"/>
                  <a:pt x="502307" y="218604"/>
                </a:cubicBezTo>
                <a:cubicBezTo>
                  <a:pt x="501074" y="220359"/>
                  <a:pt x="499509" y="221240"/>
                  <a:pt x="493770" y="219036"/>
                </a:cubicBezTo>
                <a:cubicBezTo>
                  <a:pt x="491890" y="218317"/>
                  <a:pt x="487707" y="218398"/>
                  <a:pt x="487437" y="219162"/>
                </a:cubicBezTo>
                <a:cubicBezTo>
                  <a:pt x="485341" y="225000"/>
                  <a:pt x="480681" y="230065"/>
                  <a:pt x="488705" y="239151"/>
                </a:cubicBezTo>
                <a:cubicBezTo>
                  <a:pt x="492483" y="243432"/>
                  <a:pt x="492933" y="247597"/>
                  <a:pt x="495776" y="251960"/>
                </a:cubicBezTo>
                <a:cubicBezTo>
                  <a:pt x="497584" y="254740"/>
                  <a:pt x="500858" y="257745"/>
                  <a:pt x="503728" y="260677"/>
                </a:cubicBezTo>
                <a:cubicBezTo>
                  <a:pt x="508136" y="265184"/>
                  <a:pt x="512787" y="269718"/>
                  <a:pt x="518031" y="274935"/>
                </a:cubicBezTo>
                <a:cubicBezTo>
                  <a:pt x="514145" y="274530"/>
                  <a:pt x="512301" y="274405"/>
                  <a:pt x="510367" y="274135"/>
                </a:cubicBezTo>
                <a:cubicBezTo>
                  <a:pt x="500696" y="272794"/>
                  <a:pt x="500732" y="272785"/>
                  <a:pt x="504268" y="278875"/>
                </a:cubicBezTo>
                <a:cubicBezTo>
                  <a:pt x="511077" y="290633"/>
                  <a:pt x="518724" y="302759"/>
                  <a:pt x="524769" y="314786"/>
                </a:cubicBezTo>
                <a:cubicBezTo>
                  <a:pt x="530742" y="326660"/>
                  <a:pt x="534961" y="338364"/>
                  <a:pt x="540070" y="350445"/>
                </a:cubicBezTo>
                <a:cubicBezTo>
                  <a:pt x="541681" y="354250"/>
                  <a:pt x="543291" y="358064"/>
                  <a:pt x="544910" y="361914"/>
                </a:cubicBezTo>
                <a:cubicBezTo>
                  <a:pt x="544082" y="361770"/>
                  <a:pt x="543264" y="361636"/>
                  <a:pt x="542436" y="361492"/>
                </a:cubicBezTo>
                <a:cubicBezTo>
                  <a:pt x="532235" y="353126"/>
                  <a:pt x="522502" y="344823"/>
                  <a:pt x="512229" y="336825"/>
                </a:cubicBezTo>
                <a:cubicBezTo>
                  <a:pt x="505923" y="331914"/>
                  <a:pt x="499149" y="326813"/>
                  <a:pt x="491764" y="322747"/>
                </a:cubicBezTo>
                <a:cubicBezTo>
                  <a:pt x="480321" y="316450"/>
                  <a:pt x="468357" y="310819"/>
                  <a:pt x="456690" y="305386"/>
                </a:cubicBezTo>
                <a:cubicBezTo>
                  <a:pt x="453514" y="303910"/>
                  <a:pt x="449475" y="303326"/>
                  <a:pt x="446228" y="302921"/>
                </a:cubicBezTo>
                <a:cubicBezTo>
                  <a:pt x="435748" y="301607"/>
                  <a:pt x="425583" y="300663"/>
                  <a:pt x="415282" y="299368"/>
                </a:cubicBezTo>
                <a:cubicBezTo>
                  <a:pt x="413816" y="299179"/>
                  <a:pt x="411216" y="297919"/>
                  <a:pt x="409786" y="296894"/>
                </a:cubicBezTo>
                <a:cubicBezTo>
                  <a:pt x="405306" y="293700"/>
                  <a:pt x="401159" y="290417"/>
                  <a:pt x="396931" y="287196"/>
                </a:cubicBezTo>
                <a:cubicBezTo>
                  <a:pt x="395789" y="286324"/>
                  <a:pt x="394116" y="285415"/>
                  <a:pt x="393576" y="284606"/>
                </a:cubicBezTo>
                <a:cubicBezTo>
                  <a:pt x="390014" y="279289"/>
                  <a:pt x="383816" y="276950"/>
                  <a:pt x="376871" y="275619"/>
                </a:cubicBezTo>
                <a:cubicBezTo>
                  <a:pt x="373606" y="274989"/>
                  <a:pt x="371788" y="274018"/>
                  <a:pt x="368865" y="271832"/>
                </a:cubicBezTo>
                <a:cubicBezTo>
                  <a:pt x="358205" y="263853"/>
                  <a:pt x="347311" y="256107"/>
                  <a:pt x="336085" y="248884"/>
                </a:cubicBezTo>
                <a:cubicBezTo>
                  <a:pt x="331884" y="246185"/>
                  <a:pt x="325695" y="244818"/>
                  <a:pt x="320675" y="242515"/>
                </a:cubicBezTo>
                <a:cubicBezTo>
                  <a:pt x="308747" y="237046"/>
                  <a:pt x="296792" y="231837"/>
                  <a:pt x="285799" y="225954"/>
                </a:cubicBezTo>
                <a:cubicBezTo>
                  <a:pt x="276569" y="221015"/>
                  <a:pt x="269256" y="215042"/>
                  <a:pt x="262932" y="208754"/>
                </a:cubicBezTo>
                <a:cubicBezTo>
                  <a:pt x="247828" y="193722"/>
                  <a:pt x="233012" y="179203"/>
                  <a:pt x="217837" y="165386"/>
                </a:cubicBezTo>
                <a:cubicBezTo>
                  <a:pt x="208616" y="156993"/>
                  <a:pt x="201428" y="148645"/>
                  <a:pt x="194799" y="140378"/>
                </a:cubicBezTo>
                <a:cubicBezTo>
                  <a:pt x="191857" y="136708"/>
                  <a:pt x="190346" y="132966"/>
                  <a:pt x="188214" y="129295"/>
                </a:cubicBezTo>
                <a:cubicBezTo>
                  <a:pt x="187548" y="128153"/>
                  <a:pt x="187017" y="127011"/>
                  <a:pt x="186217" y="125886"/>
                </a:cubicBezTo>
                <a:cubicBezTo>
                  <a:pt x="182223" y="120201"/>
                  <a:pt x="178058" y="114587"/>
                  <a:pt x="174315" y="109037"/>
                </a:cubicBezTo>
                <a:cubicBezTo>
                  <a:pt x="170339" y="103136"/>
                  <a:pt x="166606" y="97298"/>
                  <a:pt x="163071" y="91541"/>
                </a:cubicBezTo>
                <a:cubicBezTo>
                  <a:pt x="160678" y="87645"/>
                  <a:pt x="158294" y="83759"/>
                  <a:pt x="156666" y="79963"/>
                </a:cubicBezTo>
                <a:cubicBezTo>
                  <a:pt x="154471" y="74836"/>
                  <a:pt x="150153" y="70365"/>
                  <a:pt x="142120" y="67072"/>
                </a:cubicBezTo>
                <a:cubicBezTo>
                  <a:pt x="138153" y="65453"/>
                  <a:pt x="136570" y="63339"/>
                  <a:pt x="134078" y="61387"/>
                </a:cubicBezTo>
                <a:cubicBezTo>
                  <a:pt x="132630" y="60254"/>
                  <a:pt x="130749" y="59273"/>
                  <a:pt x="129067" y="58230"/>
                </a:cubicBezTo>
                <a:cubicBezTo>
                  <a:pt x="128860" y="58104"/>
                  <a:pt x="128447" y="57996"/>
                  <a:pt x="128384" y="57879"/>
                </a:cubicBezTo>
                <a:cubicBezTo>
                  <a:pt x="126423" y="54038"/>
                  <a:pt x="120422" y="50116"/>
                  <a:pt x="122860" y="46490"/>
                </a:cubicBezTo>
                <a:cubicBezTo>
                  <a:pt x="124983" y="43333"/>
                  <a:pt x="127916" y="40463"/>
                  <a:pt x="130003" y="37324"/>
                </a:cubicBezTo>
                <a:cubicBezTo>
                  <a:pt x="131307" y="35354"/>
                  <a:pt x="132333" y="33186"/>
                  <a:pt x="132387" y="30937"/>
                </a:cubicBezTo>
                <a:cubicBezTo>
                  <a:pt x="132468" y="27743"/>
                  <a:pt x="128447" y="25243"/>
                  <a:pt x="123337" y="23281"/>
                </a:cubicBezTo>
                <a:cubicBezTo>
                  <a:pt x="120773" y="22301"/>
                  <a:pt x="118165" y="21383"/>
                  <a:pt x="115790" y="20169"/>
                </a:cubicBezTo>
                <a:cubicBezTo>
                  <a:pt x="117382" y="20673"/>
                  <a:pt x="118974" y="21185"/>
                  <a:pt x="120566" y="21689"/>
                </a:cubicBezTo>
                <a:cubicBezTo>
                  <a:pt x="111679" y="17983"/>
                  <a:pt x="102512" y="15194"/>
                  <a:pt x="92806" y="14034"/>
                </a:cubicBezTo>
                <a:cubicBezTo>
                  <a:pt x="91825" y="13917"/>
                  <a:pt x="90908" y="14502"/>
                  <a:pt x="89729" y="14835"/>
                </a:cubicBezTo>
                <a:cubicBezTo>
                  <a:pt x="88524" y="13926"/>
                  <a:pt x="86626" y="12882"/>
                  <a:pt x="85654" y="11704"/>
                </a:cubicBezTo>
                <a:cubicBezTo>
                  <a:pt x="82488" y="7872"/>
                  <a:pt x="76479" y="6496"/>
                  <a:pt x="70919" y="5137"/>
                </a:cubicBezTo>
                <a:cubicBezTo>
                  <a:pt x="64128" y="3482"/>
                  <a:pt x="57237" y="2142"/>
                  <a:pt x="50454" y="1071"/>
                </a:cubicBezTo>
                <a:cubicBezTo>
                  <a:pt x="45848" y="333"/>
                  <a:pt x="41261" y="226"/>
                  <a:pt x="36772" y="1"/>
                </a:cubicBezTo>
                <a:cubicBezTo>
                  <a:pt x="36214" y="-26"/>
                  <a:pt x="35467" y="783"/>
                  <a:pt x="35458" y="1296"/>
                </a:cubicBezTo>
                <a:cubicBezTo>
                  <a:pt x="35341" y="6334"/>
                  <a:pt x="40622" y="10256"/>
                  <a:pt x="47593" y="13818"/>
                </a:cubicBezTo>
                <a:cubicBezTo>
                  <a:pt x="54844" y="17533"/>
                  <a:pt x="62643" y="21042"/>
                  <a:pt x="69678" y="25126"/>
                </a:cubicBezTo>
                <a:cubicBezTo>
                  <a:pt x="82506" y="32583"/>
                  <a:pt x="93939" y="41003"/>
                  <a:pt x="102503" y="50673"/>
                </a:cubicBezTo>
                <a:cubicBezTo>
                  <a:pt x="104986" y="53480"/>
                  <a:pt x="102161" y="55540"/>
                  <a:pt x="102188" y="58032"/>
                </a:cubicBezTo>
                <a:cubicBezTo>
                  <a:pt x="102188" y="58248"/>
                  <a:pt x="99912" y="58230"/>
                  <a:pt x="98689" y="58032"/>
                </a:cubicBezTo>
                <a:cubicBezTo>
                  <a:pt x="96881" y="57735"/>
                  <a:pt x="95073" y="57186"/>
                  <a:pt x="93112" y="56700"/>
                </a:cubicBezTo>
                <a:close/>
              </a:path>
            </a:pathLst>
          </a:custGeom>
          <a:gradFill flip="none" rotWithShape="1">
            <a:gsLst>
              <a:gs pos="66000">
                <a:schemeClr val="accent1">
                  <a:lumMod val="40000"/>
                  <a:lumOff val="60000"/>
                  <a:alpha val="0"/>
                </a:schemeClr>
              </a:gs>
              <a:gs pos="427">
                <a:schemeClr val="accent1">
                  <a:alpha val="40000"/>
                </a:schemeClr>
              </a:gs>
              <a:gs pos="34000">
                <a:schemeClr val="accent1">
                  <a:alpha val="30000"/>
                </a:schemeClr>
              </a:gs>
            </a:gsLst>
            <a:lin ang="5400000" scaled="1"/>
            <a:tileRect/>
          </a:gradFill>
          <a:ln w="893"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5" name="任意多边形: 形状 24"/>
          <p:cNvSpPr/>
          <p:nvPr>
            <p:custDataLst>
              <p:tags r:id="rId15"/>
            </p:custDataLst>
          </p:nvPr>
        </p:nvSpPr>
        <p:spPr>
          <a:xfrm flipH="1">
            <a:off x="11021483" y="2238375"/>
            <a:ext cx="302683" cy="3635375"/>
          </a:xfrm>
          <a:custGeom>
            <a:avLst/>
            <a:gdLst>
              <a:gd name="connsiteX0" fmla="*/ 0 w 344374"/>
              <a:gd name="connsiteY0" fmla="*/ 0 h 3963585"/>
              <a:gd name="connsiteX1" fmla="*/ 344375 w 344374"/>
              <a:gd name="connsiteY1" fmla="*/ 0 h 3963585"/>
              <a:gd name="connsiteX2" fmla="*/ 344375 w 344374"/>
              <a:gd name="connsiteY2" fmla="*/ 3963585 h 3963585"/>
              <a:gd name="connsiteX3" fmla="*/ 168605 w 344374"/>
              <a:gd name="connsiteY3" fmla="*/ 3963585 h 3963585"/>
              <a:gd name="connsiteX4" fmla="*/ 0 w 344374"/>
              <a:gd name="connsiteY4" fmla="*/ 3795133 h 3963585"/>
              <a:gd name="connsiteX5" fmla="*/ 0 w 344374"/>
              <a:gd name="connsiteY5" fmla="*/ 0 h 3963585"/>
              <a:gd name="connsiteX6" fmla="*/ 0 w 344374"/>
              <a:gd name="connsiteY6" fmla="*/ 0 h 396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74" h="3963585">
                <a:moveTo>
                  <a:pt x="0" y="0"/>
                </a:moveTo>
                <a:lnTo>
                  <a:pt x="344375" y="0"/>
                </a:lnTo>
                <a:lnTo>
                  <a:pt x="344375" y="3963585"/>
                </a:lnTo>
                <a:lnTo>
                  <a:pt x="168605" y="3963585"/>
                </a:lnTo>
                <a:cubicBezTo>
                  <a:pt x="75613" y="3963585"/>
                  <a:pt x="0" y="3888125"/>
                  <a:pt x="0" y="3795133"/>
                </a:cubicBezTo>
                <a:lnTo>
                  <a:pt x="0" y="0"/>
                </a:lnTo>
                <a:lnTo>
                  <a:pt x="0" y="0"/>
                </a:lnTo>
                <a:close/>
              </a:path>
            </a:pathLst>
          </a:custGeom>
          <a:gradFill flip="none" rotWithShape="1">
            <a:gsLst>
              <a:gs pos="100000">
                <a:schemeClr val="accent1">
                  <a:alpha val="69000"/>
                </a:schemeClr>
              </a:gs>
              <a:gs pos="67000">
                <a:schemeClr val="accent1"/>
              </a:gs>
              <a:gs pos="48000">
                <a:schemeClr val="accent1"/>
              </a:gs>
              <a:gs pos="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6" name="任意多边形: 形状 25"/>
          <p:cNvSpPr/>
          <p:nvPr>
            <p:custDataLst>
              <p:tags r:id="rId16"/>
            </p:custDataLst>
          </p:nvPr>
        </p:nvSpPr>
        <p:spPr>
          <a:xfrm flipH="1">
            <a:off x="8525933" y="992188"/>
            <a:ext cx="2802467" cy="1490663"/>
          </a:xfrm>
          <a:custGeom>
            <a:avLst/>
            <a:gdLst>
              <a:gd name="connsiteX0" fmla="*/ 3189924 w 3190076"/>
              <a:gd name="connsiteY0" fmla="*/ 646827 h 1624482"/>
              <a:gd name="connsiteX1" fmla="*/ 3189924 w 3190076"/>
              <a:gd name="connsiteY1" fmla="*/ 677621 h 1624482"/>
              <a:gd name="connsiteX2" fmla="*/ 344375 w 3190076"/>
              <a:gd name="connsiteY2" fmla="*/ 1622174 h 1624482"/>
              <a:gd name="connsiteX3" fmla="*/ 0 w 3190076"/>
              <a:gd name="connsiteY3" fmla="*/ 1368352 h 1624482"/>
              <a:gd name="connsiteX4" fmla="*/ 1946425 w 3190076"/>
              <a:gd name="connsiteY4" fmla="*/ 0 h 1624482"/>
              <a:gd name="connsiteX5" fmla="*/ 1996732 w 3190076"/>
              <a:gd name="connsiteY5" fmla="*/ 27135 h 1624482"/>
              <a:gd name="connsiteX6" fmla="*/ 1970207 w 3190076"/>
              <a:gd name="connsiteY6" fmla="*/ 78052 h 1624482"/>
              <a:gd name="connsiteX7" fmla="*/ 2685177 w 3190076"/>
              <a:gd name="connsiteY7" fmla="*/ 493161 h 1624482"/>
              <a:gd name="connsiteX8" fmla="*/ 3190077 w 3190076"/>
              <a:gd name="connsiteY8" fmla="*/ 646827 h 1624482"/>
              <a:gd name="connsiteX0-1" fmla="*/ 3189924 w 3189924"/>
              <a:gd name="connsiteY0-2" fmla="*/ 646827 h 1624482"/>
              <a:gd name="connsiteX1-3" fmla="*/ 3189924 w 3189924"/>
              <a:gd name="connsiteY1-4" fmla="*/ 677621 h 1624482"/>
              <a:gd name="connsiteX2-5" fmla="*/ 344375 w 3189924"/>
              <a:gd name="connsiteY2-6" fmla="*/ 1622174 h 1624482"/>
              <a:gd name="connsiteX3-7" fmla="*/ 0 w 3189924"/>
              <a:gd name="connsiteY3-8" fmla="*/ 1368352 h 1624482"/>
              <a:gd name="connsiteX4-9" fmla="*/ 1946425 w 3189924"/>
              <a:gd name="connsiteY4-10" fmla="*/ 0 h 1624482"/>
              <a:gd name="connsiteX5-11" fmla="*/ 1996732 w 3189924"/>
              <a:gd name="connsiteY5-12" fmla="*/ 27135 h 1624482"/>
              <a:gd name="connsiteX6-13" fmla="*/ 1970207 w 3189924"/>
              <a:gd name="connsiteY6-14" fmla="*/ 78052 h 1624482"/>
              <a:gd name="connsiteX7-15" fmla="*/ 2685177 w 3189924"/>
              <a:gd name="connsiteY7-16" fmla="*/ 493161 h 1624482"/>
              <a:gd name="connsiteX8-17" fmla="*/ 3182933 w 3189924"/>
              <a:gd name="connsiteY8-18" fmla="*/ 638493 h 1624482"/>
              <a:gd name="connsiteX0-19" fmla="*/ 3189924 w 3189924"/>
              <a:gd name="connsiteY0-20" fmla="*/ 646827 h 1624482"/>
              <a:gd name="connsiteX1-21" fmla="*/ 3189924 w 3189924"/>
              <a:gd name="connsiteY1-22" fmla="*/ 677621 h 1624482"/>
              <a:gd name="connsiteX2-23" fmla="*/ 344375 w 3189924"/>
              <a:gd name="connsiteY2-24" fmla="*/ 1622174 h 1624482"/>
              <a:gd name="connsiteX3-25" fmla="*/ 0 w 3189924"/>
              <a:gd name="connsiteY3-26" fmla="*/ 1368352 h 1624482"/>
              <a:gd name="connsiteX4-27" fmla="*/ 1946425 w 3189924"/>
              <a:gd name="connsiteY4-28" fmla="*/ 0 h 1624482"/>
              <a:gd name="connsiteX5-29" fmla="*/ 1996732 w 3189924"/>
              <a:gd name="connsiteY5-30" fmla="*/ 27135 h 1624482"/>
              <a:gd name="connsiteX6-31" fmla="*/ 1970207 w 3189924"/>
              <a:gd name="connsiteY6-32" fmla="*/ 78052 h 1624482"/>
              <a:gd name="connsiteX7-33" fmla="*/ 2685177 w 3189924"/>
              <a:gd name="connsiteY7-34" fmla="*/ 493161 h 1624482"/>
              <a:gd name="connsiteX0-35" fmla="*/ 3191114 w 3191114"/>
              <a:gd name="connsiteY0-36" fmla="*/ 632539 h 1624482"/>
              <a:gd name="connsiteX1-37" fmla="*/ 3189924 w 3191114"/>
              <a:gd name="connsiteY1-38" fmla="*/ 677621 h 1624482"/>
              <a:gd name="connsiteX2-39" fmla="*/ 344375 w 3191114"/>
              <a:gd name="connsiteY2-40" fmla="*/ 1622174 h 1624482"/>
              <a:gd name="connsiteX3-41" fmla="*/ 0 w 3191114"/>
              <a:gd name="connsiteY3-42" fmla="*/ 1368352 h 1624482"/>
              <a:gd name="connsiteX4-43" fmla="*/ 1946425 w 3191114"/>
              <a:gd name="connsiteY4-44" fmla="*/ 0 h 1624482"/>
              <a:gd name="connsiteX5-45" fmla="*/ 1996732 w 3191114"/>
              <a:gd name="connsiteY5-46" fmla="*/ 27135 h 1624482"/>
              <a:gd name="connsiteX6-47" fmla="*/ 1970207 w 3191114"/>
              <a:gd name="connsiteY6-48" fmla="*/ 78052 h 1624482"/>
              <a:gd name="connsiteX7-49" fmla="*/ 2685177 w 3191114"/>
              <a:gd name="connsiteY7-50" fmla="*/ 493161 h 16244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3191114" h="1624482">
                <a:moveTo>
                  <a:pt x="3191114" y="632539"/>
                </a:moveTo>
                <a:cubicBezTo>
                  <a:pt x="3190717" y="647566"/>
                  <a:pt x="3190321" y="662594"/>
                  <a:pt x="3189924" y="677621"/>
                </a:cubicBezTo>
                <a:lnTo>
                  <a:pt x="344375" y="1622174"/>
                </a:lnTo>
                <a:cubicBezTo>
                  <a:pt x="85827" y="1652815"/>
                  <a:pt x="0" y="1368352"/>
                  <a:pt x="0" y="1368352"/>
                </a:cubicBezTo>
                <a:lnTo>
                  <a:pt x="1946425" y="0"/>
                </a:lnTo>
                <a:lnTo>
                  <a:pt x="1996732" y="27135"/>
                </a:lnTo>
                <a:lnTo>
                  <a:pt x="1970207" y="78052"/>
                </a:lnTo>
                <a:lnTo>
                  <a:pt x="2685177" y="493161"/>
                </a:lnTo>
              </a:path>
            </a:pathLst>
          </a:custGeom>
          <a:gradFill>
            <a:gsLst>
              <a:gs pos="75000">
                <a:schemeClr val="accent1"/>
              </a:gs>
              <a:gs pos="0">
                <a:schemeClr val="accent1">
                  <a:lumMod val="20000"/>
                  <a:lumOff val="80000"/>
                </a:schemeClr>
              </a:gs>
              <a:gs pos="36000">
                <a:schemeClr val="accent1">
                  <a:lumMod val="60000"/>
                  <a:lumOff val="40000"/>
                </a:schemeClr>
              </a:gs>
            </a:gsLst>
            <a:lin ang="8100000" scaled="1"/>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7" name="任意多边形: 形状 26"/>
          <p:cNvSpPr/>
          <p:nvPr>
            <p:custDataLst>
              <p:tags r:id="rId17"/>
            </p:custDataLst>
          </p:nvPr>
        </p:nvSpPr>
        <p:spPr>
          <a:xfrm flipH="1">
            <a:off x="8525933" y="1016000"/>
            <a:ext cx="2755900" cy="1419225"/>
          </a:xfrm>
          <a:custGeom>
            <a:avLst/>
            <a:gdLst>
              <a:gd name="connsiteX0" fmla="*/ 1950541 w 3143733"/>
              <a:gd name="connsiteY0" fmla="*/ 152 h 1563213"/>
              <a:gd name="connsiteX1" fmla="*/ 0 w 3143733"/>
              <a:gd name="connsiteY1" fmla="*/ 1350668 h 1563213"/>
              <a:gd name="connsiteX2" fmla="*/ 302147 w 3143733"/>
              <a:gd name="connsiteY2" fmla="*/ 1561500 h 1563213"/>
              <a:gd name="connsiteX3" fmla="*/ 3143733 w 3143733"/>
              <a:gd name="connsiteY3" fmla="*/ 619844 h 1563213"/>
              <a:gd name="connsiteX4" fmla="*/ 2689598 w 3143733"/>
              <a:gd name="connsiteY4" fmla="*/ 384468 h 1563213"/>
              <a:gd name="connsiteX5" fmla="*/ 2604381 w 3143733"/>
              <a:gd name="connsiteY5" fmla="*/ 420597 h 1563213"/>
              <a:gd name="connsiteX6" fmla="*/ 2608039 w 3143733"/>
              <a:gd name="connsiteY6" fmla="*/ 341326 h 1563213"/>
              <a:gd name="connsiteX7" fmla="*/ 2339278 w 3143733"/>
              <a:gd name="connsiteY7" fmla="*/ 202295 h 1563213"/>
              <a:gd name="connsiteX8" fmla="*/ 2294459 w 3143733"/>
              <a:gd name="connsiteY8" fmla="*/ 230193 h 1563213"/>
              <a:gd name="connsiteX9" fmla="*/ 2296136 w 3143733"/>
              <a:gd name="connsiteY9" fmla="*/ 179886 h 1563213"/>
              <a:gd name="connsiteX10" fmla="*/ 2114116 w 3143733"/>
              <a:gd name="connsiteY10" fmla="*/ 85217 h 1563213"/>
              <a:gd name="connsiteX11" fmla="*/ 2076462 w 3143733"/>
              <a:gd name="connsiteY11" fmla="*/ 111895 h 1563213"/>
              <a:gd name="connsiteX12" fmla="*/ 2075547 w 3143733"/>
              <a:gd name="connsiteY12" fmla="*/ 65094 h 1563213"/>
              <a:gd name="connsiteX13" fmla="*/ 2075547 w 3143733"/>
              <a:gd name="connsiteY13" fmla="*/ 65094 h 1563213"/>
              <a:gd name="connsiteX14" fmla="*/ 1950389 w 3143733"/>
              <a:gd name="connsiteY14" fmla="*/ 0 h 1563213"/>
              <a:gd name="connsiteX0-1" fmla="*/ 1950541 w 3143733"/>
              <a:gd name="connsiteY0-2" fmla="*/ 152 h 1563213"/>
              <a:gd name="connsiteX1-3" fmla="*/ 0 w 3143733"/>
              <a:gd name="connsiteY1-4" fmla="*/ 1350668 h 1563213"/>
              <a:gd name="connsiteX2-5" fmla="*/ 302147 w 3143733"/>
              <a:gd name="connsiteY2-6" fmla="*/ 1561500 h 1563213"/>
              <a:gd name="connsiteX3-7" fmla="*/ 3143733 w 3143733"/>
              <a:gd name="connsiteY3-8" fmla="*/ 619844 h 1563213"/>
              <a:gd name="connsiteX4-9" fmla="*/ 2689598 w 3143733"/>
              <a:gd name="connsiteY4-10" fmla="*/ 384468 h 1563213"/>
              <a:gd name="connsiteX5-11" fmla="*/ 2604381 w 3143733"/>
              <a:gd name="connsiteY5-12" fmla="*/ 420597 h 1563213"/>
              <a:gd name="connsiteX6-13" fmla="*/ 2608039 w 3143733"/>
              <a:gd name="connsiteY6-14" fmla="*/ 341326 h 1563213"/>
              <a:gd name="connsiteX7-15" fmla="*/ 2339278 w 3143733"/>
              <a:gd name="connsiteY7-16" fmla="*/ 202295 h 1563213"/>
              <a:gd name="connsiteX8-17" fmla="*/ 2294459 w 3143733"/>
              <a:gd name="connsiteY8-18" fmla="*/ 230193 h 1563213"/>
              <a:gd name="connsiteX9-19" fmla="*/ 2296136 w 3143733"/>
              <a:gd name="connsiteY9-20" fmla="*/ 179886 h 1563213"/>
              <a:gd name="connsiteX10-21" fmla="*/ 2136738 w 3143733"/>
              <a:gd name="connsiteY10-22" fmla="*/ 97123 h 1563213"/>
              <a:gd name="connsiteX11-23" fmla="*/ 2076462 w 3143733"/>
              <a:gd name="connsiteY11-24" fmla="*/ 111895 h 1563213"/>
              <a:gd name="connsiteX12-25" fmla="*/ 2075547 w 3143733"/>
              <a:gd name="connsiteY12-26" fmla="*/ 65094 h 1563213"/>
              <a:gd name="connsiteX13-27" fmla="*/ 2075547 w 3143733"/>
              <a:gd name="connsiteY13-28" fmla="*/ 65094 h 1563213"/>
              <a:gd name="connsiteX14-29" fmla="*/ 1950389 w 3143733"/>
              <a:gd name="connsiteY14-30" fmla="*/ 0 h 1563213"/>
              <a:gd name="connsiteX15" fmla="*/ 1950541 w 3143733"/>
              <a:gd name="connsiteY15" fmla="*/ 152 h 1563213"/>
              <a:gd name="connsiteX0-31" fmla="*/ 1950541 w 3143733"/>
              <a:gd name="connsiteY0-32" fmla="*/ 152 h 1563213"/>
              <a:gd name="connsiteX1-33" fmla="*/ 0 w 3143733"/>
              <a:gd name="connsiteY1-34" fmla="*/ 1350668 h 1563213"/>
              <a:gd name="connsiteX2-35" fmla="*/ 302147 w 3143733"/>
              <a:gd name="connsiteY2-36" fmla="*/ 1561500 h 1563213"/>
              <a:gd name="connsiteX3-37" fmla="*/ 3143733 w 3143733"/>
              <a:gd name="connsiteY3-38" fmla="*/ 619844 h 1563213"/>
              <a:gd name="connsiteX4-39" fmla="*/ 2689598 w 3143733"/>
              <a:gd name="connsiteY4-40" fmla="*/ 384468 h 1563213"/>
              <a:gd name="connsiteX5-41" fmla="*/ 2604381 w 3143733"/>
              <a:gd name="connsiteY5-42" fmla="*/ 420597 h 1563213"/>
              <a:gd name="connsiteX6-43" fmla="*/ 2608039 w 3143733"/>
              <a:gd name="connsiteY6-44" fmla="*/ 341326 h 1563213"/>
              <a:gd name="connsiteX7-45" fmla="*/ 2339278 w 3143733"/>
              <a:gd name="connsiteY7-46" fmla="*/ 202295 h 1563213"/>
              <a:gd name="connsiteX8-47" fmla="*/ 2294459 w 3143733"/>
              <a:gd name="connsiteY8-48" fmla="*/ 230193 h 1563213"/>
              <a:gd name="connsiteX9-49" fmla="*/ 2296136 w 3143733"/>
              <a:gd name="connsiteY9-50" fmla="*/ 179886 h 1563213"/>
              <a:gd name="connsiteX10-51" fmla="*/ 2136738 w 3143733"/>
              <a:gd name="connsiteY10-52" fmla="*/ 97123 h 1563213"/>
              <a:gd name="connsiteX11-53" fmla="*/ 2072890 w 3143733"/>
              <a:gd name="connsiteY11-54" fmla="*/ 138089 h 1563213"/>
              <a:gd name="connsiteX12-55" fmla="*/ 2075547 w 3143733"/>
              <a:gd name="connsiteY12-56" fmla="*/ 65094 h 1563213"/>
              <a:gd name="connsiteX13-57" fmla="*/ 2075547 w 3143733"/>
              <a:gd name="connsiteY13-58" fmla="*/ 65094 h 1563213"/>
              <a:gd name="connsiteX14-59" fmla="*/ 1950389 w 3143733"/>
              <a:gd name="connsiteY14-60" fmla="*/ 0 h 1563213"/>
              <a:gd name="connsiteX15-61" fmla="*/ 1950541 w 3143733"/>
              <a:gd name="connsiteY15-62" fmla="*/ 152 h 1563213"/>
              <a:gd name="connsiteX0-63" fmla="*/ 1950541 w 3143733"/>
              <a:gd name="connsiteY0-64" fmla="*/ 152 h 1563213"/>
              <a:gd name="connsiteX1-65" fmla="*/ 0 w 3143733"/>
              <a:gd name="connsiteY1-66" fmla="*/ 1350668 h 1563213"/>
              <a:gd name="connsiteX2-67" fmla="*/ 302147 w 3143733"/>
              <a:gd name="connsiteY2-68" fmla="*/ 1561500 h 1563213"/>
              <a:gd name="connsiteX3-69" fmla="*/ 3143733 w 3143733"/>
              <a:gd name="connsiteY3-70" fmla="*/ 619844 h 1563213"/>
              <a:gd name="connsiteX4-71" fmla="*/ 2689598 w 3143733"/>
              <a:gd name="connsiteY4-72" fmla="*/ 384468 h 1563213"/>
              <a:gd name="connsiteX5-73" fmla="*/ 2604381 w 3143733"/>
              <a:gd name="connsiteY5-74" fmla="*/ 420597 h 1563213"/>
              <a:gd name="connsiteX6-75" fmla="*/ 2608039 w 3143733"/>
              <a:gd name="connsiteY6-76" fmla="*/ 341326 h 1563213"/>
              <a:gd name="connsiteX7-77" fmla="*/ 2367853 w 3143733"/>
              <a:gd name="connsiteY7-78" fmla="*/ 220154 h 1563213"/>
              <a:gd name="connsiteX8-79" fmla="*/ 2294459 w 3143733"/>
              <a:gd name="connsiteY8-80" fmla="*/ 230193 h 1563213"/>
              <a:gd name="connsiteX9-81" fmla="*/ 2296136 w 3143733"/>
              <a:gd name="connsiteY9-82" fmla="*/ 179886 h 1563213"/>
              <a:gd name="connsiteX10-83" fmla="*/ 2136738 w 3143733"/>
              <a:gd name="connsiteY10-84" fmla="*/ 97123 h 1563213"/>
              <a:gd name="connsiteX11-85" fmla="*/ 2072890 w 3143733"/>
              <a:gd name="connsiteY11-86" fmla="*/ 138089 h 1563213"/>
              <a:gd name="connsiteX12-87" fmla="*/ 2075547 w 3143733"/>
              <a:gd name="connsiteY12-88" fmla="*/ 65094 h 1563213"/>
              <a:gd name="connsiteX13-89" fmla="*/ 2075547 w 3143733"/>
              <a:gd name="connsiteY13-90" fmla="*/ 65094 h 1563213"/>
              <a:gd name="connsiteX14-91" fmla="*/ 1950389 w 3143733"/>
              <a:gd name="connsiteY14-92" fmla="*/ 0 h 1563213"/>
              <a:gd name="connsiteX15-93" fmla="*/ 1950541 w 3143733"/>
              <a:gd name="connsiteY15-94" fmla="*/ 152 h 1563213"/>
              <a:gd name="connsiteX0-95" fmla="*/ 1950541 w 3143733"/>
              <a:gd name="connsiteY0-96" fmla="*/ 152 h 1563213"/>
              <a:gd name="connsiteX1-97" fmla="*/ 0 w 3143733"/>
              <a:gd name="connsiteY1-98" fmla="*/ 1350668 h 1563213"/>
              <a:gd name="connsiteX2-99" fmla="*/ 302147 w 3143733"/>
              <a:gd name="connsiteY2-100" fmla="*/ 1561500 h 1563213"/>
              <a:gd name="connsiteX3-101" fmla="*/ 3143733 w 3143733"/>
              <a:gd name="connsiteY3-102" fmla="*/ 619844 h 1563213"/>
              <a:gd name="connsiteX4-103" fmla="*/ 2689598 w 3143733"/>
              <a:gd name="connsiteY4-104" fmla="*/ 384468 h 1563213"/>
              <a:gd name="connsiteX5-105" fmla="*/ 2604381 w 3143733"/>
              <a:gd name="connsiteY5-106" fmla="*/ 420597 h 1563213"/>
              <a:gd name="connsiteX6-107" fmla="*/ 2608039 w 3143733"/>
              <a:gd name="connsiteY6-108" fmla="*/ 341326 h 1563213"/>
              <a:gd name="connsiteX7-109" fmla="*/ 2367853 w 3143733"/>
              <a:gd name="connsiteY7-110" fmla="*/ 220154 h 1563213"/>
              <a:gd name="connsiteX8-111" fmla="*/ 2287315 w 3143733"/>
              <a:gd name="connsiteY8-112" fmla="*/ 258768 h 1563213"/>
              <a:gd name="connsiteX9-113" fmla="*/ 2296136 w 3143733"/>
              <a:gd name="connsiteY9-114" fmla="*/ 179886 h 1563213"/>
              <a:gd name="connsiteX10-115" fmla="*/ 2136738 w 3143733"/>
              <a:gd name="connsiteY10-116" fmla="*/ 97123 h 1563213"/>
              <a:gd name="connsiteX11-117" fmla="*/ 2072890 w 3143733"/>
              <a:gd name="connsiteY11-118" fmla="*/ 138089 h 1563213"/>
              <a:gd name="connsiteX12-119" fmla="*/ 2075547 w 3143733"/>
              <a:gd name="connsiteY12-120" fmla="*/ 65094 h 1563213"/>
              <a:gd name="connsiteX13-121" fmla="*/ 2075547 w 3143733"/>
              <a:gd name="connsiteY13-122" fmla="*/ 65094 h 1563213"/>
              <a:gd name="connsiteX14-123" fmla="*/ 1950389 w 3143733"/>
              <a:gd name="connsiteY14-124" fmla="*/ 0 h 1563213"/>
              <a:gd name="connsiteX15-125" fmla="*/ 1950541 w 3143733"/>
              <a:gd name="connsiteY15-126" fmla="*/ 152 h 1563213"/>
              <a:gd name="connsiteX0-127" fmla="*/ 1950541 w 3143733"/>
              <a:gd name="connsiteY0-128" fmla="*/ 152 h 1545878"/>
              <a:gd name="connsiteX1-129" fmla="*/ 0 w 3143733"/>
              <a:gd name="connsiteY1-130" fmla="*/ 1350668 h 1545878"/>
              <a:gd name="connsiteX2-131" fmla="*/ 325959 w 3143733"/>
              <a:gd name="connsiteY2-132" fmla="*/ 1544037 h 1545878"/>
              <a:gd name="connsiteX3-133" fmla="*/ 3143733 w 3143733"/>
              <a:gd name="connsiteY3-134" fmla="*/ 619844 h 1545878"/>
              <a:gd name="connsiteX4-135" fmla="*/ 2689598 w 3143733"/>
              <a:gd name="connsiteY4-136" fmla="*/ 384468 h 1545878"/>
              <a:gd name="connsiteX5-137" fmla="*/ 2604381 w 3143733"/>
              <a:gd name="connsiteY5-138" fmla="*/ 420597 h 1545878"/>
              <a:gd name="connsiteX6-139" fmla="*/ 2608039 w 3143733"/>
              <a:gd name="connsiteY6-140" fmla="*/ 341326 h 1545878"/>
              <a:gd name="connsiteX7-141" fmla="*/ 2367853 w 3143733"/>
              <a:gd name="connsiteY7-142" fmla="*/ 220154 h 1545878"/>
              <a:gd name="connsiteX8-143" fmla="*/ 2287315 w 3143733"/>
              <a:gd name="connsiteY8-144" fmla="*/ 258768 h 1545878"/>
              <a:gd name="connsiteX9-145" fmla="*/ 2296136 w 3143733"/>
              <a:gd name="connsiteY9-146" fmla="*/ 179886 h 1545878"/>
              <a:gd name="connsiteX10-147" fmla="*/ 2136738 w 3143733"/>
              <a:gd name="connsiteY10-148" fmla="*/ 97123 h 1545878"/>
              <a:gd name="connsiteX11-149" fmla="*/ 2072890 w 3143733"/>
              <a:gd name="connsiteY11-150" fmla="*/ 138089 h 1545878"/>
              <a:gd name="connsiteX12-151" fmla="*/ 2075547 w 3143733"/>
              <a:gd name="connsiteY12-152" fmla="*/ 65094 h 1545878"/>
              <a:gd name="connsiteX13-153" fmla="*/ 2075547 w 3143733"/>
              <a:gd name="connsiteY13-154" fmla="*/ 65094 h 1545878"/>
              <a:gd name="connsiteX14-155" fmla="*/ 1950389 w 3143733"/>
              <a:gd name="connsiteY14-156" fmla="*/ 0 h 1545878"/>
              <a:gd name="connsiteX15-157" fmla="*/ 1950541 w 3143733"/>
              <a:gd name="connsiteY15-158" fmla="*/ 152 h 1545878"/>
              <a:gd name="connsiteX0-159" fmla="*/ 1944191 w 3137383"/>
              <a:gd name="connsiteY0-160" fmla="*/ 152 h 1545865"/>
              <a:gd name="connsiteX1-161" fmla="*/ 0 w 3137383"/>
              <a:gd name="connsiteY1-162" fmla="*/ 1349080 h 1545865"/>
              <a:gd name="connsiteX2-163" fmla="*/ 319609 w 3137383"/>
              <a:gd name="connsiteY2-164" fmla="*/ 1544037 h 1545865"/>
              <a:gd name="connsiteX3-165" fmla="*/ 3137383 w 3137383"/>
              <a:gd name="connsiteY3-166" fmla="*/ 619844 h 1545865"/>
              <a:gd name="connsiteX4-167" fmla="*/ 2683248 w 3137383"/>
              <a:gd name="connsiteY4-168" fmla="*/ 384468 h 1545865"/>
              <a:gd name="connsiteX5-169" fmla="*/ 2598031 w 3137383"/>
              <a:gd name="connsiteY5-170" fmla="*/ 420597 h 1545865"/>
              <a:gd name="connsiteX6-171" fmla="*/ 2601689 w 3137383"/>
              <a:gd name="connsiteY6-172" fmla="*/ 341326 h 1545865"/>
              <a:gd name="connsiteX7-173" fmla="*/ 2361503 w 3137383"/>
              <a:gd name="connsiteY7-174" fmla="*/ 220154 h 1545865"/>
              <a:gd name="connsiteX8-175" fmla="*/ 2280965 w 3137383"/>
              <a:gd name="connsiteY8-176" fmla="*/ 258768 h 1545865"/>
              <a:gd name="connsiteX9-177" fmla="*/ 2289786 w 3137383"/>
              <a:gd name="connsiteY9-178" fmla="*/ 179886 h 1545865"/>
              <a:gd name="connsiteX10-179" fmla="*/ 2130388 w 3137383"/>
              <a:gd name="connsiteY10-180" fmla="*/ 97123 h 1545865"/>
              <a:gd name="connsiteX11-181" fmla="*/ 2066540 w 3137383"/>
              <a:gd name="connsiteY11-182" fmla="*/ 138089 h 1545865"/>
              <a:gd name="connsiteX12-183" fmla="*/ 2069197 w 3137383"/>
              <a:gd name="connsiteY12-184" fmla="*/ 65094 h 1545865"/>
              <a:gd name="connsiteX13-185" fmla="*/ 2069197 w 3137383"/>
              <a:gd name="connsiteY13-186" fmla="*/ 65094 h 1545865"/>
              <a:gd name="connsiteX14-187" fmla="*/ 1944039 w 3137383"/>
              <a:gd name="connsiteY14-188" fmla="*/ 0 h 1545865"/>
              <a:gd name="connsiteX15-189" fmla="*/ 1944191 w 3137383"/>
              <a:gd name="connsiteY15-190" fmla="*/ 152 h 1545865"/>
              <a:gd name="connsiteX0-191" fmla="*/ 1944191 w 3137383"/>
              <a:gd name="connsiteY0-192" fmla="*/ 152 h 1545865"/>
              <a:gd name="connsiteX1-193" fmla="*/ 0 w 3137383"/>
              <a:gd name="connsiteY1-194" fmla="*/ 1349080 h 1545865"/>
              <a:gd name="connsiteX2-195" fmla="*/ 319609 w 3137383"/>
              <a:gd name="connsiteY2-196" fmla="*/ 1544037 h 1545865"/>
              <a:gd name="connsiteX3-197" fmla="*/ 3137383 w 3137383"/>
              <a:gd name="connsiteY3-198" fmla="*/ 610319 h 1545865"/>
              <a:gd name="connsiteX4-199" fmla="*/ 2683248 w 3137383"/>
              <a:gd name="connsiteY4-200" fmla="*/ 384468 h 1545865"/>
              <a:gd name="connsiteX5-201" fmla="*/ 2598031 w 3137383"/>
              <a:gd name="connsiteY5-202" fmla="*/ 420597 h 1545865"/>
              <a:gd name="connsiteX6-203" fmla="*/ 2601689 w 3137383"/>
              <a:gd name="connsiteY6-204" fmla="*/ 341326 h 1545865"/>
              <a:gd name="connsiteX7-205" fmla="*/ 2361503 w 3137383"/>
              <a:gd name="connsiteY7-206" fmla="*/ 220154 h 1545865"/>
              <a:gd name="connsiteX8-207" fmla="*/ 2280965 w 3137383"/>
              <a:gd name="connsiteY8-208" fmla="*/ 258768 h 1545865"/>
              <a:gd name="connsiteX9-209" fmla="*/ 2289786 w 3137383"/>
              <a:gd name="connsiteY9-210" fmla="*/ 179886 h 1545865"/>
              <a:gd name="connsiteX10-211" fmla="*/ 2130388 w 3137383"/>
              <a:gd name="connsiteY10-212" fmla="*/ 97123 h 1545865"/>
              <a:gd name="connsiteX11-213" fmla="*/ 2066540 w 3137383"/>
              <a:gd name="connsiteY11-214" fmla="*/ 138089 h 1545865"/>
              <a:gd name="connsiteX12-215" fmla="*/ 2069197 w 3137383"/>
              <a:gd name="connsiteY12-216" fmla="*/ 65094 h 1545865"/>
              <a:gd name="connsiteX13-217" fmla="*/ 2069197 w 3137383"/>
              <a:gd name="connsiteY13-218" fmla="*/ 65094 h 1545865"/>
              <a:gd name="connsiteX14-219" fmla="*/ 1944039 w 3137383"/>
              <a:gd name="connsiteY14-220" fmla="*/ 0 h 1545865"/>
              <a:gd name="connsiteX15-221" fmla="*/ 1944191 w 3137383"/>
              <a:gd name="connsiteY15-222" fmla="*/ 152 h 1545865"/>
              <a:gd name="connsiteX0-223" fmla="*/ 1944191 w 3137383"/>
              <a:gd name="connsiteY0-224" fmla="*/ 152 h 1545865"/>
              <a:gd name="connsiteX1-225" fmla="*/ 0 w 3137383"/>
              <a:gd name="connsiteY1-226" fmla="*/ 1349080 h 1545865"/>
              <a:gd name="connsiteX2-227" fmla="*/ 319609 w 3137383"/>
              <a:gd name="connsiteY2-228" fmla="*/ 1544037 h 1545865"/>
              <a:gd name="connsiteX3-229" fmla="*/ 3137383 w 3137383"/>
              <a:gd name="connsiteY3-230" fmla="*/ 605557 h 1545865"/>
              <a:gd name="connsiteX4-231" fmla="*/ 2683248 w 3137383"/>
              <a:gd name="connsiteY4-232" fmla="*/ 384468 h 1545865"/>
              <a:gd name="connsiteX5-233" fmla="*/ 2598031 w 3137383"/>
              <a:gd name="connsiteY5-234" fmla="*/ 420597 h 1545865"/>
              <a:gd name="connsiteX6-235" fmla="*/ 2601689 w 3137383"/>
              <a:gd name="connsiteY6-236" fmla="*/ 341326 h 1545865"/>
              <a:gd name="connsiteX7-237" fmla="*/ 2361503 w 3137383"/>
              <a:gd name="connsiteY7-238" fmla="*/ 220154 h 1545865"/>
              <a:gd name="connsiteX8-239" fmla="*/ 2280965 w 3137383"/>
              <a:gd name="connsiteY8-240" fmla="*/ 258768 h 1545865"/>
              <a:gd name="connsiteX9-241" fmla="*/ 2289786 w 3137383"/>
              <a:gd name="connsiteY9-242" fmla="*/ 179886 h 1545865"/>
              <a:gd name="connsiteX10-243" fmla="*/ 2130388 w 3137383"/>
              <a:gd name="connsiteY10-244" fmla="*/ 97123 h 1545865"/>
              <a:gd name="connsiteX11-245" fmla="*/ 2066540 w 3137383"/>
              <a:gd name="connsiteY11-246" fmla="*/ 138089 h 1545865"/>
              <a:gd name="connsiteX12-247" fmla="*/ 2069197 w 3137383"/>
              <a:gd name="connsiteY12-248" fmla="*/ 65094 h 1545865"/>
              <a:gd name="connsiteX13-249" fmla="*/ 2069197 w 3137383"/>
              <a:gd name="connsiteY13-250" fmla="*/ 65094 h 1545865"/>
              <a:gd name="connsiteX14-251" fmla="*/ 1944039 w 3137383"/>
              <a:gd name="connsiteY14-252" fmla="*/ 0 h 1545865"/>
              <a:gd name="connsiteX15-253" fmla="*/ 1944191 w 3137383"/>
              <a:gd name="connsiteY15-254" fmla="*/ 152 h 15458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61" y="connsiteY15-62"/>
              </a:cxn>
            </a:cxnLst>
            <a:rect l="l" t="t" r="r" b="b"/>
            <a:pathLst>
              <a:path w="3137383" h="1545865">
                <a:moveTo>
                  <a:pt x="1944191" y="152"/>
                </a:moveTo>
                <a:lnTo>
                  <a:pt x="0" y="1349080"/>
                </a:lnTo>
                <a:cubicBezTo>
                  <a:pt x="0" y="1349080"/>
                  <a:pt x="106795" y="1567971"/>
                  <a:pt x="319609" y="1544037"/>
                </a:cubicBezTo>
                <a:lnTo>
                  <a:pt x="3137383" y="605557"/>
                </a:lnTo>
                <a:lnTo>
                  <a:pt x="2683248" y="384468"/>
                </a:lnTo>
                <a:lnTo>
                  <a:pt x="2598031" y="420597"/>
                </a:lnTo>
                <a:lnTo>
                  <a:pt x="2601689" y="341326"/>
                </a:lnTo>
                <a:lnTo>
                  <a:pt x="2361503" y="220154"/>
                </a:lnTo>
                <a:lnTo>
                  <a:pt x="2280965" y="258768"/>
                </a:lnTo>
                <a:lnTo>
                  <a:pt x="2289786" y="179886"/>
                </a:lnTo>
                <a:lnTo>
                  <a:pt x="2130388" y="97123"/>
                </a:lnTo>
                <a:lnTo>
                  <a:pt x="2066540" y="138089"/>
                </a:lnTo>
                <a:lnTo>
                  <a:pt x="2069197" y="65094"/>
                </a:lnTo>
                <a:lnTo>
                  <a:pt x="2069197" y="65094"/>
                </a:lnTo>
                <a:lnTo>
                  <a:pt x="1944039" y="0"/>
                </a:lnTo>
                <a:lnTo>
                  <a:pt x="1944191" y="152"/>
                </a:lnTo>
                <a:close/>
              </a:path>
            </a:pathLst>
          </a:custGeom>
          <a:gradFill flip="none" rotWithShape="1">
            <a:gsLst>
              <a:gs pos="0">
                <a:schemeClr val="accent1">
                  <a:lumMod val="60000"/>
                  <a:lumOff val="40000"/>
                </a:schemeClr>
              </a:gs>
              <a:gs pos="41000">
                <a:schemeClr val="accent1">
                  <a:lumMod val="20000"/>
                  <a:lumOff val="80000"/>
                </a:schemeClr>
              </a:gs>
              <a:gs pos="100000">
                <a:srgbClr val="FFFFFF"/>
              </a:gs>
            </a:gsLst>
            <a:lin ang="1890000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8" name="任意多边形: 形状 27"/>
          <p:cNvSpPr/>
          <p:nvPr>
            <p:custDataLst>
              <p:tags r:id="rId18"/>
            </p:custDataLst>
          </p:nvPr>
        </p:nvSpPr>
        <p:spPr>
          <a:xfrm flipH="1">
            <a:off x="9463617" y="1076325"/>
            <a:ext cx="1646767" cy="1187450"/>
          </a:xfrm>
          <a:custGeom>
            <a:avLst/>
            <a:gdLst>
              <a:gd name="connsiteX0" fmla="*/ 1653273 w 1654492"/>
              <a:gd name="connsiteY0" fmla="*/ 0 h 1177642"/>
              <a:gd name="connsiteX1" fmla="*/ 1654492 w 1654492"/>
              <a:gd name="connsiteY1" fmla="*/ 46648 h 1177642"/>
              <a:gd name="connsiteX2" fmla="*/ 0 w 1654492"/>
              <a:gd name="connsiteY2" fmla="*/ 1177642 h 1177642"/>
              <a:gd name="connsiteX0-1" fmla="*/ 1872348 w 1873567"/>
              <a:gd name="connsiteY0-2" fmla="*/ 0 h 1295117"/>
              <a:gd name="connsiteX1-3" fmla="*/ 1873567 w 1873567"/>
              <a:gd name="connsiteY1-4" fmla="*/ 46648 h 1295117"/>
              <a:gd name="connsiteX2-5" fmla="*/ 0 w 1873567"/>
              <a:gd name="connsiteY2-6" fmla="*/ 1295117 h 1295117"/>
              <a:gd name="connsiteX0-7" fmla="*/ 1872348 w 1872384"/>
              <a:gd name="connsiteY0-8" fmla="*/ 0 h 1295117"/>
              <a:gd name="connsiteX1-9" fmla="*/ 1869995 w 1872384"/>
              <a:gd name="connsiteY1-10" fmla="*/ 79986 h 1295117"/>
              <a:gd name="connsiteX2-11" fmla="*/ 0 w 1872384"/>
              <a:gd name="connsiteY2-12" fmla="*/ 1295117 h 1295117"/>
              <a:gd name="connsiteX0-13" fmla="*/ 1872348 w 1874758"/>
              <a:gd name="connsiteY0-14" fmla="*/ 0 h 1295117"/>
              <a:gd name="connsiteX1-15" fmla="*/ 1874758 w 1874758"/>
              <a:gd name="connsiteY1-16" fmla="*/ 71652 h 1295117"/>
              <a:gd name="connsiteX2-17" fmla="*/ 0 w 1874758"/>
              <a:gd name="connsiteY2-18" fmla="*/ 1295117 h 1295117"/>
            </a:gdLst>
            <a:ahLst/>
            <a:cxnLst>
              <a:cxn ang="0">
                <a:pos x="connsiteX0-1" y="connsiteY0-2"/>
              </a:cxn>
              <a:cxn ang="0">
                <a:pos x="connsiteX1-3" y="connsiteY1-4"/>
              </a:cxn>
              <a:cxn ang="0">
                <a:pos x="connsiteX2-5" y="connsiteY2-6"/>
              </a:cxn>
            </a:cxnLst>
            <a:rect l="l" t="t" r="r" b="b"/>
            <a:pathLst>
              <a:path w="1874758" h="1295117">
                <a:moveTo>
                  <a:pt x="1872348" y="0"/>
                </a:moveTo>
                <a:cubicBezTo>
                  <a:pt x="1872754" y="15549"/>
                  <a:pt x="1874352" y="56103"/>
                  <a:pt x="1874758" y="71652"/>
                </a:cubicBezTo>
                <a:cubicBezTo>
                  <a:pt x="1323261" y="448650"/>
                  <a:pt x="551497" y="918119"/>
                  <a:pt x="0" y="1295117"/>
                </a:cubicBezTo>
              </a:path>
            </a:pathLst>
          </a:custGeom>
          <a:gradFill flip="none" rotWithShape="1">
            <a:gsLst>
              <a:gs pos="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9" name="任意多边形: 形状 28"/>
          <p:cNvSpPr/>
          <p:nvPr>
            <p:custDataLst>
              <p:tags r:id="rId19"/>
            </p:custDataLst>
          </p:nvPr>
        </p:nvSpPr>
        <p:spPr>
          <a:xfrm flipH="1">
            <a:off x="9268883" y="1181100"/>
            <a:ext cx="1775883" cy="1123950"/>
          </a:xfrm>
          <a:custGeom>
            <a:avLst/>
            <a:gdLst>
              <a:gd name="connsiteX0" fmla="*/ 0 w 1715622"/>
              <a:gd name="connsiteY0" fmla="*/ 1043033 h 1043032"/>
              <a:gd name="connsiteX1" fmla="*/ 1715623 w 1715622"/>
              <a:gd name="connsiteY1" fmla="*/ 49240 h 1043032"/>
              <a:gd name="connsiteX2" fmla="*/ 1715623 w 1715622"/>
              <a:gd name="connsiteY2" fmla="*/ 0 h 1043032"/>
              <a:gd name="connsiteX0-1" fmla="*/ 0 w 1874373"/>
              <a:gd name="connsiteY0-2" fmla="*/ 1122408 h 1122408"/>
              <a:gd name="connsiteX1-3" fmla="*/ 1874373 w 1874373"/>
              <a:gd name="connsiteY1-4" fmla="*/ 49240 h 1122408"/>
              <a:gd name="connsiteX2-5" fmla="*/ 1874373 w 1874373"/>
              <a:gd name="connsiteY2-6" fmla="*/ 0 h 1122408"/>
              <a:gd name="connsiteX0-7" fmla="*/ 0 w 1874373"/>
              <a:gd name="connsiteY0-8" fmla="*/ 1122408 h 1122408"/>
              <a:gd name="connsiteX1-9" fmla="*/ 1870801 w 1874373"/>
              <a:gd name="connsiteY1-10" fmla="*/ 86149 h 1122408"/>
              <a:gd name="connsiteX2-11" fmla="*/ 1874373 w 1874373"/>
              <a:gd name="connsiteY2-12" fmla="*/ 0 h 1122408"/>
              <a:gd name="connsiteX0-13" fmla="*/ 0 w 1875563"/>
              <a:gd name="connsiteY0-14" fmla="*/ 1122408 h 1122408"/>
              <a:gd name="connsiteX1-15" fmla="*/ 1875563 w 1875563"/>
              <a:gd name="connsiteY1-16" fmla="*/ 75434 h 1122408"/>
              <a:gd name="connsiteX2-17" fmla="*/ 1874373 w 1875563"/>
              <a:gd name="connsiteY2-18" fmla="*/ 0 h 1122408"/>
              <a:gd name="connsiteX0-19" fmla="*/ 0 w 2020819"/>
              <a:gd name="connsiteY0-20" fmla="*/ 1224802 h 1224802"/>
              <a:gd name="connsiteX1-21" fmla="*/ 2020819 w 2020819"/>
              <a:gd name="connsiteY1-22" fmla="*/ 75434 h 1224802"/>
              <a:gd name="connsiteX2-23" fmla="*/ 2019629 w 2020819"/>
              <a:gd name="connsiteY2-24" fmla="*/ 0 h 1224802"/>
            </a:gdLst>
            <a:ahLst/>
            <a:cxnLst>
              <a:cxn ang="0">
                <a:pos x="connsiteX0-1" y="connsiteY0-2"/>
              </a:cxn>
              <a:cxn ang="0">
                <a:pos x="connsiteX1-3" y="connsiteY1-4"/>
              </a:cxn>
              <a:cxn ang="0">
                <a:pos x="connsiteX2-5" y="connsiteY2-6"/>
              </a:cxn>
            </a:cxnLst>
            <a:rect l="l" t="t" r="r" b="b"/>
            <a:pathLst>
              <a:path w="2020819" h="1224802">
                <a:moveTo>
                  <a:pt x="0" y="1224802"/>
                </a:moveTo>
                <a:lnTo>
                  <a:pt x="2020819" y="75434"/>
                </a:lnTo>
                <a:cubicBezTo>
                  <a:pt x="2020819" y="59021"/>
                  <a:pt x="2019629" y="16413"/>
                  <a:pt x="2019629" y="0"/>
                </a:cubicBezTo>
              </a:path>
            </a:pathLst>
          </a:custGeom>
          <a:gradFill flip="none" rotWithShape="1">
            <a:gsLst>
              <a:gs pos="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30" name="任意多边形: 形状 29"/>
          <p:cNvSpPr/>
          <p:nvPr>
            <p:custDataLst>
              <p:tags r:id="rId20"/>
            </p:custDataLst>
          </p:nvPr>
        </p:nvSpPr>
        <p:spPr>
          <a:xfrm flipH="1">
            <a:off x="8997950" y="1330325"/>
            <a:ext cx="2053167" cy="1031875"/>
          </a:xfrm>
          <a:custGeom>
            <a:avLst/>
            <a:gdLst>
              <a:gd name="connsiteX0" fmla="*/ 0 w 2196893"/>
              <a:gd name="connsiteY0" fmla="*/ 1058887 h 1058887"/>
              <a:gd name="connsiteX1" fmla="*/ 2196589 w 2196893"/>
              <a:gd name="connsiteY1" fmla="*/ 77747 h 1058887"/>
              <a:gd name="connsiteX2" fmla="*/ 2196894 w 2196893"/>
              <a:gd name="connsiteY2" fmla="*/ 0 h 1058887"/>
              <a:gd name="connsiteX0-1" fmla="*/ 0 w 2337388"/>
              <a:gd name="connsiteY0-2" fmla="*/ 1125562 h 1125562"/>
              <a:gd name="connsiteX1-3" fmla="*/ 2337083 w 2337388"/>
              <a:gd name="connsiteY1-4" fmla="*/ 77747 h 1125562"/>
              <a:gd name="connsiteX2-5" fmla="*/ 2337388 w 2337388"/>
              <a:gd name="connsiteY2-6" fmla="*/ 0 h 1125562"/>
            </a:gdLst>
            <a:ahLst/>
            <a:cxnLst>
              <a:cxn ang="0">
                <a:pos x="connsiteX0-1" y="connsiteY0-2"/>
              </a:cxn>
              <a:cxn ang="0">
                <a:pos x="connsiteX1-3" y="connsiteY1-4"/>
              </a:cxn>
              <a:cxn ang="0">
                <a:pos x="connsiteX2-5" y="connsiteY2-6"/>
              </a:cxn>
            </a:cxnLst>
            <a:rect l="l" t="t" r="r" b="b"/>
            <a:pathLst>
              <a:path w="2337388" h="1125562">
                <a:moveTo>
                  <a:pt x="0" y="1125562"/>
                </a:moveTo>
                <a:lnTo>
                  <a:pt x="2337083" y="77747"/>
                </a:lnTo>
                <a:cubicBezTo>
                  <a:pt x="2337185" y="51831"/>
                  <a:pt x="2337286" y="25916"/>
                  <a:pt x="2337388" y="0"/>
                </a:cubicBezTo>
              </a:path>
            </a:pathLst>
          </a:custGeom>
          <a:gradFill flip="none" rotWithShape="1">
            <a:gsLst>
              <a:gs pos="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31" name="任意多边形: 形状 30"/>
          <p:cNvSpPr/>
          <p:nvPr>
            <p:custDataLst>
              <p:tags r:id="rId21"/>
            </p:custDataLst>
          </p:nvPr>
        </p:nvSpPr>
        <p:spPr>
          <a:xfrm flipH="1">
            <a:off x="8745220" y="1467485"/>
            <a:ext cx="2279649" cy="922655"/>
          </a:xfrm>
          <a:custGeom>
            <a:avLst/>
            <a:gdLst>
              <a:gd name="connsiteX0" fmla="*/ 2595539 w 2595538"/>
              <a:gd name="connsiteY0" fmla="*/ 0 h 1005835"/>
              <a:gd name="connsiteX1" fmla="*/ 0 w 2595538"/>
              <a:gd name="connsiteY1" fmla="*/ 1005836 h 1005835"/>
            </a:gdLst>
            <a:ahLst/>
            <a:cxnLst>
              <a:cxn ang="0">
                <a:pos x="connsiteX0" y="connsiteY0"/>
              </a:cxn>
              <a:cxn ang="0">
                <a:pos x="connsiteX1" y="connsiteY1"/>
              </a:cxn>
            </a:cxnLst>
            <a:rect l="l" t="t" r="r" b="b"/>
            <a:pathLst>
              <a:path w="2595538" h="1005835">
                <a:moveTo>
                  <a:pt x="2595539" y="0"/>
                </a:moveTo>
                <a:lnTo>
                  <a:pt x="0" y="1005836"/>
                </a:lnTo>
              </a:path>
            </a:pathLst>
          </a:custGeom>
          <a:ln w="6443" cap="flat">
            <a:gradFill flip="none" rotWithShape="1">
              <a:gsLst>
                <a:gs pos="0">
                  <a:schemeClr val="accent1">
                    <a:lumMod val="40000"/>
                    <a:lumOff val="60000"/>
                    <a:alpha val="0"/>
                  </a:schemeClr>
                </a:gs>
                <a:gs pos="100000">
                  <a:schemeClr val="accent1">
                    <a:lumMod val="40000"/>
                    <a:lumOff val="60000"/>
                  </a:schemeClr>
                </a:gs>
              </a:gsLst>
              <a:lin ang="0" scaled="1"/>
              <a:tileRect/>
            </a:gradFill>
            <a:prstDash val="solid"/>
            <a:miter/>
          </a:ln>
        </p:spPr>
        <p:txBody>
          <a:bodyPr rtlCol="0" anchor="ctr"/>
          <a:lstStyle/>
          <a:p>
            <a:pPr fontAlgn="auto"/>
            <a:endParaRPr lang="zh-CN" altLang="en-US" sz="1350" strike="noStrike" noProof="1"/>
          </a:p>
        </p:txBody>
      </p:sp>
      <p:sp>
        <p:nvSpPr>
          <p:cNvPr id="32" name="任意多边形: 形状 31"/>
          <p:cNvSpPr/>
          <p:nvPr>
            <p:custDataLst>
              <p:tags r:id="rId22"/>
            </p:custDataLst>
          </p:nvPr>
        </p:nvSpPr>
        <p:spPr>
          <a:xfrm flipH="1">
            <a:off x="9147175" y="1254760"/>
            <a:ext cx="1724025" cy="978535"/>
          </a:xfrm>
          <a:custGeom>
            <a:avLst/>
            <a:gdLst>
              <a:gd name="connsiteX0" fmla="*/ 1962737 w 1962737"/>
              <a:gd name="connsiteY0" fmla="*/ 0 h 1066509"/>
              <a:gd name="connsiteX1" fmla="*/ 0 w 1962737"/>
              <a:gd name="connsiteY1" fmla="*/ 1066509 h 1066509"/>
            </a:gdLst>
            <a:ahLst/>
            <a:cxnLst>
              <a:cxn ang="0">
                <a:pos x="connsiteX0" y="connsiteY0"/>
              </a:cxn>
              <a:cxn ang="0">
                <a:pos x="connsiteX1" y="connsiteY1"/>
              </a:cxn>
            </a:cxnLst>
            <a:rect l="l" t="t" r="r" b="b"/>
            <a:pathLst>
              <a:path w="1962737" h="1066509">
                <a:moveTo>
                  <a:pt x="1962737" y="0"/>
                </a:moveTo>
                <a:lnTo>
                  <a:pt x="0" y="1066509"/>
                </a:lnTo>
              </a:path>
            </a:pathLst>
          </a:custGeom>
          <a:ln w="6350" cap="flat">
            <a:gradFill flip="none" rotWithShape="1">
              <a:gsLst>
                <a:gs pos="0">
                  <a:schemeClr val="accent1">
                    <a:lumMod val="60000"/>
                    <a:lumOff val="40000"/>
                    <a:alpha val="0"/>
                  </a:schemeClr>
                </a:gs>
                <a:gs pos="100000">
                  <a:schemeClr val="accent1">
                    <a:lumMod val="60000"/>
                    <a:lumOff val="40000"/>
                  </a:schemeClr>
                </a:gs>
              </a:gsLst>
              <a:lin ang="0" scaled="1"/>
              <a:tileRect/>
            </a:gradFill>
            <a:prstDash val="solid"/>
            <a:miter/>
          </a:ln>
        </p:spPr>
        <p:txBody>
          <a:bodyPr rtlCol="0" anchor="ctr"/>
          <a:lstStyle/>
          <a:p>
            <a:pPr fontAlgn="auto"/>
            <a:endParaRPr lang="zh-CN" altLang="en-US" sz="1350" strike="noStrike" noProof="1"/>
          </a:p>
        </p:txBody>
      </p:sp>
      <p:sp>
        <p:nvSpPr>
          <p:cNvPr id="33" name="任意多边形: 形状 32"/>
          <p:cNvSpPr/>
          <p:nvPr>
            <p:custDataLst>
              <p:tags r:id="rId23"/>
            </p:custDataLst>
          </p:nvPr>
        </p:nvSpPr>
        <p:spPr>
          <a:xfrm flipH="1">
            <a:off x="8635365" y="1527175"/>
            <a:ext cx="2005329" cy="750570"/>
          </a:xfrm>
          <a:custGeom>
            <a:avLst/>
            <a:gdLst>
              <a:gd name="connsiteX0" fmla="*/ 2282873 w 2282872"/>
              <a:gd name="connsiteY0" fmla="*/ 0 h 818175"/>
              <a:gd name="connsiteX1" fmla="*/ 0 w 2282872"/>
              <a:gd name="connsiteY1" fmla="*/ 818176 h 818175"/>
            </a:gdLst>
            <a:ahLst/>
            <a:cxnLst>
              <a:cxn ang="0">
                <a:pos x="connsiteX0" y="connsiteY0"/>
              </a:cxn>
              <a:cxn ang="0">
                <a:pos x="connsiteX1" y="connsiteY1"/>
              </a:cxn>
            </a:cxnLst>
            <a:rect l="l" t="t" r="r" b="b"/>
            <a:pathLst>
              <a:path w="2282872" h="818175">
                <a:moveTo>
                  <a:pt x="2282873" y="0"/>
                </a:moveTo>
                <a:lnTo>
                  <a:pt x="0" y="818176"/>
                </a:lnTo>
              </a:path>
            </a:pathLst>
          </a:custGeom>
          <a:ln w="6443" cap="flat">
            <a:gradFill flip="none" rotWithShape="1">
              <a:gsLst>
                <a:gs pos="0">
                  <a:schemeClr val="accent1">
                    <a:lumMod val="60000"/>
                    <a:lumOff val="40000"/>
                    <a:alpha val="0"/>
                  </a:schemeClr>
                </a:gs>
                <a:gs pos="100000">
                  <a:schemeClr val="accent1">
                    <a:lumMod val="60000"/>
                    <a:lumOff val="40000"/>
                  </a:schemeClr>
                </a:gs>
              </a:gsLst>
              <a:lin ang="0" scaled="1"/>
              <a:tileRect/>
            </a:gradFill>
            <a:prstDash val="solid"/>
            <a:miter/>
          </a:ln>
        </p:spPr>
        <p:txBody>
          <a:bodyPr rtlCol="0" anchor="ctr"/>
          <a:lstStyle/>
          <a:p>
            <a:pPr fontAlgn="auto"/>
            <a:endParaRPr lang="zh-CN" altLang="en-US" sz="1350" strike="noStrike" noProof="1"/>
          </a:p>
        </p:txBody>
      </p:sp>
      <p:sp>
        <p:nvSpPr>
          <p:cNvPr id="2" name="标题 1"/>
          <p:cNvSpPr>
            <a:spLocks noGrp="1"/>
          </p:cNvSpPr>
          <p:nvPr>
            <p:ph type="ctrTitle"/>
          </p:nvPr>
        </p:nvSpPr>
        <p:spPr>
          <a:xfrm>
            <a:off x="1181100" y="1522730"/>
            <a:ext cx="5911851" cy="1800225"/>
          </a:xfrm>
        </p:spPr>
        <p:txBody>
          <a:bodyPr wrap="square" anchor="b">
            <a:noAutofit/>
          </a:bodyPr>
          <a:lstStyle>
            <a:lvl1pPr algn="l">
              <a:lnSpc>
                <a:spcPct val="100000"/>
              </a:lnSpc>
              <a:defRPr sz="4050"/>
            </a:lvl1pPr>
          </a:lstStyle>
          <a:p>
            <a:pPr fontAlgn="auto"/>
            <a:r>
              <a:rPr lang="zh-CN" altLang="en-US" sz="4050" strike="noStrike" noProof="1" dirty="0"/>
              <a:t>单击此处编辑母版标题样式</a:t>
            </a:r>
            <a:endParaRPr lang="zh-CN" altLang="en-US" strike="noStrike" noProof="1" dirty="0"/>
          </a:p>
        </p:txBody>
      </p:sp>
      <p:sp>
        <p:nvSpPr>
          <p:cNvPr id="3" name="副标题 2"/>
          <p:cNvSpPr>
            <a:spLocks noGrp="1"/>
          </p:cNvSpPr>
          <p:nvPr>
            <p:ph type="subTitle" idx="1" hasCustomPrompt="1"/>
          </p:nvPr>
        </p:nvSpPr>
        <p:spPr>
          <a:xfrm>
            <a:off x="1181100" y="3599815"/>
            <a:ext cx="5911851" cy="972185"/>
          </a:xfrm>
        </p:spPr>
        <p:txBody>
          <a:bodyPr wrap="square">
            <a:normAutofit/>
          </a:bodyPr>
          <a:lstStyle>
            <a:lvl1pPr marL="0" indent="0" algn="l">
              <a:lnSpc>
                <a:spcPct val="100000"/>
              </a:lnSpc>
              <a:buNone/>
              <a:defRPr sz="1350">
                <a:solidFill>
                  <a:schemeClr val="tx2">
                    <a:lumMod val="75000"/>
                    <a:lumOff val="25000"/>
                    <a:alpha val="8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z="1350" strike="noStrike" noProof="1" dirty="0"/>
              <a:t>单击此处编辑副标题</a:t>
            </a:r>
            <a:endParaRPr lang="zh-CN" altLang="en-US" strike="noStrike" noProof="1" dirty="0"/>
          </a:p>
        </p:txBody>
      </p:sp>
      <p:sp>
        <p:nvSpPr>
          <p:cNvPr id="24" name="署名占位符 10"/>
          <p:cNvSpPr>
            <a:spLocks noGrp="1"/>
          </p:cNvSpPr>
          <p:nvPr>
            <p:ph type="body" sz="quarter" idx="17" hasCustomPrompt="1"/>
          </p:nvPr>
        </p:nvSpPr>
        <p:spPr>
          <a:xfrm>
            <a:off x="1181100" y="5111115"/>
            <a:ext cx="2257200" cy="504190"/>
          </a:xfrm>
        </p:spPr>
        <p:txBody>
          <a:bodyPr wrap="square" anchor="ctr">
            <a:normAutofit/>
          </a:bodyPr>
          <a:lstStyle>
            <a:lvl1pPr marL="0" indent="0" algn="l">
              <a:lnSpc>
                <a:spcPct val="100000"/>
              </a:lnSpc>
              <a:buNone/>
              <a:defRPr sz="1350" b="1">
                <a:solidFill>
                  <a:schemeClr val="accent1"/>
                </a:solidFill>
              </a:defRPr>
            </a:lvl1pPr>
          </a:lstStyle>
          <a:p>
            <a:pPr lvl="0" fontAlgn="auto"/>
            <a:r>
              <a:rPr lang="zh-CN" altLang="en-US" sz="1350" strike="noStrike" noProof="1" dirty="0"/>
              <a:t>署名</a:t>
            </a:r>
            <a:endParaRPr lang="zh-CN" altLang="en-US" strike="noStrike" noProof="1" dirty="0"/>
          </a:p>
        </p:txBody>
      </p:sp>
      <p:sp>
        <p:nvSpPr>
          <p:cNvPr id="4" name="日期占位符 3"/>
          <p:cNvSpPr>
            <a:spLocks noGrp="1"/>
          </p:cNvSpPr>
          <p:nvPr>
            <p:ph type="dt" sz="half" idx="10"/>
            <p:custDataLst>
              <p:tags r:id="rId24"/>
            </p:custDataLst>
          </p:nvPr>
        </p:nvSpPr>
        <p:spPr>
          <a:xfrm>
            <a:off x="696383" y="6356350"/>
            <a:ext cx="2743200" cy="365125"/>
          </a:xfrm>
          <a:prstGeom prst="rect">
            <a:avLst/>
          </a:prstGeom>
        </p:spPr>
        <p:txBody>
          <a:bodyPr vert="horz" wrap="square" lIns="91440" tIns="45720" rIns="91440" bIns="45720" rtlCol="0" anchor="ctr"/>
          <a:p>
            <a:fld id="{BB962C8B-B14F-4D97-AF65-F5344CB8AC3E}" type="datetime1">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
        <p:nvSpPr>
          <p:cNvPr id="5" name="页脚占位符 4"/>
          <p:cNvSpPr>
            <a:spLocks noGrp="1"/>
          </p:cNvSpPr>
          <p:nvPr>
            <p:ph type="ftr" sz="quarter" idx="11"/>
            <p:custDataLst>
              <p:tags r:id="rId25"/>
            </p:custDataLst>
          </p:nvPr>
        </p:nvSpPr>
        <p:spPr>
          <a:xfrm>
            <a:off x="4038600" y="6356350"/>
            <a:ext cx="4114800" cy="365125"/>
          </a:xfrm>
          <a:prstGeom prst="rect">
            <a:avLst/>
          </a:prstGeom>
        </p:spPr>
        <p:txBody>
          <a:bodyPr vert="horz" lIns="91440" tIns="45720" rIns="91440" bIns="45720" rtlCol="0" anchor="ctr"/>
          <a:p>
            <a:pPr algn="ctr"/>
            <a:endParaRPr lang="zh-CN" altLang="en-US">
              <a:latin typeface="汉仪书宋二简" panose="02010600000101010101" charset="-122"/>
              <a:ea typeface="汉仪书宋二简" panose="02010600000101010101" charset="-122"/>
            </a:endParaRPr>
          </a:p>
        </p:txBody>
      </p:sp>
      <p:sp>
        <p:nvSpPr>
          <p:cNvPr id="6" name="灯片编号占位符 5"/>
          <p:cNvSpPr>
            <a:spLocks noGrp="1"/>
          </p:cNvSpPr>
          <p:nvPr>
            <p:ph type="sldNum" sz="quarter" idx="12"/>
            <p:custDataLst>
              <p:tags r:id="rId26"/>
            </p:custDataLst>
          </p:nvPr>
        </p:nvSpPr>
        <p:spPr>
          <a:xfrm>
            <a:off x="8610600" y="6356350"/>
            <a:ext cx="2743200" cy="365125"/>
          </a:xfrm>
          <a:prstGeom prst="rect">
            <a:avLst/>
          </a:prstGeom>
        </p:spPr>
        <p:txBody>
          <a:bodyPr vert="horz" wrap="square" lIns="91440" tIns="45720" rIns="91440" bIns="45720" rtlCol="0" anchor="ctr"/>
          <a:p>
            <a:pPr algn="r"/>
            <a:fld id="{9A0DB2DC-4C9A-4742-B13C-FB6460FD3503}" type="slidenum">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25602" name="矩形 8"/>
          <p:cNvSpPr/>
          <p:nvPr userDrawn="1">
            <p:custDataLst>
              <p:tags r:id="rId2"/>
            </p:custDataLst>
          </p:nvPr>
        </p:nvSpPr>
        <p:spPr>
          <a:xfrm>
            <a:off x="0" y="0"/>
            <a:ext cx="16256000" cy="6858000"/>
          </a:xfrm>
          <a:prstGeom prst="rect">
            <a:avLst/>
          </a:prstGeom>
          <a:gradFill rotWithShape="1">
            <a:gsLst>
              <a:gs pos="0">
                <a:schemeClr val="bg1"/>
              </a:gs>
              <a:gs pos="100000">
                <a:schemeClr val="bg2"/>
              </a:gs>
            </a:gsLst>
            <a:lin ang="8100000" scaled="1"/>
            <a:tileRect/>
          </a:gradFill>
          <a:ln w="12887">
            <a:noFill/>
          </a:ln>
        </p:spPr>
        <p:txBody>
          <a:bodyPr anchor="ctr" anchorCtr="0"/>
          <a:p>
            <a:pPr lvl="0"/>
            <a:endParaRPr lang="zh-CN" altLang="en-US">
              <a:latin typeface="汉仪书宋二简" panose="02010600000101010101" charset="-122"/>
              <a:ea typeface="汉仪书宋二简" panose="02010600000101010101" charset="-122"/>
            </a:endParaRPr>
          </a:p>
        </p:txBody>
      </p:sp>
      <p:sp>
        <p:nvSpPr>
          <p:cNvPr id="25603" name="矩形: 单圆角 7"/>
          <p:cNvSpPr/>
          <p:nvPr userDrawn="1">
            <p:custDataLst>
              <p:tags r:id="rId3"/>
            </p:custDataLst>
          </p:nvPr>
        </p:nvSpPr>
        <p:spPr>
          <a:xfrm>
            <a:off x="0" y="4814888"/>
            <a:ext cx="16256000" cy="2043112"/>
          </a:xfrm>
          <a:custGeom>
            <a:avLst/>
            <a:gdLst/>
            <a:ahLst/>
            <a:cxnLst>
              <a:cxn ang="16200000">
                <a:pos x="6096000" y="0"/>
              </a:cxn>
              <a:cxn ang="10800000">
                <a:pos x="0" y="1021872"/>
              </a:cxn>
              <a:cxn ang="5400000">
                <a:pos x="6096000" y="2043744"/>
              </a:cxn>
              <a:cxn ang="0">
                <a:pos x="12192000" y="1021872"/>
              </a:cxn>
            </a:cxnLst>
            <a:pathLst>
              <a:path w="12192000" h="2043744">
                <a:moveTo>
                  <a:pt x="0" y="0"/>
                </a:moveTo>
                <a:lnTo>
                  <a:pt x="11462219" y="0"/>
                </a:lnTo>
                <a:cubicBezTo>
                  <a:pt x="11865265" y="0"/>
                  <a:pt x="12191999" y="326734"/>
                  <a:pt x="12191999" y="729780"/>
                </a:cubicBezTo>
                <a:lnTo>
                  <a:pt x="12192000" y="2043744"/>
                </a:lnTo>
                <a:lnTo>
                  <a:pt x="0" y="2043744"/>
                </a:lnTo>
                <a:close/>
              </a:path>
            </a:pathLst>
          </a:custGeom>
          <a:gradFill rotWithShape="1">
            <a:gsLst>
              <a:gs pos="0">
                <a:srgbClr val="F4D6B2"/>
              </a:gs>
              <a:gs pos="100000">
                <a:schemeClr val="bg2">
                  <a:alpha val="0"/>
                </a:schemeClr>
              </a:gs>
            </a:gsLst>
            <a:lin ang="5400000" scaled="1"/>
            <a:tileRect/>
          </a:gradFill>
          <a:ln w="12887">
            <a:noFill/>
          </a:ln>
        </p:spPr>
        <p:txBody>
          <a:bodyPr/>
          <a:p>
            <a:endParaRPr lang="zh-CN" altLang="en-US"/>
          </a:p>
        </p:txBody>
      </p:sp>
      <p:sp>
        <p:nvSpPr>
          <p:cNvPr id="25604" name="任意多边形: 形状 34"/>
          <p:cNvSpPr/>
          <p:nvPr userDrawn="1">
            <p:custDataLst>
              <p:tags r:id="rId4"/>
            </p:custDataLst>
          </p:nvPr>
        </p:nvSpPr>
        <p:spPr>
          <a:xfrm>
            <a:off x="13868400" y="946150"/>
            <a:ext cx="825500" cy="92075"/>
          </a:xfrm>
          <a:custGeom>
            <a:avLst/>
            <a:gdLst/>
            <a:ahLst/>
            <a:cxnLst>
              <a:cxn ang="0">
                <a:pos x="573081" y="0"/>
              </a:cxn>
              <a:cxn ang="0">
                <a:pos x="619095" y="46013"/>
              </a:cxn>
              <a:cxn ang="0">
                <a:pos x="573081" y="92027"/>
              </a:cxn>
              <a:cxn ang="0">
                <a:pos x="527067" y="46013"/>
              </a:cxn>
              <a:cxn ang="0">
                <a:pos x="573081" y="0"/>
              </a:cxn>
              <a:cxn ang="0">
                <a:pos x="397392" y="0"/>
              </a:cxn>
              <a:cxn ang="0">
                <a:pos x="443405" y="46013"/>
              </a:cxn>
              <a:cxn ang="0">
                <a:pos x="397392" y="92027"/>
              </a:cxn>
              <a:cxn ang="0">
                <a:pos x="351378" y="46013"/>
              </a:cxn>
              <a:cxn ang="0">
                <a:pos x="397392" y="0"/>
              </a:cxn>
              <a:cxn ang="0">
                <a:pos x="221702" y="0"/>
              </a:cxn>
              <a:cxn ang="0">
                <a:pos x="267716" y="46013"/>
              </a:cxn>
              <a:cxn ang="0">
                <a:pos x="221702" y="92027"/>
              </a:cxn>
              <a:cxn ang="0">
                <a:pos x="175689" y="46013"/>
              </a:cxn>
              <a:cxn ang="0">
                <a:pos x="221702" y="0"/>
              </a:cxn>
              <a:cxn ang="0">
                <a:pos x="46013" y="0"/>
              </a:cxn>
              <a:cxn ang="0">
                <a:pos x="92027" y="46013"/>
              </a:cxn>
              <a:cxn ang="0">
                <a:pos x="46013" y="92027"/>
              </a:cxn>
              <a:cxn ang="0">
                <a:pos x="0" y="46013"/>
              </a:cxn>
              <a:cxn ang="0">
                <a:pos x="46013" y="0"/>
              </a:cxn>
            </a:cxnLst>
            <a:pathLst>
              <a:path w="537028" h="79828">
                <a:moveTo>
                  <a:pt x="497114" y="0"/>
                </a:moveTo>
                <a:cubicBezTo>
                  <a:pt x="519158" y="0"/>
                  <a:pt x="537028" y="17870"/>
                  <a:pt x="537028" y="39914"/>
                </a:cubicBezTo>
                <a:cubicBezTo>
                  <a:pt x="537028" y="61958"/>
                  <a:pt x="519158" y="79828"/>
                  <a:pt x="497114" y="79828"/>
                </a:cubicBezTo>
                <a:cubicBezTo>
                  <a:pt x="475070" y="79828"/>
                  <a:pt x="457200" y="61958"/>
                  <a:pt x="457200" y="39914"/>
                </a:cubicBezTo>
                <a:cubicBezTo>
                  <a:pt x="457200" y="17870"/>
                  <a:pt x="475070" y="0"/>
                  <a:pt x="497114" y="0"/>
                </a:cubicBezTo>
                <a:close/>
                <a:moveTo>
                  <a:pt x="344714" y="0"/>
                </a:moveTo>
                <a:cubicBezTo>
                  <a:pt x="366758" y="0"/>
                  <a:pt x="384628" y="17870"/>
                  <a:pt x="384628" y="39914"/>
                </a:cubicBezTo>
                <a:cubicBezTo>
                  <a:pt x="384628" y="61958"/>
                  <a:pt x="366758" y="79828"/>
                  <a:pt x="344714" y="79828"/>
                </a:cubicBezTo>
                <a:cubicBezTo>
                  <a:pt x="322670" y="79828"/>
                  <a:pt x="304800" y="61958"/>
                  <a:pt x="304800" y="39914"/>
                </a:cubicBezTo>
                <a:cubicBezTo>
                  <a:pt x="304800" y="17870"/>
                  <a:pt x="322670" y="0"/>
                  <a:pt x="344714" y="0"/>
                </a:cubicBezTo>
                <a:close/>
                <a:moveTo>
                  <a:pt x="192314" y="0"/>
                </a:moveTo>
                <a:cubicBezTo>
                  <a:pt x="214358" y="0"/>
                  <a:pt x="232228" y="17870"/>
                  <a:pt x="232228" y="39914"/>
                </a:cubicBezTo>
                <a:cubicBezTo>
                  <a:pt x="232228" y="61958"/>
                  <a:pt x="214358" y="79828"/>
                  <a:pt x="192314" y="79828"/>
                </a:cubicBezTo>
                <a:cubicBezTo>
                  <a:pt x="170270" y="79828"/>
                  <a:pt x="152400" y="61958"/>
                  <a:pt x="152400" y="39914"/>
                </a:cubicBezTo>
                <a:cubicBezTo>
                  <a:pt x="152400" y="17870"/>
                  <a:pt x="170270" y="0"/>
                  <a:pt x="192314" y="0"/>
                </a:cubicBezTo>
                <a:close/>
                <a:moveTo>
                  <a:pt x="39914" y="0"/>
                </a:moveTo>
                <a:cubicBezTo>
                  <a:pt x="61958" y="0"/>
                  <a:pt x="79828" y="17870"/>
                  <a:pt x="79828" y="39914"/>
                </a:cubicBezTo>
                <a:cubicBezTo>
                  <a:pt x="79828" y="61958"/>
                  <a:pt x="61958" y="79828"/>
                  <a:pt x="39914" y="79828"/>
                </a:cubicBezTo>
                <a:cubicBezTo>
                  <a:pt x="17870" y="79828"/>
                  <a:pt x="0" y="61958"/>
                  <a:pt x="0" y="39914"/>
                </a:cubicBezTo>
                <a:cubicBezTo>
                  <a:pt x="0" y="17870"/>
                  <a:pt x="17870" y="0"/>
                  <a:pt x="39914" y="0"/>
                </a:cubicBezTo>
                <a:close/>
              </a:path>
            </a:pathLst>
          </a:custGeom>
          <a:gradFill rotWithShape="1">
            <a:gsLst>
              <a:gs pos="0">
                <a:schemeClr val="accent1"/>
              </a:gs>
              <a:gs pos="100000">
                <a:schemeClr val="accent1">
                  <a:alpha val="20000"/>
                </a:schemeClr>
              </a:gs>
            </a:gsLst>
            <a:lin ang="0" scaled="1"/>
            <a:tileRect/>
          </a:gradFill>
          <a:ln w="12887">
            <a:noFill/>
          </a:ln>
        </p:spPr>
        <p:txBody>
          <a:bodyPr/>
          <a:p>
            <a:endParaRPr lang="zh-CN" altLang="en-US"/>
          </a:p>
        </p:txBody>
      </p:sp>
      <p:sp>
        <p:nvSpPr>
          <p:cNvPr id="25605" name="任意多边形: 形状 12"/>
          <p:cNvSpPr/>
          <p:nvPr userDrawn="1">
            <p:custDataLst>
              <p:tags r:id="rId5"/>
            </p:custDataLst>
          </p:nvPr>
        </p:nvSpPr>
        <p:spPr>
          <a:xfrm flipH="1">
            <a:off x="3083984" y="5275263"/>
            <a:ext cx="4904316" cy="1582737"/>
          </a:xfrm>
          <a:custGeom>
            <a:avLst/>
            <a:gdLst/>
            <a:ahLst/>
            <a:cxnLst>
              <a:cxn ang="0">
                <a:pos x="2737324" y="23"/>
              </a:cxn>
              <a:cxn ang="0">
                <a:pos x="2042418" y="154809"/>
              </a:cxn>
              <a:cxn ang="0">
                <a:pos x="2483563" y="460086"/>
              </a:cxn>
              <a:cxn ang="0">
                <a:pos x="541434" y="809141"/>
              </a:cxn>
              <a:cxn ang="0">
                <a:pos x="2303" y="1572387"/>
              </a:cxn>
              <a:cxn ang="0">
                <a:pos x="0" y="1582420"/>
              </a:cxn>
              <a:cxn ang="0">
                <a:pos x="2518104" y="1582420"/>
              </a:cxn>
              <a:cxn ang="0">
                <a:pos x="2458570" y="1538144"/>
              </a:cxn>
              <a:cxn ang="0">
                <a:pos x="2166914" y="1069815"/>
              </a:cxn>
              <a:cxn ang="0">
                <a:pos x="3642592" y="708485"/>
              </a:cxn>
              <a:cxn ang="0">
                <a:pos x="3249427" y="406060"/>
              </a:cxn>
              <a:cxn ang="0">
                <a:pos x="3501270" y="229124"/>
              </a:cxn>
              <a:cxn ang="0">
                <a:pos x="2962699" y="3430"/>
              </a:cxn>
              <a:cxn ang="0">
                <a:pos x="2737324" y="23"/>
              </a:cxn>
            </a:cxnLst>
            <a:pathLst>
              <a:path w="3677038" h="1582725">
                <a:moveTo>
                  <a:pt x="2737141" y="24"/>
                </a:moveTo>
                <a:cubicBezTo>
                  <a:pt x="2449368" y="864"/>
                  <a:pt x="2035200" y="23951"/>
                  <a:pt x="2042281" y="154839"/>
                </a:cubicBezTo>
                <a:cubicBezTo>
                  <a:pt x="2046401" y="230994"/>
                  <a:pt x="2733544" y="351099"/>
                  <a:pt x="2483397" y="460175"/>
                </a:cubicBezTo>
                <a:cubicBezTo>
                  <a:pt x="2233250" y="569251"/>
                  <a:pt x="1020369" y="554834"/>
                  <a:pt x="541398" y="809297"/>
                </a:cubicBezTo>
                <a:cubicBezTo>
                  <a:pt x="182168" y="1000144"/>
                  <a:pt x="47290" y="1389794"/>
                  <a:pt x="2303" y="1572691"/>
                </a:cubicBezTo>
                <a:lnTo>
                  <a:pt x="0" y="1582725"/>
                </a:lnTo>
                <a:lnTo>
                  <a:pt x="2517935" y="1582725"/>
                </a:lnTo>
                <a:lnTo>
                  <a:pt x="2458405" y="1538441"/>
                </a:lnTo>
                <a:cubicBezTo>
                  <a:pt x="2309659" y="1424104"/>
                  <a:pt x="2029344" y="1181496"/>
                  <a:pt x="2166769" y="1070022"/>
                </a:cubicBezTo>
                <a:cubicBezTo>
                  <a:pt x="2350002" y="921390"/>
                  <a:pt x="3461941" y="819270"/>
                  <a:pt x="3642348" y="708622"/>
                </a:cubicBezTo>
                <a:cubicBezTo>
                  <a:pt x="3822755" y="597974"/>
                  <a:pt x="3240350" y="481347"/>
                  <a:pt x="3249209" y="406139"/>
                </a:cubicBezTo>
                <a:cubicBezTo>
                  <a:pt x="3229493" y="324438"/>
                  <a:pt x="3362762" y="294383"/>
                  <a:pt x="3501035" y="229169"/>
                </a:cubicBezTo>
                <a:lnTo>
                  <a:pt x="2962500" y="3431"/>
                </a:lnTo>
                <a:cubicBezTo>
                  <a:pt x="2914946" y="1936"/>
                  <a:pt x="2833066" y="-256"/>
                  <a:pt x="2737141" y="24"/>
                </a:cubicBezTo>
                <a:close/>
              </a:path>
            </a:pathLst>
          </a:custGeom>
          <a:gradFill rotWithShape="1">
            <a:gsLst>
              <a:gs pos="0">
                <a:srgbClr val="FFFFFF">
                  <a:alpha val="100000"/>
                </a:srgbClr>
              </a:gs>
              <a:gs pos="42999">
                <a:srgbClr val="FFFFFF">
                  <a:alpha val="57001"/>
                </a:srgbClr>
              </a:gs>
              <a:gs pos="100000">
                <a:srgbClr val="FFFFFF">
                  <a:alpha val="0"/>
                </a:srgbClr>
              </a:gs>
            </a:gsLst>
            <a:lin ang="5400000" scaled="1"/>
            <a:tileRect/>
          </a:gradFill>
          <a:ln w="12887">
            <a:noFill/>
          </a:ln>
        </p:spPr>
        <p:txBody>
          <a:bodyPr/>
          <a:p>
            <a:endParaRPr lang="zh-CN" altLang="en-US"/>
          </a:p>
        </p:txBody>
      </p:sp>
      <p:sp>
        <p:nvSpPr>
          <p:cNvPr id="25606" name="任意多边形: 形状 14"/>
          <p:cNvSpPr/>
          <p:nvPr userDrawn="1">
            <p:custDataLst>
              <p:tags r:id="rId6"/>
            </p:custDataLst>
          </p:nvPr>
        </p:nvSpPr>
        <p:spPr>
          <a:xfrm>
            <a:off x="1873251" y="1604963"/>
            <a:ext cx="3333749" cy="4270375"/>
          </a:xfrm>
          <a:custGeom>
            <a:avLst/>
            <a:gdLst/>
            <a:ahLst/>
            <a:cxnLst>
              <a:cxn ang="0">
                <a:pos x="2499360" y="3404386"/>
              </a:cxn>
              <a:cxn ang="0">
                <a:pos x="0" y="4271010"/>
              </a:cxn>
              <a:cxn ang="0">
                <a:pos x="0" y="866764"/>
              </a:cxn>
              <a:cxn ang="0">
                <a:pos x="2499360" y="0"/>
              </a:cxn>
              <a:cxn ang="0">
                <a:pos x="2499360" y="3404386"/>
              </a:cxn>
            </a:cxnLst>
            <a:pathLst>
              <a:path w="2845549" h="4654316">
                <a:moveTo>
                  <a:pt x="2845550" y="3709916"/>
                </a:moveTo>
                <a:lnTo>
                  <a:pt x="0" y="4654316"/>
                </a:lnTo>
                <a:lnTo>
                  <a:pt x="0" y="944553"/>
                </a:lnTo>
                <a:lnTo>
                  <a:pt x="2845550" y="0"/>
                </a:lnTo>
                <a:lnTo>
                  <a:pt x="2845550" y="3709916"/>
                </a:lnTo>
                <a:close/>
              </a:path>
            </a:pathLst>
          </a:custGeom>
          <a:gradFill rotWithShape="1">
            <a:gsLst>
              <a:gs pos="999">
                <a:srgbClr val="DA841C">
                  <a:alpha val="100000"/>
                </a:srgbClr>
              </a:gs>
              <a:gs pos="50999">
                <a:srgbClr val="EDB673">
                  <a:alpha val="100000"/>
                </a:srgbClr>
              </a:gs>
              <a:gs pos="98291">
                <a:srgbClr val="F3CEA1">
                  <a:alpha val="100000"/>
                </a:srgbClr>
              </a:gs>
            </a:gsLst>
            <a:lin ang="0" scaled="1"/>
            <a:tileRect/>
          </a:gradFill>
          <a:ln w="12887">
            <a:noFill/>
          </a:ln>
        </p:spPr>
        <p:txBody>
          <a:bodyPr/>
          <a:p>
            <a:endParaRPr lang="zh-CN" altLang="en-US"/>
          </a:p>
        </p:txBody>
      </p:sp>
      <p:sp>
        <p:nvSpPr>
          <p:cNvPr id="25607" name="任意多边形: 形状 15"/>
          <p:cNvSpPr/>
          <p:nvPr userDrawn="1">
            <p:custDataLst>
              <p:tags r:id="rId7"/>
            </p:custDataLst>
          </p:nvPr>
        </p:nvSpPr>
        <p:spPr>
          <a:xfrm>
            <a:off x="1473200" y="2243138"/>
            <a:ext cx="402167" cy="3636962"/>
          </a:xfrm>
          <a:custGeom>
            <a:avLst/>
            <a:gdLst/>
            <a:ahLst/>
            <a:cxnLst>
              <a:cxn ang="0">
                <a:pos x="0" y="0"/>
              </a:cxn>
              <a:cxn ang="0">
                <a:pos x="302260" y="0"/>
              </a:cxn>
              <a:cxn ang="0">
                <a:pos x="302260" y="3636645"/>
              </a:cxn>
              <a:cxn ang="0">
                <a:pos x="147986" y="3636645"/>
              </a:cxn>
              <a:cxn ang="0">
                <a:pos x="0" y="3482087"/>
              </a:cxn>
              <a:cxn ang="0">
                <a:pos x="0" y="0"/>
              </a:cxn>
              <a:cxn ang="0">
                <a:pos x="0" y="0"/>
              </a:cxn>
            </a:cxnLst>
            <a:pathLst>
              <a:path w="344374" h="3963585">
                <a:moveTo>
                  <a:pt x="0" y="0"/>
                </a:moveTo>
                <a:lnTo>
                  <a:pt x="344375" y="0"/>
                </a:lnTo>
                <a:lnTo>
                  <a:pt x="344375" y="3963585"/>
                </a:lnTo>
                <a:lnTo>
                  <a:pt x="168605" y="3963585"/>
                </a:lnTo>
                <a:cubicBezTo>
                  <a:pt x="75613" y="3963585"/>
                  <a:pt x="0" y="3888125"/>
                  <a:pt x="0" y="3795133"/>
                </a:cubicBezTo>
                <a:lnTo>
                  <a:pt x="0" y="0"/>
                </a:lnTo>
                <a:lnTo>
                  <a:pt x="0" y="0"/>
                </a:lnTo>
                <a:close/>
              </a:path>
            </a:pathLst>
          </a:custGeom>
          <a:solidFill>
            <a:srgbClr val="F9E7D0"/>
          </a:solidFill>
          <a:ln w="12887">
            <a:noFill/>
          </a:ln>
        </p:spPr>
        <p:txBody>
          <a:bodyPr/>
          <a:p>
            <a:endParaRPr lang="zh-CN" altLang="en-US"/>
          </a:p>
        </p:txBody>
      </p:sp>
      <p:sp>
        <p:nvSpPr>
          <p:cNvPr id="17" name="任意多边形: 形状 16"/>
          <p:cNvSpPr/>
          <p:nvPr userDrawn="1">
            <p:custDataLst>
              <p:tags r:id="rId8"/>
            </p:custDataLst>
          </p:nvPr>
        </p:nvSpPr>
        <p:spPr>
          <a:xfrm>
            <a:off x="3313853" y="3826510"/>
            <a:ext cx="757767" cy="1678305"/>
          </a:xfrm>
          <a:custGeom>
            <a:avLst/>
            <a:gdLst>
              <a:gd name="connsiteX0" fmla="*/ 646674 w 646826"/>
              <a:gd name="connsiteY0" fmla="*/ 1614437 h 1828775"/>
              <a:gd name="connsiteX1" fmla="*/ 610 w 646826"/>
              <a:gd name="connsiteY1" fmla="*/ 1828776 h 1828775"/>
              <a:gd name="connsiteX2" fmla="*/ 0 w 646826"/>
              <a:gd name="connsiteY2" fmla="*/ 347462 h 1828775"/>
              <a:gd name="connsiteX3" fmla="*/ 236291 w 646826"/>
              <a:gd name="connsiteY3" fmla="*/ 16655 h 1828775"/>
              <a:gd name="connsiteX4" fmla="*/ 236291 w 646826"/>
              <a:gd name="connsiteY4" fmla="*/ 16655 h 1828775"/>
              <a:gd name="connsiteX5" fmla="*/ 646217 w 646826"/>
              <a:gd name="connsiteY5" fmla="*/ 318040 h 1828775"/>
              <a:gd name="connsiteX6" fmla="*/ 646827 w 646826"/>
              <a:gd name="connsiteY6" fmla="*/ 1614590 h 18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826" h="1828775">
                <a:moveTo>
                  <a:pt x="646674" y="1614437"/>
                </a:moveTo>
                <a:lnTo>
                  <a:pt x="610" y="1828776"/>
                </a:lnTo>
                <a:lnTo>
                  <a:pt x="0" y="347462"/>
                </a:lnTo>
                <a:cubicBezTo>
                  <a:pt x="0" y="198218"/>
                  <a:pt x="96650" y="62999"/>
                  <a:pt x="236291" y="16655"/>
                </a:cubicBezTo>
                <a:lnTo>
                  <a:pt x="236291" y="16655"/>
                </a:lnTo>
                <a:cubicBezTo>
                  <a:pt x="442245" y="-51641"/>
                  <a:pt x="646064" y="98213"/>
                  <a:pt x="646217" y="318040"/>
                </a:cubicBezTo>
                <a:lnTo>
                  <a:pt x="646827" y="1614590"/>
                </a:lnTo>
                <a:close/>
              </a:path>
            </a:pathLst>
          </a:custGeom>
          <a:solidFill>
            <a:srgbClr val="FFFFFF"/>
          </a:solidFill>
          <a:ln w="12887" cap="flat">
            <a:noFill/>
            <a:prstDash val="solid"/>
            <a:miter/>
          </a:ln>
          <a:effectLst>
            <a:innerShdw blurRad="190500" dist="127000" dir="18900000">
              <a:schemeClr val="accent1">
                <a:alpha val="50000"/>
              </a:schemeClr>
            </a:innerShdw>
          </a:effectLst>
        </p:spPr>
        <p:txBody>
          <a:bodyPr rtlCol="0" anchor="ctr"/>
          <a:lstStyle/>
          <a:p>
            <a:pPr fontAlgn="auto"/>
            <a:endParaRPr lang="zh-CN" altLang="en-US" strike="noStrike" noProof="1"/>
          </a:p>
        </p:txBody>
      </p:sp>
      <p:sp>
        <p:nvSpPr>
          <p:cNvPr id="25609" name="任意多边形: 形状 18"/>
          <p:cNvSpPr/>
          <p:nvPr userDrawn="1">
            <p:custDataLst>
              <p:tags r:id="rId9"/>
            </p:custDataLst>
          </p:nvPr>
        </p:nvSpPr>
        <p:spPr>
          <a:xfrm flipV="1">
            <a:off x="3314700" y="2476500"/>
            <a:ext cx="3539067" cy="3897313"/>
          </a:xfrm>
          <a:custGeom>
            <a:avLst/>
            <a:gdLst/>
            <a:ahLst/>
            <a:cxnLst>
              <a:cxn ang="0">
                <a:pos x="2628320" y="3896995"/>
              </a:cxn>
              <a:cxn ang="0">
                <a:pos x="2654300" y="1807602"/>
              </a:cxn>
              <a:cxn ang="0">
                <a:pos x="2356556" y="1700471"/>
              </a:cxn>
              <a:cxn ang="0">
                <a:pos x="2356556" y="1288229"/>
              </a:cxn>
              <a:cxn ang="0">
                <a:pos x="2356556" y="872662"/>
              </a:cxn>
              <a:cxn ang="0">
                <a:pos x="2356556" y="514311"/>
              </a:cxn>
              <a:cxn ang="0">
                <a:pos x="2356556" y="0"/>
              </a:cxn>
              <a:cxn ang="0">
                <a:pos x="0" y="847967"/>
              </a:cxn>
              <a:cxn ang="0">
                <a:pos x="0" y="1288229"/>
              </a:cxn>
              <a:cxn ang="0">
                <a:pos x="3843" y="1288229"/>
              </a:cxn>
              <a:cxn ang="0">
                <a:pos x="3815" y="1360906"/>
              </a:cxn>
              <a:cxn ang="0">
                <a:pos x="0" y="1362279"/>
              </a:cxn>
              <a:cxn ang="0">
                <a:pos x="0" y="1720630"/>
              </a:cxn>
              <a:cxn ang="0">
                <a:pos x="0" y="1802541"/>
              </a:cxn>
              <a:cxn ang="0">
                <a:pos x="0" y="2160891"/>
              </a:cxn>
              <a:cxn ang="0">
                <a:pos x="3512" y="2160891"/>
              </a:cxn>
              <a:cxn ang="0">
                <a:pos x="3491" y="2215051"/>
              </a:cxn>
              <a:cxn ang="0">
                <a:pos x="203527" y="2518679"/>
              </a:cxn>
              <a:cxn ang="0">
                <a:pos x="267152" y="2532951"/>
              </a:cxn>
              <a:cxn ang="0">
                <a:pos x="2628320" y="3896995"/>
              </a:cxn>
            </a:cxnLst>
            <a:pathLst>
              <a:path w="2790978" h="3738051">
                <a:moveTo>
                  <a:pt x="2763661" y="3738051"/>
                </a:moveTo>
                <a:lnTo>
                  <a:pt x="2790978" y="1740783"/>
                </a:lnTo>
                <a:lnTo>
                  <a:pt x="2477903" y="1637612"/>
                </a:lnTo>
                <a:lnTo>
                  <a:pt x="2477903" y="1240609"/>
                </a:lnTo>
                <a:lnTo>
                  <a:pt x="2477903" y="840404"/>
                </a:lnTo>
                <a:lnTo>
                  <a:pt x="2477903" y="495300"/>
                </a:lnTo>
                <a:lnTo>
                  <a:pt x="2477903" y="0"/>
                </a:lnTo>
                <a:lnTo>
                  <a:pt x="0" y="816622"/>
                </a:lnTo>
                <a:lnTo>
                  <a:pt x="0" y="1240609"/>
                </a:lnTo>
                <a:lnTo>
                  <a:pt x="4041" y="1240609"/>
                </a:lnTo>
                <a:cubicBezTo>
                  <a:pt x="4031" y="1263939"/>
                  <a:pt x="4022" y="1287270"/>
                  <a:pt x="4012" y="1310600"/>
                </a:cubicBezTo>
                <a:lnTo>
                  <a:pt x="0" y="1311922"/>
                </a:lnTo>
                <a:lnTo>
                  <a:pt x="0" y="1657026"/>
                </a:lnTo>
                <a:lnTo>
                  <a:pt x="0" y="1735909"/>
                </a:lnTo>
                <a:lnTo>
                  <a:pt x="0" y="2081013"/>
                </a:lnTo>
                <a:lnTo>
                  <a:pt x="3693" y="2081013"/>
                </a:lnTo>
                <a:cubicBezTo>
                  <a:pt x="3686" y="2098399"/>
                  <a:pt x="3678" y="2115785"/>
                  <a:pt x="3671" y="2133171"/>
                </a:cubicBezTo>
                <a:cubicBezTo>
                  <a:pt x="3671" y="2264955"/>
                  <a:pt x="89706" y="2384611"/>
                  <a:pt x="214008" y="2425575"/>
                </a:cubicBezTo>
                <a:cubicBezTo>
                  <a:pt x="236535" y="2432986"/>
                  <a:pt x="258925" y="2437433"/>
                  <a:pt x="280909" y="2439319"/>
                </a:cubicBezTo>
                <a:cubicBezTo>
                  <a:pt x="1090282" y="2873885"/>
                  <a:pt x="2074485" y="3377936"/>
                  <a:pt x="2763661" y="3738051"/>
                </a:cubicBezTo>
                <a:close/>
              </a:path>
            </a:pathLst>
          </a:custGeom>
          <a:gradFill rotWithShape="1">
            <a:gsLst>
              <a:gs pos="0">
                <a:srgbClr val="FFFFFF">
                  <a:alpha val="29999"/>
                </a:srgbClr>
              </a:gs>
              <a:gs pos="100000">
                <a:srgbClr val="FFFFFF">
                  <a:alpha val="0"/>
                </a:srgbClr>
              </a:gs>
            </a:gsLst>
            <a:lin ang="0" scaled="1"/>
            <a:tileRect/>
          </a:gradFill>
          <a:ln w="9525">
            <a:noFill/>
          </a:ln>
        </p:spPr>
        <p:txBody>
          <a:bodyPr/>
          <a:p>
            <a:endParaRPr lang="zh-CN" altLang="en-US"/>
          </a:p>
        </p:txBody>
      </p:sp>
      <p:sp>
        <p:nvSpPr>
          <p:cNvPr id="25610" name="任意多边形: 形状 20"/>
          <p:cNvSpPr/>
          <p:nvPr userDrawn="1">
            <p:custDataLst>
              <p:tags r:id="rId10"/>
            </p:custDataLst>
          </p:nvPr>
        </p:nvSpPr>
        <p:spPr>
          <a:xfrm>
            <a:off x="3314700" y="3376613"/>
            <a:ext cx="3771900" cy="2632075"/>
          </a:xfrm>
          <a:custGeom>
            <a:avLst/>
            <a:gdLst/>
            <a:ahLst/>
            <a:cxnLst>
              <a:cxn ang="0">
                <a:pos x="2800620" y="0"/>
              </a:cxn>
              <a:cxn ang="0">
                <a:pos x="2823698" y="977945"/>
              </a:cxn>
              <a:cxn ang="0">
                <a:pos x="2829560" y="977945"/>
              </a:cxn>
              <a:cxn ang="0">
                <a:pos x="2829560" y="1133318"/>
              </a:cxn>
              <a:cxn ang="0">
                <a:pos x="2829560" y="1226330"/>
              </a:cxn>
              <a:cxn ang="0">
                <a:pos x="2829560" y="1256288"/>
              </a:cxn>
              <a:cxn ang="0">
                <a:pos x="2829560" y="1282139"/>
              </a:cxn>
              <a:cxn ang="0">
                <a:pos x="2829560" y="1349300"/>
              </a:cxn>
              <a:cxn ang="0">
                <a:pos x="2829560" y="1375151"/>
              </a:cxn>
              <a:cxn ang="0">
                <a:pos x="2829560" y="1405109"/>
              </a:cxn>
              <a:cxn ang="0">
                <a:pos x="2829560" y="1498121"/>
              </a:cxn>
              <a:cxn ang="0">
                <a:pos x="2829560" y="1653494"/>
              </a:cxn>
              <a:cxn ang="0">
                <a:pos x="2823698" y="1653494"/>
              </a:cxn>
              <a:cxn ang="0">
                <a:pos x="2800620" y="2631440"/>
              </a:cxn>
              <a:cxn ang="0">
                <a:pos x="0" y="1888600"/>
              </a:cxn>
              <a:cxn ang="0">
                <a:pos x="0" y="1739779"/>
              </a:cxn>
              <a:cxn ang="0">
                <a:pos x="0" y="1653494"/>
              </a:cxn>
              <a:cxn ang="0">
                <a:pos x="0" y="1498121"/>
              </a:cxn>
              <a:cxn ang="0">
                <a:pos x="0" y="1405109"/>
              </a:cxn>
              <a:cxn ang="0">
                <a:pos x="0" y="1375151"/>
              </a:cxn>
              <a:cxn ang="0">
                <a:pos x="0" y="1349300"/>
              </a:cxn>
              <a:cxn ang="0">
                <a:pos x="0" y="1282139"/>
              </a:cxn>
              <a:cxn ang="0">
                <a:pos x="0" y="1256288"/>
              </a:cxn>
              <a:cxn ang="0">
                <a:pos x="0" y="1226330"/>
              </a:cxn>
              <a:cxn ang="0">
                <a:pos x="0" y="1133318"/>
              </a:cxn>
              <a:cxn ang="0">
                <a:pos x="0" y="977945"/>
              </a:cxn>
              <a:cxn ang="0">
                <a:pos x="0" y="891660"/>
              </a:cxn>
              <a:cxn ang="0">
                <a:pos x="0" y="742839"/>
              </a:cxn>
              <a:cxn ang="0">
                <a:pos x="2800620" y="0"/>
              </a:cxn>
            </a:cxnLst>
            <a:pathLst>
              <a:path w="2292073" h="2725529">
                <a:moveTo>
                  <a:pt x="2268631" y="0"/>
                </a:moveTo>
                <a:lnTo>
                  <a:pt x="2287325" y="1012913"/>
                </a:lnTo>
                <a:lnTo>
                  <a:pt x="2292073" y="1012913"/>
                </a:lnTo>
                <a:lnTo>
                  <a:pt x="2292073" y="1173841"/>
                </a:lnTo>
                <a:lnTo>
                  <a:pt x="2292073" y="1270179"/>
                </a:lnTo>
                <a:lnTo>
                  <a:pt x="2292073" y="1301208"/>
                </a:lnTo>
                <a:lnTo>
                  <a:pt x="2292073" y="1327983"/>
                </a:lnTo>
                <a:lnTo>
                  <a:pt x="2292073" y="1397546"/>
                </a:lnTo>
                <a:lnTo>
                  <a:pt x="2292073" y="1424321"/>
                </a:lnTo>
                <a:lnTo>
                  <a:pt x="2292073" y="1455350"/>
                </a:lnTo>
                <a:lnTo>
                  <a:pt x="2292073" y="1551688"/>
                </a:lnTo>
                <a:lnTo>
                  <a:pt x="2292073" y="1712616"/>
                </a:lnTo>
                <a:lnTo>
                  <a:pt x="2287325" y="1712616"/>
                </a:lnTo>
                <a:lnTo>
                  <a:pt x="2268631" y="2725529"/>
                </a:lnTo>
                <a:cubicBezTo>
                  <a:pt x="2192850" y="2709448"/>
                  <a:pt x="323540" y="2032396"/>
                  <a:pt x="0" y="1956129"/>
                </a:cubicBezTo>
                <a:lnTo>
                  <a:pt x="0" y="1801987"/>
                </a:lnTo>
                <a:lnTo>
                  <a:pt x="0" y="1712616"/>
                </a:lnTo>
                <a:lnTo>
                  <a:pt x="0" y="1551688"/>
                </a:lnTo>
                <a:lnTo>
                  <a:pt x="0" y="1455350"/>
                </a:lnTo>
                <a:lnTo>
                  <a:pt x="0" y="1424321"/>
                </a:lnTo>
                <a:lnTo>
                  <a:pt x="0" y="1397546"/>
                </a:lnTo>
                <a:lnTo>
                  <a:pt x="0" y="1327983"/>
                </a:lnTo>
                <a:lnTo>
                  <a:pt x="0" y="1301208"/>
                </a:lnTo>
                <a:lnTo>
                  <a:pt x="0" y="1270179"/>
                </a:lnTo>
                <a:lnTo>
                  <a:pt x="0" y="1173841"/>
                </a:lnTo>
                <a:lnTo>
                  <a:pt x="0" y="1012913"/>
                </a:lnTo>
                <a:lnTo>
                  <a:pt x="0" y="923542"/>
                </a:lnTo>
                <a:lnTo>
                  <a:pt x="0" y="769400"/>
                </a:lnTo>
                <a:cubicBezTo>
                  <a:pt x="323540" y="693133"/>
                  <a:pt x="2192850" y="16081"/>
                  <a:pt x="2268631" y="0"/>
                </a:cubicBezTo>
                <a:close/>
              </a:path>
            </a:pathLst>
          </a:custGeom>
          <a:gradFill rotWithShape="1">
            <a:gsLst>
              <a:gs pos="0">
                <a:srgbClr val="FFFFFF">
                  <a:alpha val="20000"/>
                </a:srgbClr>
              </a:gs>
              <a:gs pos="100000">
                <a:srgbClr val="FFFFFF">
                  <a:alpha val="0"/>
                </a:srgbClr>
              </a:gs>
            </a:gsLst>
            <a:lin ang="0" scaled="1"/>
            <a:tileRect/>
          </a:gradFill>
          <a:ln w="9525">
            <a:noFill/>
          </a:ln>
        </p:spPr>
        <p:txBody>
          <a:bodyPr/>
          <a:p>
            <a:endParaRPr lang="zh-CN" altLang="en-US"/>
          </a:p>
        </p:txBody>
      </p:sp>
      <p:sp>
        <p:nvSpPr>
          <p:cNvPr id="25611" name="图形 28"/>
          <p:cNvSpPr/>
          <p:nvPr userDrawn="1">
            <p:custDataLst>
              <p:tags r:id="rId11"/>
            </p:custDataLst>
          </p:nvPr>
        </p:nvSpPr>
        <p:spPr>
          <a:xfrm>
            <a:off x="3589867" y="4829175"/>
            <a:ext cx="723900" cy="628650"/>
          </a:xfrm>
          <a:custGeom>
            <a:avLst/>
            <a:gdLst/>
            <a:ahLst/>
            <a:cxnLst>
              <a:cxn ang="0">
                <a:pos x="463111" y="533227"/>
              </a:cxn>
              <a:cxn ang="0">
                <a:pos x="460762" y="532678"/>
              </a:cxn>
              <a:cxn ang="0">
                <a:pos x="446484" y="528666"/>
              </a:cxn>
              <a:cxn ang="0">
                <a:pos x="434749" y="523726"/>
              </a:cxn>
              <a:cxn ang="0">
                <a:pos x="400203" y="490276"/>
              </a:cxn>
              <a:cxn ang="0">
                <a:pos x="350407" y="457605"/>
              </a:cxn>
              <a:cxn ang="0">
                <a:pos x="332597" y="445141"/>
              </a:cxn>
              <a:cxn ang="0">
                <a:pos x="309288" y="418607"/>
              </a:cxn>
              <a:cxn ang="0">
                <a:pos x="277370" y="377051"/>
              </a:cxn>
              <a:cxn ang="0">
                <a:pos x="268879" y="367990"/>
              </a:cxn>
              <a:cxn ang="0">
                <a:pos x="254288" y="348340"/>
              </a:cxn>
              <a:cxn ang="0">
                <a:pos x="249574" y="347740"/>
              </a:cxn>
              <a:cxn ang="0">
                <a:pos x="218965" y="373656"/>
              </a:cxn>
              <a:cxn ang="0">
                <a:pos x="206571" y="389625"/>
              </a:cxn>
              <a:cxn ang="0">
                <a:pos x="222699" y="400359"/>
              </a:cxn>
              <a:cxn ang="0">
                <a:pos x="235878" y="413262"/>
              </a:cxn>
              <a:cxn ang="0">
                <a:pos x="248231" y="424915"/>
              </a:cxn>
              <a:cxn ang="0">
                <a:pos x="256290" y="436983"/>
              </a:cxn>
              <a:cxn ang="0">
                <a:pos x="264257" y="444929"/>
              </a:cxn>
              <a:cxn ang="0">
                <a:pos x="267754" y="452428"/>
              </a:cxn>
              <a:cxn ang="0">
                <a:pos x="281788" y="463888"/>
              </a:cxn>
              <a:cxn ang="0">
                <a:pos x="286688" y="463280"/>
              </a:cxn>
              <a:cxn ang="0">
                <a:pos x="298279" y="463195"/>
              </a:cxn>
              <a:cxn ang="0">
                <a:pos x="320076" y="465070"/>
              </a:cxn>
              <a:cxn ang="0">
                <a:pos x="328415" y="478251"/>
              </a:cxn>
              <a:cxn ang="0">
                <a:pos x="325822" y="507656"/>
              </a:cxn>
              <a:cxn ang="0">
                <a:pos x="318658" y="512756"/>
              </a:cxn>
              <a:cxn ang="0">
                <a:pos x="320922" y="516616"/>
              </a:cxn>
              <a:cxn ang="0">
                <a:pos x="325086" y="537863"/>
              </a:cxn>
              <a:cxn ang="0">
                <a:pos x="323389" y="549398"/>
              </a:cxn>
              <a:cxn ang="0">
                <a:pos x="311704" y="574385"/>
              </a:cxn>
              <a:cxn ang="0">
                <a:pos x="302588" y="571531"/>
              </a:cxn>
              <a:cxn ang="0">
                <a:pos x="296632" y="554042"/>
              </a:cxn>
              <a:cxn ang="0">
                <a:pos x="295026" y="543546"/>
              </a:cxn>
              <a:cxn ang="0">
                <a:pos x="292146" y="521590"/>
              </a:cxn>
              <a:cxn ang="0">
                <a:pos x="291529" y="520086"/>
              </a:cxn>
              <a:cxn ang="0">
                <a:pos x="285412" y="505967"/>
              </a:cxn>
              <a:cxn ang="0">
                <a:pos x="283613" y="503180"/>
              </a:cxn>
              <a:cxn ang="0">
                <a:pos x="274260" y="490336"/>
              </a:cxn>
              <a:cxn ang="0">
                <a:pos x="273889" y="490260"/>
              </a:cxn>
              <a:cxn ang="0">
                <a:pos x="256468" y="473303"/>
              </a:cxn>
              <a:cxn ang="0">
                <a:pos x="253967" y="472104"/>
              </a:cxn>
              <a:cxn ang="0">
                <a:pos x="252311" y="476588"/>
              </a:cxn>
              <a:cxn ang="0">
                <a:pos x="248991" y="480354"/>
              </a:cxn>
              <a:cxn ang="0">
                <a:pos x="241885" y="476259"/>
              </a:cxn>
              <a:cxn ang="0">
                <a:pos x="237408" y="473708"/>
              </a:cxn>
              <a:cxn ang="0">
                <a:pos x="212805" y="471817"/>
              </a:cxn>
              <a:cxn ang="0">
                <a:pos x="205421" y="466784"/>
              </a:cxn>
              <a:cxn ang="0">
                <a:pos x="166042" y="440605"/>
              </a:cxn>
              <a:cxn ang="0">
                <a:pos x="134327" y="419283"/>
              </a:cxn>
              <a:cxn ang="0">
                <a:pos x="132138" y="416303"/>
              </a:cxn>
              <a:cxn ang="0">
                <a:pos x="115900" y="384466"/>
              </a:cxn>
              <a:cxn ang="0">
                <a:pos x="115782" y="376030"/>
              </a:cxn>
              <a:cxn ang="0">
                <a:pos x="134039" y="343340"/>
              </a:cxn>
              <a:cxn ang="0">
                <a:pos x="141086" y="333181"/>
              </a:cxn>
              <a:cxn ang="0">
                <a:pos x="159647" y="312898"/>
              </a:cxn>
              <a:cxn ang="0">
                <a:pos x="165654" y="307671"/>
              </a:cxn>
              <a:cxn ang="0">
                <a:pos x="190890" y="286533"/>
              </a:cxn>
              <a:cxn ang="0">
                <a:pos x="209046" y="268394"/>
              </a:cxn>
              <a:cxn ang="0">
                <a:pos x="209764" y="264654"/>
              </a:cxn>
              <a:cxn ang="0">
                <a:pos x="203106" y="228722"/>
              </a:cxn>
              <a:cxn ang="0">
                <a:pos x="166566" y="203439"/>
              </a:cxn>
              <a:cxn ang="0">
                <a:pos x="155245" y="224592"/>
              </a:cxn>
              <a:cxn ang="0">
                <a:pos x="138357" y="249259"/>
              </a:cxn>
              <a:cxn ang="0">
                <a:pos x="122963" y="261191"/>
              </a:cxn>
              <a:cxn ang="0">
                <a:pos x="113729" y="260549"/>
              </a:cxn>
              <a:cxn ang="0">
                <a:pos x="88814" y="249690"/>
              </a:cxn>
              <a:cxn ang="0">
                <a:pos x="29016" y="213682"/>
              </a:cxn>
              <a:cxn ang="0">
                <a:pos x="27039" y="209746"/>
              </a:cxn>
              <a:cxn ang="0">
                <a:pos x="19688" y="200365"/>
              </a:cxn>
              <a:cxn ang="0">
                <a:pos x="17213" y="200018"/>
              </a:cxn>
              <a:cxn ang="0">
                <a:pos x="11004" y="202907"/>
              </a:cxn>
              <a:cxn ang="0">
                <a:pos x="2234" y="205330"/>
              </a:cxn>
              <a:cxn ang="0">
                <a:pos x="1093" y="198836"/>
              </a:cxn>
              <a:cxn ang="0">
                <a:pos x="3121" y="185562"/>
              </a:cxn>
              <a:cxn ang="0">
                <a:pos x="3847" y="170784"/>
              </a:cxn>
              <a:cxn ang="0">
                <a:pos x="7522" y="160591"/>
              </a:cxn>
              <a:cxn ang="0">
                <a:pos x="16368" y="159054"/>
              </a:cxn>
              <a:cxn ang="0">
                <a:pos x="34954" y="122961"/>
              </a:cxn>
              <a:cxn ang="0">
                <a:pos x="34845" y="142012"/>
              </a:cxn>
              <a:cxn ang="0">
                <a:pos x="26675" y="160962"/>
              </a:cxn>
              <a:cxn ang="0">
                <a:pos x="38875" y="171881"/>
              </a:cxn>
              <a:cxn ang="0">
                <a:pos x="47636" y="174710"/>
              </a:cxn>
              <a:cxn ang="0">
                <a:pos x="56592" y="174406"/>
              </a:cxn>
              <a:cxn ang="0">
                <a:pos x="100194" y="196954"/>
              </a:cxn>
              <a:cxn ang="0">
                <a:pos x="105508" y="199157"/>
              </a:cxn>
              <a:cxn ang="0">
                <a:pos x="111389" y="171983"/>
              </a:cxn>
              <a:cxn ang="0">
                <a:pos x="115977" y="145450"/>
              </a:cxn>
              <a:cxn ang="0">
                <a:pos x="116720" y="139682"/>
              </a:cxn>
              <a:cxn ang="0">
                <a:pos x="123665" y="129270"/>
              </a:cxn>
              <a:cxn ang="0">
                <a:pos x="125101" y="127733"/>
              </a:cxn>
              <a:cxn ang="0">
                <a:pos x="126013" y="109551"/>
              </a:cxn>
              <a:cxn ang="0">
                <a:pos x="127382" y="100220"/>
              </a:cxn>
              <a:cxn ang="0">
                <a:pos x="131649" y="96884"/>
              </a:cxn>
              <a:cxn ang="0">
                <a:pos x="130517" y="95661"/>
              </a:cxn>
              <a:cxn ang="0">
                <a:pos x="125616" y="99907"/>
              </a:cxn>
              <a:cxn ang="0">
                <a:pos x="114430" y="85248"/>
              </a:cxn>
              <a:cxn ang="0">
                <a:pos x="111904" y="74101"/>
              </a:cxn>
              <a:cxn ang="0">
                <a:pos x="110223" y="58597"/>
              </a:cxn>
              <a:cxn ang="0">
                <a:pos x="105626" y="47112"/>
              </a:cxn>
              <a:cxn ang="0">
                <a:pos x="99544" y="39529"/>
              </a:cxn>
              <a:cxn ang="0">
                <a:pos x="96443" y="32765"/>
              </a:cxn>
              <a:cxn ang="0">
                <a:pos x="100491" y="21627"/>
              </a:cxn>
              <a:cxn ang="0">
                <a:pos x="110806" y="9593"/>
              </a:cxn>
              <a:cxn ang="0">
                <a:pos x="114752" y="7895"/>
              </a:cxn>
              <a:cxn ang="0">
                <a:pos x="112090" y="15622"/>
              </a:cxn>
              <a:cxn ang="0">
                <a:pos x="113104" y="16399"/>
              </a:cxn>
              <a:cxn ang="0">
                <a:pos x="120649" y="9060"/>
              </a:cxn>
              <a:cxn ang="0">
                <a:pos x="125236" y="6772"/>
              </a:cxn>
              <a:cxn ang="0">
                <a:pos x="132984" y="2356"/>
              </a:cxn>
              <a:cxn ang="0">
                <a:pos x="139260" y="759"/>
              </a:cxn>
              <a:cxn ang="0">
                <a:pos x="157247" y="1900"/>
              </a:cxn>
              <a:cxn ang="0">
                <a:pos x="176502" y="0"/>
              </a:cxn>
              <a:cxn ang="0">
                <a:pos x="170343" y="4568"/>
              </a:cxn>
              <a:cxn ang="0">
                <a:pos x="170655" y="5531"/>
              </a:cxn>
              <a:cxn ang="0">
                <a:pos x="186193" y="396"/>
              </a:cxn>
              <a:cxn ang="0">
                <a:pos x="181250" y="7228"/>
              </a:cxn>
              <a:cxn ang="0">
                <a:pos x="197716" y="1055"/>
              </a:cxn>
              <a:cxn ang="0">
                <a:pos x="198806" y="2490"/>
              </a:cxn>
              <a:cxn ang="0">
                <a:pos x="189758" y="15588"/>
              </a:cxn>
              <a:cxn ang="0">
                <a:pos x="200082" y="16070"/>
              </a:cxn>
              <a:cxn ang="0">
                <a:pos x="192317" y="21609"/>
              </a:cxn>
              <a:cxn ang="0">
                <a:pos x="199152" y="22285"/>
              </a:cxn>
              <a:cxn ang="0">
                <a:pos x="199203" y="23045"/>
              </a:cxn>
              <a:cxn ang="0">
                <a:pos x="192841" y="25156"/>
              </a:cxn>
              <a:cxn ang="0">
                <a:pos x="209637" y="28897"/>
              </a:cxn>
              <a:cxn ang="0">
                <a:pos x="193255" y="33804"/>
              </a:cxn>
              <a:cxn ang="0">
                <a:pos x="203630" y="45271"/>
              </a:cxn>
              <a:cxn ang="0">
                <a:pos x="194979" y="44638"/>
              </a:cxn>
              <a:cxn ang="0">
                <a:pos x="195587" y="45609"/>
              </a:cxn>
              <a:cxn ang="0">
                <a:pos x="191414" y="49476"/>
              </a:cxn>
              <a:cxn ang="0">
                <a:pos x="186658" y="56899"/>
              </a:cxn>
              <a:cxn ang="0">
                <a:pos x="185533" y="64888"/>
              </a:cxn>
              <a:cxn ang="0">
                <a:pos x="204087" y="68375"/>
              </a:cxn>
              <a:cxn ang="0">
                <a:pos x="212062" y="64095"/>
              </a:cxn>
              <a:cxn ang="0">
                <a:pos x="215602" y="61805"/>
              </a:cxn>
              <a:cxn ang="0">
                <a:pos x="235329" y="64483"/>
              </a:cxn>
              <a:cxn ang="0">
                <a:pos x="237813" y="65792"/>
              </a:cxn>
              <a:cxn ang="0">
                <a:pos x="251837" y="72428"/>
              </a:cxn>
              <a:cxn ang="0">
                <a:pos x="297705" y="83137"/>
              </a:cxn>
              <a:cxn ang="0">
                <a:pos x="333357" y="92392"/>
              </a:cxn>
              <a:cxn ang="0">
                <a:pos x="352544" y="102238"/>
              </a:cxn>
              <a:cxn ang="0">
                <a:pos x="387310" y="122725"/>
              </a:cxn>
              <a:cxn ang="0">
                <a:pos x="412225" y="139066"/>
              </a:cxn>
              <a:cxn ang="0">
                <a:pos x="420497" y="144605"/>
              </a:cxn>
              <a:cxn ang="0">
                <a:pos x="422000" y="152096"/>
              </a:cxn>
              <a:cxn ang="0">
                <a:pos x="419617" y="155642"/>
              </a:cxn>
              <a:cxn ang="0">
                <a:pos x="424307" y="157787"/>
              </a:cxn>
              <a:cxn ang="0">
                <a:pos x="442555" y="164475"/>
              </a:cxn>
              <a:cxn ang="0">
                <a:pos x="464674" y="168402"/>
              </a:cxn>
              <a:cxn ang="0">
                <a:pos x="478090" y="168309"/>
              </a:cxn>
              <a:cxn ang="0">
                <a:pos x="477212" y="173300"/>
              </a:cxn>
              <a:cxn ang="0">
                <a:pos x="484975" y="175352"/>
              </a:cxn>
              <a:cxn ang="0">
                <a:pos x="484916" y="176846"/>
              </a:cxn>
              <a:cxn ang="0">
                <a:pos x="472700" y="182403"/>
              </a:cxn>
              <a:cxn ang="0">
                <a:pos x="477153" y="184743"/>
              </a:cxn>
              <a:cxn ang="0">
                <a:pos x="479712" y="186955"/>
              </a:cxn>
              <a:cxn ang="0">
                <a:pos x="476663" y="189869"/>
              </a:cxn>
              <a:cxn ang="0">
                <a:pos x="467589" y="190822"/>
              </a:cxn>
              <a:cxn ang="0">
                <a:pos x="462663" y="195045"/>
              </a:cxn>
              <a:cxn ang="0">
                <a:pos x="459250" y="198254"/>
              </a:cxn>
              <a:cxn ang="0">
                <a:pos x="434842" y="191844"/>
              </a:cxn>
              <a:cxn ang="0">
                <a:pos x="422786" y="184717"/>
              </a:cxn>
              <a:cxn ang="0">
                <a:pos x="416356" y="178418"/>
              </a:cxn>
              <a:cxn ang="0">
                <a:pos x="406733" y="167726"/>
              </a:cxn>
              <a:cxn ang="0">
                <a:pos x="403760" y="171611"/>
              </a:cxn>
              <a:cxn ang="0">
                <a:pos x="395032" y="173300"/>
              </a:cxn>
              <a:cxn ang="0">
                <a:pos x="364398" y="154519"/>
              </a:cxn>
              <a:cxn ang="0">
                <a:pos x="333130" y="139166"/>
              </a:cxn>
              <a:cxn ang="0">
                <a:pos x="323389" y="134437"/>
              </a:cxn>
              <a:cxn ang="0">
                <a:pos x="322577" y="135620"/>
              </a:cxn>
              <a:cxn ang="0">
                <a:pos x="333569" y="154908"/>
              </a:cxn>
              <a:cxn ang="0">
                <a:pos x="338419" y="167870"/>
              </a:cxn>
              <a:cxn ang="0">
                <a:pos x="339356" y="189201"/>
              </a:cxn>
              <a:cxn ang="0">
                <a:pos x="336534" y="195002"/>
              </a:cxn>
              <a:cxn ang="0">
                <a:pos x="323727" y="211427"/>
              </a:cxn>
              <a:cxn ang="0">
                <a:pos x="323541" y="214940"/>
              </a:cxn>
              <a:cxn ang="0">
                <a:pos x="327655" y="224449"/>
              </a:cxn>
              <a:cxn ang="0">
                <a:pos x="328812" y="226982"/>
              </a:cxn>
              <a:cxn ang="0">
                <a:pos x="330021" y="238568"/>
              </a:cxn>
              <a:cxn ang="0">
                <a:pos x="329996" y="244049"/>
              </a:cxn>
              <a:cxn ang="0">
                <a:pos x="339010" y="269763"/>
              </a:cxn>
              <a:cxn ang="0">
                <a:pos x="337895" y="280749"/>
              </a:cxn>
              <a:cxn ang="0">
                <a:pos x="338030" y="307324"/>
              </a:cxn>
              <a:cxn ang="0">
                <a:pos x="346419" y="328140"/>
              </a:cxn>
              <a:cxn ang="0">
                <a:pos x="377282" y="376452"/>
              </a:cxn>
              <a:cxn ang="0">
                <a:pos x="398513" y="404623"/>
              </a:cxn>
              <a:cxn ang="0">
                <a:pos x="410679" y="415061"/>
              </a:cxn>
              <a:cxn ang="0">
                <a:pos x="414507" y="418303"/>
              </a:cxn>
              <a:cxn ang="0">
                <a:pos x="432476" y="436173"/>
              </a:cxn>
              <a:cxn ang="0">
                <a:pos x="452618" y="454623"/>
              </a:cxn>
              <a:cxn ang="0">
                <a:pos x="467065" y="466430"/>
              </a:cxn>
              <a:cxn ang="0">
                <a:pos x="478715" y="485878"/>
              </a:cxn>
              <a:cxn ang="0">
                <a:pos x="482906" y="496011"/>
              </a:cxn>
              <a:cxn ang="0">
                <a:pos x="484900" y="502167"/>
              </a:cxn>
              <a:cxn ang="0">
                <a:pos x="485043" y="502961"/>
              </a:cxn>
              <a:cxn ang="0">
                <a:pos x="500876" y="515104"/>
              </a:cxn>
              <a:cxn ang="0">
                <a:pos x="521626" y="515265"/>
              </a:cxn>
              <a:cxn ang="0">
                <a:pos x="534501" y="517578"/>
              </a:cxn>
              <a:cxn ang="0">
                <a:pos x="542248" y="530634"/>
              </a:cxn>
              <a:cxn ang="0">
                <a:pos x="542890" y="539416"/>
              </a:cxn>
              <a:cxn ang="0">
                <a:pos x="543296" y="534164"/>
              </a:cxn>
              <a:cxn ang="0">
                <a:pos x="538683" y="564370"/>
              </a:cxn>
              <a:cxn ang="0">
                <a:pos x="535109" y="566557"/>
              </a:cxn>
              <a:cxn ang="0">
                <a:pos x="538134" y="572638"/>
              </a:cxn>
              <a:cxn ang="0">
                <a:pos x="540297" y="591367"/>
              </a:cxn>
              <a:cxn ang="0">
                <a:pos x="533698" y="614092"/>
              </a:cxn>
              <a:cxn ang="0">
                <a:pos x="526027" y="628177"/>
              </a:cxn>
              <a:cxn ang="0">
                <a:pos x="522614" y="628372"/>
              </a:cxn>
              <a:cxn ang="0">
                <a:pos x="507660" y="606340"/>
              </a:cxn>
              <a:cxn ang="0">
                <a:pos x="502447" y="576918"/>
              </a:cxn>
              <a:cxn ang="0">
                <a:pos x="479915" y="529417"/>
              </a:cxn>
              <a:cxn ang="0">
                <a:pos x="467090" y="524638"/>
              </a:cxn>
              <a:cxn ang="0">
                <a:pos x="464691" y="527602"/>
              </a:cxn>
              <a:cxn ang="0">
                <a:pos x="463119" y="533260"/>
              </a:cxn>
            </a:cxnLst>
            <a:pathLst>
              <a:path w="561242" h="649403">
                <a:moveTo>
                  <a:pt x="478176" y="550830"/>
                </a:moveTo>
                <a:cubicBezTo>
                  <a:pt x="477060" y="550585"/>
                  <a:pt x="476187" y="550664"/>
                  <a:pt x="475751" y="550263"/>
                </a:cubicBezTo>
                <a:cubicBezTo>
                  <a:pt x="471512" y="546398"/>
                  <a:pt x="466452" y="545247"/>
                  <a:pt x="461009" y="546119"/>
                </a:cubicBezTo>
                <a:cubicBezTo>
                  <a:pt x="455766" y="546956"/>
                  <a:pt x="452250" y="544287"/>
                  <a:pt x="448892" y="541016"/>
                </a:cubicBezTo>
                <a:cubicBezTo>
                  <a:pt x="437037" y="529466"/>
                  <a:pt x="425627" y="517402"/>
                  <a:pt x="413222" y="506462"/>
                </a:cubicBezTo>
                <a:cubicBezTo>
                  <a:pt x="397738" y="492810"/>
                  <a:pt x="381574" y="479542"/>
                  <a:pt x="361806" y="472712"/>
                </a:cubicBezTo>
                <a:cubicBezTo>
                  <a:pt x="353947" y="469999"/>
                  <a:pt x="348512" y="465532"/>
                  <a:pt x="343417" y="459836"/>
                </a:cubicBezTo>
                <a:cubicBezTo>
                  <a:pt x="335313" y="450772"/>
                  <a:pt x="327366" y="441560"/>
                  <a:pt x="319350" y="432427"/>
                </a:cubicBezTo>
                <a:cubicBezTo>
                  <a:pt x="307425" y="418845"/>
                  <a:pt x="295613" y="405210"/>
                  <a:pt x="286393" y="389499"/>
                </a:cubicBezTo>
                <a:cubicBezTo>
                  <a:pt x="284282" y="385905"/>
                  <a:pt x="280269" y="383489"/>
                  <a:pt x="277626" y="380139"/>
                </a:cubicBezTo>
                <a:cubicBezTo>
                  <a:pt x="272409" y="373527"/>
                  <a:pt x="267437" y="366705"/>
                  <a:pt x="262560" y="359840"/>
                </a:cubicBezTo>
                <a:cubicBezTo>
                  <a:pt x="260938" y="357554"/>
                  <a:pt x="260030" y="357205"/>
                  <a:pt x="257693" y="359220"/>
                </a:cubicBezTo>
                <a:cubicBezTo>
                  <a:pt x="247233" y="368232"/>
                  <a:pt x="236216" y="376632"/>
                  <a:pt x="226088" y="385992"/>
                </a:cubicBezTo>
                <a:cubicBezTo>
                  <a:pt x="221107" y="390598"/>
                  <a:pt x="217609" y="396809"/>
                  <a:pt x="213291" y="402488"/>
                </a:cubicBezTo>
                <a:cubicBezTo>
                  <a:pt x="219301" y="406527"/>
                  <a:pt x="224439" y="410357"/>
                  <a:pt x="229944" y="413576"/>
                </a:cubicBezTo>
                <a:cubicBezTo>
                  <a:pt x="235683" y="416926"/>
                  <a:pt x="239539" y="421819"/>
                  <a:pt x="243552" y="426905"/>
                </a:cubicBezTo>
                <a:cubicBezTo>
                  <a:pt x="247137" y="431450"/>
                  <a:pt x="251787" y="435236"/>
                  <a:pt x="256306" y="438943"/>
                </a:cubicBezTo>
                <a:cubicBezTo>
                  <a:pt x="262037" y="443645"/>
                  <a:pt x="262883" y="444509"/>
                  <a:pt x="264628" y="451409"/>
                </a:cubicBezTo>
                <a:cubicBezTo>
                  <a:pt x="268196" y="450894"/>
                  <a:pt x="273264" y="455483"/>
                  <a:pt x="272854" y="459618"/>
                </a:cubicBezTo>
                <a:cubicBezTo>
                  <a:pt x="272487" y="463247"/>
                  <a:pt x="273560" y="465271"/>
                  <a:pt x="276465" y="467364"/>
                </a:cubicBezTo>
                <a:cubicBezTo>
                  <a:pt x="281516" y="471002"/>
                  <a:pt x="286079" y="475302"/>
                  <a:pt x="290955" y="479202"/>
                </a:cubicBezTo>
                <a:cubicBezTo>
                  <a:pt x="293022" y="480851"/>
                  <a:pt x="295299" y="481985"/>
                  <a:pt x="296014" y="478574"/>
                </a:cubicBezTo>
                <a:cubicBezTo>
                  <a:pt x="300289" y="478574"/>
                  <a:pt x="304197" y="479010"/>
                  <a:pt x="307983" y="478487"/>
                </a:cubicBezTo>
                <a:cubicBezTo>
                  <a:pt x="315686" y="477422"/>
                  <a:pt x="323240" y="478015"/>
                  <a:pt x="330489" y="480423"/>
                </a:cubicBezTo>
                <a:cubicBezTo>
                  <a:pt x="336700" y="482482"/>
                  <a:pt x="338768" y="488152"/>
                  <a:pt x="339099" y="494040"/>
                </a:cubicBezTo>
                <a:cubicBezTo>
                  <a:pt x="339675" y="504255"/>
                  <a:pt x="339195" y="514436"/>
                  <a:pt x="336421" y="524415"/>
                </a:cubicBezTo>
                <a:cubicBezTo>
                  <a:pt x="335427" y="527992"/>
                  <a:pt x="333394" y="529754"/>
                  <a:pt x="329024" y="529684"/>
                </a:cubicBezTo>
                <a:cubicBezTo>
                  <a:pt x="330001" y="531385"/>
                  <a:pt x="330481" y="532711"/>
                  <a:pt x="331362" y="533671"/>
                </a:cubicBezTo>
                <a:cubicBezTo>
                  <a:pt x="337259" y="540135"/>
                  <a:pt x="336674" y="547837"/>
                  <a:pt x="335662" y="555619"/>
                </a:cubicBezTo>
                <a:cubicBezTo>
                  <a:pt x="335148" y="559597"/>
                  <a:pt x="334772" y="563627"/>
                  <a:pt x="333909" y="567535"/>
                </a:cubicBezTo>
                <a:cubicBezTo>
                  <a:pt x="331798" y="577000"/>
                  <a:pt x="327393" y="585470"/>
                  <a:pt x="321844" y="593347"/>
                </a:cubicBezTo>
                <a:cubicBezTo>
                  <a:pt x="319978" y="595991"/>
                  <a:pt x="313801" y="594106"/>
                  <a:pt x="312432" y="590399"/>
                </a:cubicBezTo>
                <a:cubicBezTo>
                  <a:pt x="310234" y="584432"/>
                  <a:pt x="308070" y="578430"/>
                  <a:pt x="306282" y="572333"/>
                </a:cubicBezTo>
                <a:cubicBezTo>
                  <a:pt x="305253" y="568817"/>
                  <a:pt x="303778" y="564752"/>
                  <a:pt x="304624" y="561490"/>
                </a:cubicBezTo>
                <a:cubicBezTo>
                  <a:pt x="306753" y="553316"/>
                  <a:pt x="301519" y="546477"/>
                  <a:pt x="301650" y="538809"/>
                </a:cubicBezTo>
                <a:cubicBezTo>
                  <a:pt x="301659" y="538277"/>
                  <a:pt x="301379" y="537396"/>
                  <a:pt x="301013" y="537256"/>
                </a:cubicBezTo>
                <a:cubicBezTo>
                  <a:pt x="293964" y="534499"/>
                  <a:pt x="296834" y="527503"/>
                  <a:pt x="294697" y="522670"/>
                </a:cubicBezTo>
                <a:cubicBezTo>
                  <a:pt x="294244" y="521641"/>
                  <a:pt x="293502" y="520716"/>
                  <a:pt x="292839" y="519792"/>
                </a:cubicBezTo>
                <a:cubicBezTo>
                  <a:pt x="289638" y="515360"/>
                  <a:pt x="286410" y="510938"/>
                  <a:pt x="283182" y="506523"/>
                </a:cubicBezTo>
                <a:cubicBezTo>
                  <a:pt x="283121" y="506445"/>
                  <a:pt x="282807" y="506471"/>
                  <a:pt x="282799" y="506445"/>
                </a:cubicBezTo>
                <a:cubicBezTo>
                  <a:pt x="282240" y="495017"/>
                  <a:pt x="272505" y="493020"/>
                  <a:pt x="264811" y="488928"/>
                </a:cubicBezTo>
                <a:cubicBezTo>
                  <a:pt x="264052" y="488518"/>
                  <a:pt x="263258" y="488178"/>
                  <a:pt x="262229" y="487690"/>
                </a:cubicBezTo>
                <a:cubicBezTo>
                  <a:pt x="261653" y="489312"/>
                  <a:pt x="261348" y="490970"/>
                  <a:pt x="260519" y="492322"/>
                </a:cubicBezTo>
                <a:cubicBezTo>
                  <a:pt x="259586" y="493840"/>
                  <a:pt x="257771" y="496431"/>
                  <a:pt x="257091" y="496212"/>
                </a:cubicBezTo>
                <a:cubicBezTo>
                  <a:pt x="254395" y="495349"/>
                  <a:pt x="250949" y="494145"/>
                  <a:pt x="249754" y="491982"/>
                </a:cubicBezTo>
                <a:cubicBezTo>
                  <a:pt x="248437" y="489591"/>
                  <a:pt x="247172" y="489478"/>
                  <a:pt x="245131" y="489347"/>
                </a:cubicBezTo>
                <a:cubicBezTo>
                  <a:pt x="236652" y="488815"/>
                  <a:pt x="228120" y="488588"/>
                  <a:pt x="219728" y="487393"/>
                </a:cubicBezTo>
                <a:cubicBezTo>
                  <a:pt x="216998" y="487001"/>
                  <a:pt x="214678" y="483939"/>
                  <a:pt x="212104" y="482194"/>
                </a:cubicBezTo>
                <a:cubicBezTo>
                  <a:pt x="198627" y="473052"/>
                  <a:pt x="185690" y="462898"/>
                  <a:pt x="171444" y="455151"/>
                </a:cubicBezTo>
                <a:cubicBezTo>
                  <a:pt x="159720" y="448775"/>
                  <a:pt x="148860" y="441578"/>
                  <a:pt x="138697" y="433125"/>
                </a:cubicBezTo>
                <a:cubicBezTo>
                  <a:pt x="137746" y="432331"/>
                  <a:pt x="137022" y="431162"/>
                  <a:pt x="136437" y="430046"/>
                </a:cubicBezTo>
                <a:cubicBezTo>
                  <a:pt x="130767" y="419124"/>
                  <a:pt x="124940" y="408272"/>
                  <a:pt x="119671" y="397158"/>
                </a:cubicBezTo>
                <a:cubicBezTo>
                  <a:pt x="118528" y="394742"/>
                  <a:pt x="118633" y="391061"/>
                  <a:pt x="119549" y="388444"/>
                </a:cubicBezTo>
                <a:cubicBezTo>
                  <a:pt x="123893" y="376152"/>
                  <a:pt x="129537" y="364533"/>
                  <a:pt x="138400" y="354675"/>
                </a:cubicBezTo>
                <a:cubicBezTo>
                  <a:pt x="141227" y="351535"/>
                  <a:pt x="142902" y="347383"/>
                  <a:pt x="145676" y="344181"/>
                </a:cubicBezTo>
                <a:cubicBezTo>
                  <a:pt x="151860" y="337019"/>
                  <a:pt x="158359" y="330119"/>
                  <a:pt x="164841" y="323228"/>
                </a:cubicBezTo>
                <a:cubicBezTo>
                  <a:pt x="166708" y="321239"/>
                  <a:pt x="168941" y="319581"/>
                  <a:pt x="171043" y="317828"/>
                </a:cubicBezTo>
                <a:cubicBezTo>
                  <a:pt x="179740" y="310561"/>
                  <a:pt x="188656" y="303548"/>
                  <a:pt x="197100" y="295993"/>
                </a:cubicBezTo>
                <a:cubicBezTo>
                  <a:pt x="203677" y="290105"/>
                  <a:pt x="209731" y="283624"/>
                  <a:pt x="215847" y="277255"/>
                </a:cubicBezTo>
                <a:cubicBezTo>
                  <a:pt x="216623" y="276453"/>
                  <a:pt x="216815" y="274621"/>
                  <a:pt x="216588" y="273391"/>
                </a:cubicBezTo>
                <a:cubicBezTo>
                  <a:pt x="214407" y="261170"/>
                  <a:pt x="212087" y="248974"/>
                  <a:pt x="209714" y="236273"/>
                </a:cubicBezTo>
                <a:cubicBezTo>
                  <a:pt x="193846" y="232888"/>
                  <a:pt x="183701" y="220614"/>
                  <a:pt x="171985" y="210155"/>
                </a:cubicBezTo>
                <a:cubicBezTo>
                  <a:pt x="168016" y="217640"/>
                  <a:pt x="164562" y="225072"/>
                  <a:pt x="160296" y="232007"/>
                </a:cubicBezTo>
                <a:cubicBezTo>
                  <a:pt x="154896" y="240774"/>
                  <a:pt x="149409" y="249611"/>
                  <a:pt x="142858" y="257488"/>
                </a:cubicBezTo>
                <a:cubicBezTo>
                  <a:pt x="138645" y="262548"/>
                  <a:pt x="132747" y="266482"/>
                  <a:pt x="126964" y="269814"/>
                </a:cubicBezTo>
                <a:cubicBezTo>
                  <a:pt x="124678" y="271132"/>
                  <a:pt x="120657" y="269483"/>
                  <a:pt x="117429" y="269151"/>
                </a:cubicBezTo>
                <a:cubicBezTo>
                  <a:pt x="107659" y="268157"/>
                  <a:pt x="99799" y="262818"/>
                  <a:pt x="91704" y="257933"/>
                </a:cubicBezTo>
                <a:cubicBezTo>
                  <a:pt x="71134" y="245511"/>
                  <a:pt x="50486" y="233220"/>
                  <a:pt x="29960" y="220737"/>
                </a:cubicBezTo>
                <a:cubicBezTo>
                  <a:pt x="28834" y="220056"/>
                  <a:pt x="27971" y="218085"/>
                  <a:pt x="27919" y="216671"/>
                </a:cubicBezTo>
                <a:cubicBezTo>
                  <a:pt x="27683" y="210940"/>
                  <a:pt x="25834" y="208341"/>
                  <a:pt x="20329" y="206980"/>
                </a:cubicBezTo>
                <a:cubicBezTo>
                  <a:pt x="19492" y="206770"/>
                  <a:pt x="18506" y="206980"/>
                  <a:pt x="17773" y="206622"/>
                </a:cubicBezTo>
                <a:cubicBezTo>
                  <a:pt x="14327" y="204930"/>
                  <a:pt x="12530" y="206116"/>
                  <a:pt x="11362" y="209606"/>
                </a:cubicBezTo>
                <a:cubicBezTo>
                  <a:pt x="10262" y="212877"/>
                  <a:pt x="5002" y="214246"/>
                  <a:pt x="2307" y="212109"/>
                </a:cubicBezTo>
                <a:cubicBezTo>
                  <a:pt x="30" y="210295"/>
                  <a:pt x="-921" y="208149"/>
                  <a:pt x="1129" y="205401"/>
                </a:cubicBezTo>
                <a:cubicBezTo>
                  <a:pt x="4243" y="201240"/>
                  <a:pt x="5229" y="197323"/>
                  <a:pt x="3223" y="191688"/>
                </a:cubicBezTo>
                <a:cubicBezTo>
                  <a:pt x="1635" y="187256"/>
                  <a:pt x="3537" y="181551"/>
                  <a:pt x="3973" y="176422"/>
                </a:cubicBezTo>
                <a:cubicBezTo>
                  <a:pt x="4296" y="172610"/>
                  <a:pt x="4217" y="168946"/>
                  <a:pt x="7767" y="165893"/>
                </a:cubicBezTo>
                <a:cubicBezTo>
                  <a:pt x="10760" y="163311"/>
                  <a:pt x="12993" y="161042"/>
                  <a:pt x="16901" y="164305"/>
                </a:cubicBezTo>
                <a:cubicBezTo>
                  <a:pt x="23339" y="151621"/>
                  <a:pt x="26121" y="137420"/>
                  <a:pt x="36092" y="127021"/>
                </a:cubicBezTo>
                <a:cubicBezTo>
                  <a:pt x="38029" y="129673"/>
                  <a:pt x="37977" y="142095"/>
                  <a:pt x="35979" y="146701"/>
                </a:cubicBezTo>
                <a:cubicBezTo>
                  <a:pt x="33266" y="152947"/>
                  <a:pt x="30588" y="159211"/>
                  <a:pt x="27543" y="166276"/>
                </a:cubicBezTo>
                <a:cubicBezTo>
                  <a:pt x="35970" y="165840"/>
                  <a:pt x="38465" y="170917"/>
                  <a:pt x="40140" y="177556"/>
                </a:cubicBezTo>
                <a:cubicBezTo>
                  <a:pt x="41204" y="181778"/>
                  <a:pt x="45566" y="182868"/>
                  <a:pt x="49186" y="180478"/>
                </a:cubicBezTo>
                <a:cubicBezTo>
                  <a:pt x="52318" y="178411"/>
                  <a:pt x="55162" y="178454"/>
                  <a:pt x="58433" y="180164"/>
                </a:cubicBezTo>
                <a:cubicBezTo>
                  <a:pt x="73402" y="188006"/>
                  <a:pt x="88424" y="195727"/>
                  <a:pt x="103454" y="203456"/>
                </a:cubicBezTo>
                <a:cubicBezTo>
                  <a:pt x="104929" y="204215"/>
                  <a:pt x="106525" y="204738"/>
                  <a:pt x="108941" y="205732"/>
                </a:cubicBezTo>
                <a:cubicBezTo>
                  <a:pt x="111070" y="195953"/>
                  <a:pt x="113225" y="186838"/>
                  <a:pt x="115013" y="177661"/>
                </a:cubicBezTo>
                <a:cubicBezTo>
                  <a:pt x="116784" y="168562"/>
                  <a:pt x="118206" y="159394"/>
                  <a:pt x="119750" y="150252"/>
                </a:cubicBezTo>
                <a:cubicBezTo>
                  <a:pt x="120081" y="148280"/>
                  <a:pt x="120317" y="146282"/>
                  <a:pt x="120517" y="144294"/>
                </a:cubicBezTo>
                <a:cubicBezTo>
                  <a:pt x="121015" y="139443"/>
                  <a:pt x="125638" y="137358"/>
                  <a:pt x="127688" y="133538"/>
                </a:cubicBezTo>
                <a:cubicBezTo>
                  <a:pt x="128019" y="132918"/>
                  <a:pt x="128613" y="132404"/>
                  <a:pt x="129171" y="131950"/>
                </a:cubicBezTo>
                <a:cubicBezTo>
                  <a:pt x="136429" y="126035"/>
                  <a:pt x="134972" y="119589"/>
                  <a:pt x="130113" y="113168"/>
                </a:cubicBezTo>
                <a:cubicBezTo>
                  <a:pt x="127173" y="109287"/>
                  <a:pt x="128412" y="106321"/>
                  <a:pt x="131526" y="103529"/>
                </a:cubicBezTo>
                <a:cubicBezTo>
                  <a:pt x="132913" y="102290"/>
                  <a:pt x="134457" y="101226"/>
                  <a:pt x="135932" y="100083"/>
                </a:cubicBezTo>
                <a:cubicBezTo>
                  <a:pt x="135539" y="99665"/>
                  <a:pt x="135155" y="99237"/>
                  <a:pt x="134763" y="98819"/>
                </a:cubicBezTo>
                <a:cubicBezTo>
                  <a:pt x="133166" y="100206"/>
                  <a:pt x="131561" y="101593"/>
                  <a:pt x="129703" y="103206"/>
                </a:cubicBezTo>
                <a:cubicBezTo>
                  <a:pt x="125812" y="97972"/>
                  <a:pt x="122559" y="92442"/>
                  <a:pt x="118153" y="88063"/>
                </a:cubicBezTo>
                <a:cubicBezTo>
                  <a:pt x="114411" y="84338"/>
                  <a:pt x="115065" y="81049"/>
                  <a:pt x="115545" y="76548"/>
                </a:cubicBezTo>
                <a:cubicBezTo>
                  <a:pt x="116103" y="71314"/>
                  <a:pt x="114987" y="65766"/>
                  <a:pt x="113809" y="60532"/>
                </a:cubicBezTo>
                <a:cubicBezTo>
                  <a:pt x="112884" y="56414"/>
                  <a:pt x="111113" y="52384"/>
                  <a:pt x="109063" y="48668"/>
                </a:cubicBezTo>
                <a:cubicBezTo>
                  <a:pt x="107467" y="45780"/>
                  <a:pt x="104667" y="43591"/>
                  <a:pt x="102783" y="40834"/>
                </a:cubicBezTo>
                <a:cubicBezTo>
                  <a:pt x="101335" y="38706"/>
                  <a:pt x="99433" y="36106"/>
                  <a:pt x="99581" y="33847"/>
                </a:cubicBezTo>
                <a:cubicBezTo>
                  <a:pt x="99860" y="29817"/>
                  <a:pt x="101701" y="26135"/>
                  <a:pt x="103760" y="22341"/>
                </a:cubicBezTo>
                <a:cubicBezTo>
                  <a:pt x="106542" y="17211"/>
                  <a:pt x="111428" y="14490"/>
                  <a:pt x="114411" y="9910"/>
                </a:cubicBezTo>
                <a:cubicBezTo>
                  <a:pt x="115091" y="8863"/>
                  <a:pt x="116531" y="8313"/>
                  <a:pt x="118485" y="8156"/>
                </a:cubicBezTo>
                <a:cubicBezTo>
                  <a:pt x="117569" y="10817"/>
                  <a:pt x="116653" y="13478"/>
                  <a:pt x="115737" y="16138"/>
                </a:cubicBezTo>
                <a:cubicBezTo>
                  <a:pt x="116086" y="16409"/>
                  <a:pt x="116435" y="16670"/>
                  <a:pt x="116784" y="16941"/>
                </a:cubicBezTo>
                <a:cubicBezTo>
                  <a:pt x="119366" y="14394"/>
                  <a:pt x="121826" y="11707"/>
                  <a:pt x="124574" y="9360"/>
                </a:cubicBezTo>
                <a:cubicBezTo>
                  <a:pt x="125873" y="8252"/>
                  <a:pt x="127749" y="7834"/>
                  <a:pt x="129310" y="6996"/>
                </a:cubicBezTo>
                <a:cubicBezTo>
                  <a:pt x="132023" y="5548"/>
                  <a:pt x="134946" y="4336"/>
                  <a:pt x="137310" y="2434"/>
                </a:cubicBezTo>
                <a:cubicBezTo>
                  <a:pt x="139395" y="759"/>
                  <a:pt x="141209" y="515"/>
                  <a:pt x="143791" y="785"/>
                </a:cubicBezTo>
                <a:cubicBezTo>
                  <a:pt x="149959" y="1439"/>
                  <a:pt x="156327" y="785"/>
                  <a:pt x="162363" y="1963"/>
                </a:cubicBezTo>
                <a:cubicBezTo>
                  <a:pt x="169333" y="3315"/>
                  <a:pt x="175457" y="1125"/>
                  <a:pt x="182244" y="0"/>
                </a:cubicBezTo>
                <a:cubicBezTo>
                  <a:pt x="180124" y="1570"/>
                  <a:pt x="178004" y="3149"/>
                  <a:pt x="175885" y="4719"/>
                </a:cubicBezTo>
                <a:cubicBezTo>
                  <a:pt x="175989" y="5051"/>
                  <a:pt x="176103" y="5382"/>
                  <a:pt x="176207" y="5714"/>
                </a:cubicBezTo>
                <a:cubicBezTo>
                  <a:pt x="181206" y="4065"/>
                  <a:pt x="186204" y="2408"/>
                  <a:pt x="192250" y="410"/>
                </a:cubicBezTo>
                <a:cubicBezTo>
                  <a:pt x="190348" y="3044"/>
                  <a:pt x="188752" y="5251"/>
                  <a:pt x="187147" y="7467"/>
                </a:cubicBezTo>
                <a:cubicBezTo>
                  <a:pt x="194073" y="9290"/>
                  <a:pt x="199665" y="6935"/>
                  <a:pt x="204148" y="1090"/>
                </a:cubicBezTo>
                <a:cubicBezTo>
                  <a:pt x="204524" y="1588"/>
                  <a:pt x="204899" y="2076"/>
                  <a:pt x="205274" y="2573"/>
                </a:cubicBezTo>
                <a:cubicBezTo>
                  <a:pt x="202325" y="6839"/>
                  <a:pt x="199377" y="11114"/>
                  <a:pt x="195931" y="16103"/>
                </a:cubicBezTo>
                <a:cubicBezTo>
                  <a:pt x="198975" y="16243"/>
                  <a:pt x="202212" y="16391"/>
                  <a:pt x="206591" y="16601"/>
                </a:cubicBezTo>
                <a:cubicBezTo>
                  <a:pt x="203765" y="18616"/>
                  <a:pt x="201435" y="20282"/>
                  <a:pt x="198574" y="22323"/>
                </a:cubicBezTo>
                <a:cubicBezTo>
                  <a:pt x="201052" y="22567"/>
                  <a:pt x="203346" y="22794"/>
                  <a:pt x="205631" y="23021"/>
                </a:cubicBezTo>
                <a:cubicBezTo>
                  <a:pt x="205649" y="23283"/>
                  <a:pt x="205666" y="23544"/>
                  <a:pt x="205684" y="23806"/>
                </a:cubicBezTo>
                <a:cubicBezTo>
                  <a:pt x="203904" y="24399"/>
                  <a:pt x="202125" y="24984"/>
                  <a:pt x="199115" y="25987"/>
                </a:cubicBezTo>
                <a:cubicBezTo>
                  <a:pt x="205160" y="27330"/>
                  <a:pt x="210063" y="28421"/>
                  <a:pt x="216457" y="29851"/>
                </a:cubicBezTo>
                <a:cubicBezTo>
                  <a:pt x="209888" y="31823"/>
                  <a:pt x="204349" y="33480"/>
                  <a:pt x="199542" y="34920"/>
                </a:cubicBezTo>
                <a:cubicBezTo>
                  <a:pt x="202945" y="38688"/>
                  <a:pt x="206294" y="42387"/>
                  <a:pt x="210255" y="46766"/>
                </a:cubicBezTo>
                <a:cubicBezTo>
                  <a:pt x="206373" y="46487"/>
                  <a:pt x="203843" y="46295"/>
                  <a:pt x="201322" y="46112"/>
                </a:cubicBezTo>
                <a:cubicBezTo>
                  <a:pt x="201531" y="46443"/>
                  <a:pt x="201741" y="46775"/>
                  <a:pt x="201950" y="47115"/>
                </a:cubicBezTo>
                <a:cubicBezTo>
                  <a:pt x="200528" y="48485"/>
                  <a:pt x="199342" y="50421"/>
                  <a:pt x="197641" y="51110"/>
                </a:cubicBezTo>
                <a:cubicBezTo>
                  <a:pt x="193994" y="52593"/>
                  <a:pt x="193331" y="55620"/>
                  <a:pt x="192730" y="58778"/>
                </a:cubicBezTo>
                <a:cubicBezTo>
                  <a:pt x="192206" y="61535"/>
                  <a:pt x="191944" y="64335"/>
                  <a:pt x="191569" y="67031"/>
                </a:cubicBezTo>
                <a:cubicBezTo>
                  <a:pt x="197894" y="68243"/>
                  <a:pt x="204279" y="69621"/>
                  <a:pt x="210726" y="70633"/>
                </a:cubicBezTo>
                <a:cubicBezTo>
                  <a:pt x="214364" y="71209"/>
                  <a:pt x="216832" y="69011"/>
                  <a:pt x="218961" y="66211"/>
                </a:cubicBezTo>
                <a:cubicBezTo>
                  <a:pt x="219807" y="65094"/>
                  <a:pt x="221464" y="63733"/>
                  <a:pt x="222616" y="63846"/>
                </a:cubicBezTo>
                <a:cubicBezTo>
                  <a:pt x="229429" y="64527"/>
                  <a:pt x="236207" y="65582"/>
                  <a:pt x="242985" y="66612"/>
                </a:cubicBezTo>
                <a:cubicBezTo>
                  <a:pt x="243910" y="66751"/>
                  <a:pt x="245148" y="67249"/>
                  <a:pt x="245550" y="67964"/>
                </a:cubicBezTo>
                <a:cubicBezTo>
                  <a:pt x="248795" y="73669"/>
                  <a:pt x="254683" y="74349"/>
                  <a:pt x="260030" y="74820"/>
                </a:cubicBezTo>
                <a:cubicBezTo>
                  <a:pt x="276378" y="76260"/>
                  <a:pt x="291443" y="82829"/>
                  <a:pt x="307390" y="85882"/>
                </a:cubicBezTo>
                <a:cubicBezTo>
                  <a:pt x="319821" y="88272"/>
                  <a:pt x="332173" y="91508"/>
                  <a:pt x="344202" y="95443"/>
                </a:cubicBezTo>
                <a:cubicBezTo>
                  <a:pt x="351172" y="97719"/>
                  <a:pt x="357567" y="101924"/>
                  <a:pt x="364013" y="105614"/>
                </a:cubicBezTo>
                <a:cubicBezTo>
                  <a:pt x="376069" y="112514"/>
                  <a:pt x="388081" y="119510"/>
                  <a:pt x="399910" y="126777"/>
                </a:cubicBezTo>
                <a:cubicBezTo>
                  <a:pt x="408642" y="132142"/>
                  <a:pt x="417086" y="137995"/>
                  <a:pt x="425635" y="143657"/>
                </a:cubicBezTo>
                <a:cubicBezTo>
                  <a:pt x="428497" y="145550"/>
                  <a:pt x="431140" y="147861"/>
                  <a:pt x="434176" y="149379"/>
                </a:cubicBezTo>
                <a:cubicBezTo>
                  <a:pt x="438371" y="151464"/>
                  <a:pt x="438066" y="153950"/>
                  <a:pt x="435728" y="157117"/>
                </a:cubicBezTo>
                <a:cubicBezTo>
                  <a:pt x="434969" y="158146"/>
                  <a:pt x="434289" y="159245"/>
                  <a:pt x="433268" y="160781"/>
                </a:cubicBezTo>
                <a:cubicBezTo>
                  <a:pt x="434934" y="161592"/>
                  <a:pt x="436688" y="163249"/>
                  <a:pt x="438110" y="162996"/>
                </a:cubicBezTo>
                <a:cubicBezTo>
                  <a:pt x="445839" y="161609"/>
                  <a:pt x="451553" y="165823"/>
                  <a:pt x="456952" y="169905"/>
                </a:cubicBezTo>
                <a:cubicBezTo>
                  <a:pt x="464088" y="175296"/>
                  <a:pt x="471695" y="174921"/>
                  <a:pt x="479790" y="173962"/>
                </a:cubicBezTo>
                <a:cubicBezTo>
                  <a:pt x="484326" y="173421"/>
                  <a:pt x="488967" y="173866"/>
                  <a:pt x="493643" y="173866"/>
                </a:cubicBezTo>
                <a:cubicBezTo>
                  <a:pt x="493259" y="176064"/>
                  <a:pt x="492971" y="177678"/>
                  <a:pt x="492736" y="179021"/>
                </a:cubicBezTo>
                <a:cubicBezTo>
                  <a:pt x="495658" y="179798"/>
                  <a:pt x="498205" y="180469"/>
                  <a:pt x="500752" y="181141"/>
                </a:cubicBezTo>
                <a:lnTo>
                  <a:pt x="500691" y="182685"/>
                </a:lnTo>
                <a:cubicBezTo>
                  <a:pt x="496757" y="184473"/>
                  <a:pt x="492823" y="186262"/>
                  <a:pt x="488077" y="188425"/>
                </a:cubicBezTo>
                <a:cubicBezTo>
                  <a:pt x="489935" y="189385"/>
                  <a:pt x="491366" y="190004"/>
                  <a:pt x="492675" y="190842"/>
                </a:cubicBezTo>
                <a:cubicBezTo>
                  <a:pt x="493643" y="191461"/>
                  <a:pt x="494445" y="192351"/>
                  <a:pt x="495318" y="193127"/>
                </a:cubicBezTo>
                <a:cubicBezTo>
                  <a:pt x="494280" y="194174"/>
                  <a:pt x="493381" y="195866"/>
                  <a:pt x="492169" y="196137"/>
                </a:cubicBezTo>
                <a:cubicBezTo>
                  <a:pt x="489124" y="196817"/>
                  <a:pt x="485940" y="196992"/>
                  <a:pt x="482800" y="197122"/>
                </a:cubicBezTo>
                <a:cubicBezTo>
                  <a:pt x="479860" y="197253"/>
                  <a:pt x="477871" y="197812"/>
                  <a:pt x="477714" y="201484"/>
                </a:cubicBezTo>
                <a:cubicBezTo>
                  <a:pt x="477662" y="202697"/>
                  <a:pt x="475333" y="204877"/>
                  <a:pt x="474190" y="204799"/>
                </a:cubicBezTo>
                <a:cubicBezTo>
                  <a:pt x="465440" y="204145"/>
                  <a:pt x="456377" y="205078"/>
                  <a:pt x="448988" y="198178"/>
                </a:cubicBezTo>
                <a:cubicBezTo>
                  <a:pt x="445551" y="194968"/>
                  <a:pt x="440526" y="193528"/>
                  <a:pt x="436540" y="190815"/>
                </a:cubicBezTo>
                <a:cubicBezTo>
                  <a:pt x="434019" y="189097"/>
                  <a:pt x="432012" y="186585"/>
                  <a:pt x="429901" y="184308"/>
                </a:cubicBezTo>
                <a:cubicBezTo>
                  <a:pt x="426673" y="180836"/>
                  <a:pt x="423559" y="177268"/>
                  <a:pt x="419965" y="173264"/>
                </a:cubicBezTo>
                <a:cubicBezTo>
                  <a:pt x="418404" y="175296"/>
                  <a:pt x="417584" y="176247"/>
                  <a:pt x="416895" y="177277"/>
                </a:cubicBezTo>
                <a:cubicBezTo>
                  <a:pt x="413388" y="182467"/>
                  <a:pt x="413414" y="182450"/>
                  <a:pt x="407883" y="179021"/>
                </a:cubicBezTo>
                <a:cubicBezTo>
                  <a:pt x="397372" y="172496"/>
                  <a:pt x="387069" y="165596"/>
                  <a:pt x="376252" y="159621"/>
                </a:cubicBezTo>
                <a:cubicBezTo>
                  <a:pt x="365767" y="153828"/>
                  <a:pt x="354758" y="149004"/>
                  <a:pt x="343967" y="143761"/>
                </a:cubicBezTo>
                <a:cubicBezTo>
                  <a:pt x="340617" y="142130"/>
                  <a:pt x="337259" y="140508"/>
                  <a:pt x="333909" y="138876"/>
                </a:cubicBezTo>
                <a:cubicBezTo>
                  <a:pt x="333630" y="139286"/>
                  <a:pt x="333351" y="139688"/>
                  <a:pt x="333071" y="140098"/>
                </a:cubicBezTo>
                <a:cubicBezTo>
                  <a:pt x="336884" y="146719"/>
                  <a:pt x="340931" y="153226"/>
                  <a:pt x="344421" y="160022"/>
                </a:cubicBezTo>
                <a:cubicBezTo>
                  <a:pt x="346593" y="164253"/>
                  <a:pt x="348765" y="168789"/>
                  <a:pt x="349428" y="173412"/>
                </a:cubicBezTo>
                <a:cubicBezTo>
                  <a:pt x="350466" y="180661"/>
                  <a:pt x="350466" y="188094"/>
                  <a:pt x="350396" y="195447"/>
                </a:cubicBezTo>
                <a:cubicBezTo>
                  <a:pt x="350379" y="197463"/>
                  <a:pt x="348817" y="199678"/>
                  <a:pt x="347482" y="201440"/>
                </a:cubicBezTo>
                <a:cubicBezTo>
                  <a:pt x="343164" y="207163"/>
                  <a:pt x="338558" y="212676"/>
                  <a:pt x="334258" y="218407"/>
                </a:cubicBezTo>
                <a:cubicBezTo>
                  <a:pt x="333638" y="219227"/>
                  <a:pt x="333665" y="220972"/>
                  <a:pt x="334066" y="222036"/>
                </a:cubicBezTo>
                <a:cubicBezTo>
                  <a:pt x="335305" y="225377"/>
                  <a:pt x="336875" y="228588"/>
                  <a:pt x="338314" y="231859"/>
                </a:cubicBezTo>
                <a:cubicBezTo>
                  <a:pt x="338707" y="232749"/>
                  <a:pt x="338846" y="233926"/>
                  <a:pt x="339509" y="234476"/>
                </a:cubicBezTo>
                <a:cubicBezTo>
                  <a:pt x="343906" y="238096"/>
                  <a:pt x="343173" y="242222"/>
                  <a:pt x="340757" y="246444"/>
                </a:cubicBezTo>
                <a:cubicBezTo>
                  <a:pt x="339614" y="248442"/>
                  <a:pt x="339754" y="249768"/>
                  <a:pt x="340731" y="252106"/>
                </a:cubicBezTo>
                <a:cubicBezTo>
                  <a:pt x="344342" y="260760"/>
                  <a:pt x="347596" y="269631"/>
                  <a:pt x="350038" y="278669"/>
                </a:cubicBezTo>
                <a:cubicBezTo>
                  <a:pt x="350963" y="282097"/>
                  <a:pt x="348974" y="286206"/>
                  <a:pt x="348887" y="290018"/>
                </a:cubicBezTo>
                <a:cubicBezTo>
                  <a:pt x="348678" y="299169"/>
                  <a:pt x="348119" y="308407"/>
                  <a:pt x="349027" y="317470"/>
                </a:cubicBezTo>
                <a:cubicBezTo>
                  <a:pt x="349803" y="325208"/>
                  <a:pt x="353188" y="332283"/>
                  <a:pt x="357689" y="338973"/>
                </a:cubicBezTo>
                <a:cubicBezTo>
                  <a:pt x="368707" y="355347"/>
                  <a:pt x="379567" y="371869"/>
                  <a:pt x="389555" y="388880"/>
                </a:cubicBezTo>
                <a:cubicBezTo>
                  <a:pt x="395793" y="399505"/>
                  <a:pt x="403434" y="408874"/>
                  <a:pt x="411477" y="417981"/>
                </a:cubicBezTo>
                <a:cubicBezTo>
                  <a:pt x="415097" y="422081"/>
                  <a:pt x="419817" y="425195"/>
                  <a:pt x="424039" y="428763"/>
                </a:cubicBezTo>
                <a:cubicBezTo>
                  <a:pt x="425356" y="429880"/>
                  <a:pt x="426769" y="430900"/>
                  <a:pt x="427991" y="432113"/>
                </a:cubicBezTo>
                <a:cubicBezTo>
                  <a:pt x="434193" y="438254"/>
                  <a:pt x="440238" y="444553"/>
                  <a:pt x="446545" y="450572"/>
                </a:cubicBezTo>
                <a:cubicBezTo>
                  <a:pt x="453350" y="457062"/>
                  <a:pt x="460302" y="463404"/>
                  <a:pt x="467342" y="469632"/>
                </a:cubicBezTo>
                <a:cubicBezTo>
                  <a:pt x="472157" y="473889"/>
                  <a:pt x="476999" y="478172"/>
                  <a:pt x="482259" y="481828"/>
                </a:cubicBezTo>
                <a:cubicBezTo>
                  <a:pt x="489421" y="486800"/>
                  <a:pt x="494123" y="493168"/>
                  <a:pt x="494288" y="501918"/>
                </a:cubicBezTo>
                <a:cubicBezTo>
                  <a:pt x="494376" y="506279"/>
                  <a:pt x="496940" y="508992"/>
                  <a:pt x="498615" y="512386"/>
                </a:cubicBezTo>
                <a:cubicBezTo>
                  <a:pt x="499592" y="514366"/>
                  <a:pt x="500020" y="516608"/>
                  <a:pt x="500674" y="518745"/>
                </a:cubicBezTo>
                <a:cubicBezTo>
                  <a:pt x="500752" y="519015"/>
                  <a:pt x="500656" y="519434"/>
                  <a:pt x="500822" y="519565"/>
                </a:cubicBezTo>
                <a:cubicBezTo>
                  <a:pt x="506213" y="523839"/>
                  <a:pt x="509022" y="531708"/>
                  <a:pt x="517170" y="532109"/>
                </a:cubicBezTo>
                <a:cubicBezTo>
                  <a:pt x="524297" y="532458"/>
                  <a:pt x="531476" y="531900"/>
                  <a:pt x="538595" y="532275"/>
                </a:cubicBezTo>
                <a:cubicBezTo>
                  <a:pt x="543070" y="532510"/>
                  <a:pt x="547719" y="533130"/>
                  <a:pt x="551889" y="534665"/>
                </a:cubicBezTo>
                <a:cubicBezTo>
                  <a:pt x="557821" y="536846"/>
                  <a:pt x="559723" y="542185"/>
                  <a:pt x="559888" y="548152"/>
                </a:cubicBezTo>
                <a:cubicBezTo>
                  <a:pt x="559976" y="551161"/>
                  <a:pt x="559906" y="554179"/>
                  <a:pt x="560551" y="557224"/>
                </a:cubicBezTo>
                <a:cubicBezTo>
                  <a:pt x="560691" y="555418"/>
                  <a:pt x="560830" y="553604"/>
                  <a:pt x="560970" y="551798"/>
                </a:cubicBezTo>
                <a:cubicBezTo>
                  <a:pt x="561825" y="562580"/>
                  <a:pt x="560778" y="573092"/>
                  <a:pt x="556207" y="583001"/>
                </a:cubicBezTo>
                <a:cubicBezTo>
                  <a:pt x="555745" y="584005"/>
                  <a:pt x="553974" y="584406"/>
                  <a:pt x="552517" y="585261"/>
                </a:cubicBezTo>
                <a:cubicBezTo>
                  <a:pt x="553398" y="587093"/>
                  <a:pt x="554070" y="589701"/>
                  <a:pt x="555640" y="591542"/>
                </a:cubicBezTo>
                <a:cubicBezTo>
                  <a:pt x="560769" y="597578"/>
                  <a:pt x="559199" y="604426"/>
                  <a:pt x="557873" y="610890"/>
                </a:cubicBezTo>
                <a:cubicBezTo>
                  <a:pt x="556242" y="618855"/>
                  <a:pt x="553887" y="626740"/>
                  <a:pt x="551060" y="634365"/>
                </a:cubicBezTo>
                <a:cubicBezTo>
                  <a:pt x="549159" y="639503"/>
                  <a:pt x="546001" y="644187"/>
                  <a:pt x="543139" y="648915"/>
                </a:cubicBezTo>
                <a:cubicBezTo>
                  <a:pt x="542782" y="649509"/>
                  <a:pt x="540627" y="649543"/>
                  <a:pt x="539615" y="649116"/>
                </a:cubicBezTo>
                <a:cubicBezTo>
                  <a:pt x="529627" y="644859"/>
                  <a:pt x="525919" y="636232"/>
                  <a:pt x="524175" y="626357"/>
                </a:cubicBezTo>
                <a:cubicBezTo>
                  <a:pt x="522378" y="616220"/>
                  <a:pt x="521401" y="605883"/>
                  <a:pt x="518792" y="595964"/>
                </a:cubicBezTo>
                <a:cubicBezTo>
                  <a:pt x="514134" y="578238"/>
                  <a:pt x="506850" y="561524"/>
                  <a:pt x="495527" y="546895"/>
                </a:cubicBezTo>
                <a:cubicBezTo>
                  <a:pt x="492299" y="542726"/>
                  <a:pt x="486664" y="543746"/>
                  <a:pt x="482285" y="541958"/>
                </a:cubicBezTo>
                <a:cubicBezTo>
                  <a:pt x="481910" y="541810"/>
                  <a:pt x="480322" y="543807"/>
                  <a:pt x="479808" y="545020"/>
                </a:cubicBezTo>
                <a:cubicBezTo>
                  <a:pt x="479040" y="546817"/>
                  <a:pt x="478735" y="548797"/>
                  <a:pt x="478185" y="550864"/>
                </a:cubicBezTo>
                <a:close/>
              </a:path>
            </a:pathLst>
          </a:custGeom>
          <a:gradFill rotWithShape="1">
            <a:gsLst>
              <a:gs pos="22000">
                <a:srgbClr val="DA841C">
                  <a:alpha val="100000"/>
                </a:srgbClr>
              </a:gs>
              <a:gs pos="73000">
                <a:srgbClr val="EDB673">
                  <a:alpha val="100000"/>
                </a:srgbClr>
              </a:gs>
              <a:gs pos="100000">
                <a:srgbClr val="F3CEA1">
                  <a:alpha val="100000"/>
                </a:srgbClr>
              </a:gs>
            </a:gsLst>
            <a:lin ang="0" scaled="1"/>
            <a:tileRect/>
          </a:gradFill>
          <a:ln w="12887">
            <a:noFill/>
          </a:ln>
        </p:spPr>
        <p:txBody>
          <a:bodyPr/>
          <a:p>
            <a:endParaRPr lang="zh-CN" altLang="en-US"/>
          </a:p>
        </p:txBody>
      </p:sp>
      <p:sp>
        <p:nvSpPr>
          <p:cNvPr id="25612" name="图形 9"/>
          <p:cNvSpPr/>
          <p:nvPr userDrawn="1">
            <p:custDataLst>
              <p:tags r:id="rId12"/>
            </p:custDataLst>
          </p:nvPr>
        </p:nvSpPr>
        <p:spPr>
          <a:xfrm>
            <a:off x="4205817" y="5475288"/>
            <a:ext cx="1085849" cy="731837"/>
          </a:xfrm>
          <a:custGeom>
            <a:avLst/>
            <a:gdLst/>
            <a:ahLst/>
            <a:cxnLst>
              <a:cxn ang="0">
                <a:pos x="96370" y="58696"/>
              </a:cxn>
              <a:cxn ang="0">
                <a:pos x="96007" y="59973"/>
              </a:cxn>
              <a:cxn ang="0">
                <a:pos x="94368" y="68036"/>
              </a:cxn>
              <a:cxn ang="0">
                <a:pos x="94525" y="75373"/>
              </a:cxn>
              <a:cxn ang="0">
                <a:pos x="113056" y="105411"/>
              </a:cxn>
              <a:cxn ang="0">
                <a:pos x="126101" y="145094"/>
              </a:cxn>
              <a:cxn ang="0">
                <a:pos x="131827" y="160429"/>
              </a:cxn>
              <a:cxn ang="0">
                <a:pos x="150552" y="186556"/>
              </a:cxn>
              <a:cxn ang="0">
                <a:pos x="184046" y="227925"/>
              </a:cxn>
              <a:cxn ang="0">
                <a:pos x="191113" y="238353"/>
              </a:cxn>
              <a:cxn ang="0">
                <a:pos x="208590" y="259405"/>
              </a:cxn>
              <a:cxn ang="0">
                <a:pos x="207324" y="262691"/>
              </a:cxn>
              <a:cxn ang="0">
                <a:pos x="163253" y="264824"/>
              </a:cxn>
              <a:cxn ang="0">
                <a:pos x="139583" y="262227"/>
              </a:cxn>
              <a:cxn ang="0">
                <a:pos x="134481" y="246072"/>
              </a:cxn>
              <a:cxn ang="0">
                <a:pos x="125896" y="230783"/>
              </a:cxn>
              <a:cxn ang="0">
                <a:pos x="118549" y="217106"/>
              </a:cxn>
              <a:cxn ang="0">
                <a:pos x="109182" y="205941"/>
              </a:cxn>
              <a:cxn ang="0">
                <a:pos x="104238" y="197282"/>
              </a:cxn>
              <a:cxn ang="0">
                <a:pos x="97990" y="191417"/>
              </a:cxn>
              <a:cxn ang="0">
                <a:pos x="92171" y="177999"/>
              </a:cxn>
              <a:cxn ang="0">
                <a:pos x="94777" y="175709"/>
              </a:cxn>
              <a:cxn ang="0">
                <a:pos x="99573" y="169629"/>
              </a:cxn>
              <a:cxn ang="0">
                <a:pos x="106482" y="157291"/>
              </a:cxn>
              <a:cxn ang="0">
                <a:pos x="96732" y="146713"/>
              </a:cxn>
              <a:cxn ang="0">
                <a:pos x="67504" y="134544"/>
              </a:cxn>
              <a:cxn ang="0">
                <a:pos x="59907" y="135820"/>
              </a:cxn>
              <a:cxn ang="0">
                <a:pos x="57234" y="132980"/>
              </a:cxn>
              <a:cxn ang="0">
                <a:pos x="39589" y="121686"/>
              </a:cxn>
              <a:cxn ang="0">
                <a:pos x="28713" y="117608"/>
              </a:cxn>
              <a:cxn ang="0">
                <a:pos x="2660" y="112756"/>
              </a:cxn>
              <a:cxn ang="0">
                <a:pos x="1496" y="118223"/>
              </a:cxn>
              <a:cxn ang="0">
                <a:pos x="14122" y="128464"/>
              </a:cxn>
              <a:cxn ang="0">
                <a:pos x="22670" y="133799"/>
              </a:cxn>
              <a:cxn ang="0">
                <a:pos x="41218" y="145019"/>
              </a:cxn>
              <a:cxn ang="0">
                <a:pos x="42345" y="146016"/>
              </a:cxn>
              <a:cxn ang="0">
                <a:pos x="52942" y="155634"/>
              </a:cxn>
              <a:cxn ang="0">
                <a:pos x="54822" y="157859"/>
              </a:cxn>
              <a:cxn ang="0">
                <a:pos x="63202" y="168837"/>
              </a:cxn>
              <a:cxn ang="0">
                <a:pos x="63128" y="169070"/>
              </a:cxn>
              <a:cxn ang="0">
                <a:pos x="72440" y="186696"/>
              </a:cxn>
              <a:cxn ang="0">
                <a:pos x="72589" y="188642"/>
              </a:cxn>
              <a:cxn ang="0">
                <a:pos x="67514" y="187227"/>
              </a:cxn>
              <a:cxn ang="0">
                <a:pos x="62476" y="187068"/>
              </a:cxn>
              <a:cxn ang="0">
                <a:pos x="63528" y="192953"/>
              </a:cxn>
              <a:cxn ang="0">
                <a:pos x="64162" y="196677"/>
              </a:cxn>
              <a:cxn ang="0">
                <a:pos x="55716" y="210979"/>
              </a:cxn>
              <a:cxn ang="0">
                <a:pos x="57551" y="217747"/>
              </a:cxn>
              <a:cxn ang="0">
                <a:pos x="67038" y="254880"/>
              </a:cxn>
              <a:cxn ang="0">
                <a:pos x="75400" y="286761"/>
              </a:cxn>
              <a:cxn ang="0">
                <a:pos x="77607" y="290001"/>
              </a:cxn>
              <a:cxn ang="0">
                <a:pos x="105336" y="321463"/>
              </a:cxn>
              <a:cxn ang="0">
                <a:pos x="114909" y="327478"/>
              </a:cxn>
              <a:cxn ang="0">
                <a:pos x="162005" y="339350"/>
              </a:cxn>
              <a:cxn ang="0">
                <a:pos x="177779" y="342254"/>
              </a:cxn>
              <a:cxn ang="0">
                <a:pos x="212054" y="345160"/>
              </a:cxn>
              <a:cxn ang="0">
                <a:pos x="221607" y="345094"/>
              </a:cxn>
              <a:cxn ang="0">
                <a:pos x="261311" y="344164"/>
              </a:cxn>
              <a:cxn ang="0">
                <a:pos x="294748" y="345774"/>
              </a:cxn>
              <a:cxn ang="0">
                <a:pos x="300429" y="348233"/>
              </a:cxn>
              <a:cxn ang="0">
                <a:pos x="351157" y="382721"/>
              </a:cxn>
              <a:cxn ang="0">
                <a:pos x="375134" y="433428"/>
              </a:cxn>
              <a:cxn ang="0">
                <a:pos x="336147" y="422394"/>
              </a:cxn>
              <a:cxn ang="0">
                <a:pos x="290856" y="412805"/>
              </a:cxn>
              <a:cxn ang="0">
                <a:pos x="266284" y="413642"/>
              </a:cxn>
              <a:cxn ang="0">
                <a:pos x="262922" y="421073"/>
              </a:cxn>
              <a:cxn ang="0">
                <a:pos x="267121" y="449927"/>
              </a:cxn>
              <a:cxn ang="0">
                <a:pos x="293641" y="534779"/>
              </a:cxn>
              <a:cxn ang="0">
                <a:pos x="298985" y="540803"/>
              </a:cxn>
              <a:cxn ang="0">
                <a:pos x="310652" y="557702"/>
              </a:cxn>
              <a:cxn ang="0">
                <a:pos x="309991" y="560244"/>
              </a:cxn>
              <a:cxn ang="0">
                <a:pos x="302151" y="562311"/>
              </a:cxn>
              <a:cxn ang="0">
                <a:pos x="293808" y="567135"/>
              </a:cxn>
              <a:cxn ang="0">
                <a:pos x="303892" y="575710"/>
              </a:cxn>
              <a:cxn ang="0">
                <a:pos x="327217" y="589750"/>
              </a:cxn>
              <a:cxn ang="0">
                <a:pos x="353261" y="607293"/>
              </a:cxn>
              <a:cxn ang="0">
                <a:pos x="373365" y="616800"/>
              </a:cxn>
              <a:cxn ang="0">
                <a:pos x="380562" y="610515"/>
              </a:cxn>
              <a:cxn ang="0">
                <a:pos x="458424" y="640189"/>
              </a:cxn>
              <a:cxn ang="0">
                <a:pos x="421355" y="615040"/>
              </a:cxn>
              <a:cxn ang="0">
                <a:pos x="382201" y="598577"/>
              </a:cxn>
              <a:cxn ang="0">
                <a:pos x="368690" y="574155"/>
              </a:cxn>
              <a:cxn ang="0">
                <a:pos x="368001" y="562991"/>
              </a:cxn>
              <a:cxn ang="0">
                <a:pos x="372890" y="555430"/>
              </a:cxn>
              <a:cxn ang="0">
                <a:pos x="355216" y="493316"/>
              </a:cxn>
              <a:cxn ang="0">
                <a:pos x="354062" y="486640"/>
              </a:cxn>
              <a:cxn ang="0">
                <a:pos x="403207" y="510654"/>
              </a:cxn>
              <a:cxn ang="0">
                <a:pos x="453563" y="536538"/>
              </a:cxn>
              <a:cxn ang="0">
                <a:pos x="464802" y="542600"/>
              </a:cxn>
              <a:cxn ang="0">
                <a:pos x="488043" y="548661"/>
              </a:cxn>
              <a:cxn ang="0">
                <a:pos x="491703" y="549192"/>
              </a:cxn>
              <a:cxn ang="0">
                <a:pos x="528492" y="570561"/>
              </a:cxn>
              <a:cxn ang="0">
                <a:pos x="548427" y="581045"/>
              </a:cxn>
              <a:cxn ang="0">
                <a:pos x="557385" y="581250"/>
              </a:cxn>
              <a:cxn ang="0">
                <a:pos x="559471" y="583903"/>
              </a:cxn>
              <a:cxn ang="0">
                <a:pos x="548297" y="583130"/>
              </a:cxn>
              <a:cxn ang="0">
                <a:pos x="574546" y="613233"/>
              </a:cxn>
              <a:cxn ang="0">
                <a:pos x="598048" y="631026"/>
              </a:cxn>
              <a:cxn ang="0">
                <a:pos x="632798" y="654816"/>
              </a:cxn>
              <a:cxn ang="0">
                <a:pos x="658013" y="676669"/>
              </a:cxn>
              <a:cxn ang="0">
                <a:pos x="673796" y="694844"/>
              </a:cxn>
              <a:cxn ang="0">
                <a:pos x="689262" y="708876"/>
              </a:cxn>
              <a:cxn ang="0">
                <a:pos x="719496" y="722321"/>
              </a:cxn>
              <a:cxn ang="0">
                <a:pos x="755727" y="730478"/>
              </a:cxn>
              <a:cxn ang="0">
                <a:pos x="761984" y="728802"/>
              </a:cxn>
              <a:cxn ang="0">
                <a:pos x="740279" y="719071"/>
              </a:cxn>
              <a:cxn ang="0">
                <a:pos x="738687" y="716669"/>
              </a:cxn>
              <a:cxn ang="0">
                <a:pos x="761416" y="720161"/>
              </a:cxn>
              <a:cxn ang="0">
                <a:pos x="769507" y="718708"/>
              </a:cxn>
              <a:cxn ang="0">
                <a:pos x="784741" y="717163"/>
              </a:cxn>
              <a:cxn ang="0">
                <a:pos x="791724" y="712647"/>
              </a:cxn>
              <a:cxn ang="0">
                <a:pos x="796063" y="690533"/>
              </a:cxn>
              <a:cxn ang="0">
                <a:pos x="809081" y="672153"/>
              </a:cxn>
              <a:cxn ang="0">
                <a:pos x="794220" y="671818"/>
              </a:cxn>
              <a:cxn ang="0">
                <a:pos x="791771" y="669984"/>
              </a:cxn>
              <a:cxn ang="0">
                <a:pos x="811893" y="660877"/>
              </a:cxn>
              <a:cxn ang="0">
                <a:pos x="791538" y="655813"/>
              </a:cxn>
              <a:cxn ang="0">
                <a:pos x="814705" y="647331"/>
              </a:cxn>
              <a:cxn ang="0">
                <a:pos x="811278" y="643997"/>
              </a:cxn>
              <a:cxn ang="0">
                <a:pos x="773009" y="634221"/>
              </a:cxn>
              <a:cxn ang="0">
                <a:pos x="775952" y="622637"/>
              </a:cxn>
              <a:cxn ang="0">
                <a:pos x="758539" y="622786"/>
              </a:cxn>
              <a:cxn ang="0">
                <a:pos x="759600" y="614695"/>
              </a:cxn>
              <a:cxn ang="0">
                <a:pos x="757682" y="613568"/>
              </a:cxn>
              <a:cxn ang="0">
                <a:pos x="749731" y="617172"/>
              </a:cxn>
              <a:cxn ang="0">
                <a:pos x="747198" y="594686"/>
              </a:cxn>
              <a:cxn ang="0">
                <a:pos x="728296" y="604592"/>
              </a:cxn>
              <a:cxn ang="0">
                <a:pos x="704710" y="578569"/>
              </a:cxn>
              <a:cxn ang="0">
                <a:pos x="702624" y="588028"/>
              </a:cxn>
              <a:cxn ang="0">
                <a:pos x="700557" y="586120"/>
              </a:cxn>
              <a:cxn ang="0">
                <a:pos x="689598" y="585096"/>
              </a:cxn>
              <a:cxn ang="0">
                <a:pos x="670165" y="579946"/>
              </a:cxn>
              <a:cxn ang="0">
                <a:pos x="651308" y="570607"/>
              </a:cxn>
              <a:cxn ang="0">
                <a:pos x="651271" y="548354"/>
              </a:cxn>
              <a:cxn ang="0">
                <a:pos x="664307" y="546120"/>
              </a:cxn>
              <a:cxn ang="0">
                <a:pos x="671002" y="545607"/>
              </a:cxn>
              <a:cxn ang="0">
                <a:pos x="673079" y="523680"/>
              </a:cxn>
              <a:cxn ang="0">
                <a:pos x="671142" y="519779"/>
              </a:cxn>
              <a:cxn ang="0">
                <a:pos x="662044" y="498997"/>
              </a:cxn>
              <a:cxn ang="0">
                <a:pos x="657203" y="446296"/>
              </a:cxn>
              <a:cxn ang="0">
                <a:pos x="651690" y="406473"/>
              </a:cxn>
              <a:cxn ang="0">
                <a:pos x="638859" y="381184"/>
              </a:cxn>
              <a:cxn ang="0">
                <a:pos x="611596" y="335290"/>
              </a:cxn>
              <a:cxn ang="0">
                <a:pos x="590087" y="302962"/>
              </a:cxn>
              <a:cxn ang="0">
                <a:pos x="582982" y="292506"/>
              </a:cxn>
              <a:cxn ang="0">
                <a:pos x="569881" y="285597"/>
              </a:cxn>
              <a:cxn ang="0">
                <a:pos x="562572" y="284582"/>
              </a:cxn>
              <a:cxn ang="0">
                <a:pos x="560514" y="279592"/>
              </a:cxn>
              <a:cxn ang="0">
                <a:pos x="555569" y="261733"/>
              </a:cxn>
              <a:cxn ang="0">
                <a:pos x="556994" y="243613"/>
              </a:cxn>
              <a:cxn ang="0">
                <a:pos x="562143" y="234517"/>
              </a:cxn>
              <a:cxn ang="0">
                <a:pos x="553176" y="231677"/>
              </a:cxn>
              <a:cxn ang="0">
                <a:pos x="552524" y="225048"/>
              </a:cxn>
              <a:cxn ang="0">
                <a:pos x="549946" y="224079"/>
              </a:cxn>
              <a:cxn ang="0">
                <a:pos x="535969" y="228520"/>
              </a:cxn>
              <a:cxn ang="0">
                <a:pos x="533687" y="223976"/>
              </a:cxn>
              <a:cxn ang="0">
                <a:pos x="530931" y="220802"/>
              </a:cxn>
              <a:cxn ang="0">
                <a:pos x="524925" y="220886"/>
              </a:cxn>
              <a:cxn ang="0">
                <a:pos x="519935" y="226267"/>
              </a:cxn>
              <a:cxn ang="0">
                <a:pos x="511099" y="226714"/>
              </a:cxn>
              <a:cxn ang="0">
                <a:pos x="504543" y="226844"/>
              </a:cxn>
              <a:cxn ang="0">
                <a:pos x="505856" y="247534"/>
              </a:cxn>
              <a:cxn ang="0">
                <a:pos x="513175" y="260792"/>
              </a:cxn>
              <a:cxn ang="0">
                <a:pos x="521406" y="269815"/>
              </a:cxn>
              <a:cxn ang="0">
                <a:pos x="536211" y="284573"/>
              </a:cxn>
              <a:cxn ang="0">
                <a:pos x="528278" y="283745"/>
              </a:cxn>
              <a:cxn ang="0">
                <a:pos x="521965" y="288651"/>
              </a:cxn>
              <a:cxn ang="0">
                <a:pos x="543186" y="325821"/>
              </a:cxn>
              <a:cxn ang="0">
                <a:pos x="559024" y="362730"/>
              </a:cxn>
              <a:cxn ang="0">
                <a:pos x="564033" y="374601"/>
              </a:cxn>
              <a:cxn ang="0">
                <a:pos x="561473" y="374164"/>
              </a:cxn>
              <a:cxn ang="0">
                <a:pos x="530205" y="348632"/>
              </a:cxn>
              <a:cxn ang="0">
                <a:pos x="509022" y="334061"/>
              </a:cxn>
              <a:cxn ang="0">
                <a:pos x="472717" y="316091"/>
              </a:cxn>
              <a:cxn ang="0">
                <a:pos x="461888" y="313540"/>
              </a:cxn>
              <a:cxn ang="0">
                <a:pos x="429856" y="309862"/>
              </a:cxn>
              <a:cxn ang="0">
                <a:pos x="424167" y="307301"/>
              </a:cxn>
              <a:cxn ang="0">
                <a:pos x="410861" y="297263"/>
              </a:cxn>
              <a:cxn ang="0">
                <a:pos x="407388" y="294583"/>
              </a:cxn>
              <a:cxn ang="0">
                <a:pos x="390097" y="285281"/>
              </a:cxn>
              <a:cxn ang="0">
                <a:pos x="381810" y="281361"/>
              </a:cxn>
              <a:cxn ang="0">
                <a:pos x="347880" y="257608"/>
              </a:cxn>
              <a:cxn ang="0">
                <a:pos x="331929" y="251016"/>
              </a:cxn>
              <a:cxn ang="0">
                <a:pos x="295829" y="233875"/>
              </a:cxn>
              <a:cxn ang="0">
                <a:pos x="272159" y="216072"/>
              </a:cxn>
              <a:cxn ang="0">
                <a:pos x="225482" y="171183"/>
              </a:cxn>
              <a:cxn ang="0">
                <a:pos x="201635" y="145299"/>
              </a:cxn>
              <a:cxn ang="0">
                <a:pos x="194819" y="133827"/>
              </a:cxn>
              <a:cxn ang="0">
                <a:pos x="192752" y="130299"/>
              </a:cxn>
              <a:cxn ang="0">
                <a:pos x="180432" y="112859"/>
              </a:cxn>
              <a:cxn ang="0">
                <a:pos x="168794" y="94750"/>
              </a:cxn>
              <a:cxn ang="0">
                <a:pos x="162164" y="82766"/>
              </a:cxn>
              <a:cxn ang="0">
                <a:pos x="147107" y="69423"/>
              </a:cxn>
              <a:cxn ang="0">
                <a:pos x="138783" y="63538"/>
              </a:cxn>
              <a:cxn ang="0">
                <a:pos x="133596" y="60271"/>
              </a:cxn>
              <a:cxn ang="0">
                <a:pos x="132889" y="59907"/>
              </a:cxn>
              <a:cxn ang="0">
                <a:pos x="127171" y="48119"/>
              </a:cxn>
              <a:cxn ang="0">
                <a:pos x="134565" y="38632"/>
              </a:cxn>
              <a:cxn ang="0">
                <a:pos x="137033" y="32021"/>
              </a:cxn>
              <a:cxn ang="0">
                <a:pos x="127665" y="24097"/>
              </a:cxn>
              <a:cxn ang="0">
                <a:pos x="119853" y="20876"/>
              </a:cxn>
              <a:cxn ang="0">
                <a:pos x="124797" y="22449"/>
              </a:cxn>
              <a:cxn ang="0">
                <a:pos x="96063" y="14525"/>
              </a:cxn>
              <a:cxn ang="0">
                <a:pos x="92878" y="15355"/>
              </a:cxn>
              <a:cxn ang="0">
                <a:pos x="88660" y="12114"/>
              </a:cxn>
              <a:cxn ang="0">
                <a:pos x="73407" y="5317"/>
              </a:cxn>
              <a:cxn ang="0">
                <a:pos x="52224" y="1108"/>
              </a:cxn>
              <a:cxn ang="0">
                <a:pos x="38062" y="1"/>
              </a:cxn>
              <a:cxn ang="0">
                <a:pos x="36702" y="1341"/>
              </a:cxn>
              <a:cxn ang="0">
                <a:pos x="49263" y="14302"/>
              </a:cxn>
              <a:cxn ang="0">
                <a:pos x="72123" y="26006"/>
              </a:cxn>
              <a:cxn ang="0">
                <a:pos x="106100" y="52449"/>
              </a:cxn>
              <a:cxn ang="0">
                <a:pos x="105774" y="60066"/>
              </a:cxn>
              <a:cxn ang="0">
                <a:pos x="102152" y="60066"/>
              </a:cxn>
              <a:cxn ang="0">
                <a:pos x="96379" y="58687"/>
              </a:cxn>
            </a:cxnLst>
            <a:pathLst>
              <a:path w="787082" h="706131">
                <a:moveTo>
                  <a:pt x="93103" y="56709"/>
                </a:moveTo>
                <a:cubicBezTo>
                  <a:pt x="92923" y="57267"/>
                  <a:pt x="92563" y="57618"/>
                  <a:pt x="92752" y="57942"/>
                </a:cubicBezTo>
                <a:cubicBezTo>
                  <a:pt x="94587" y="61099"/>
                  <a:pt x="93813" y="63681"/>
                  <a:pt x="91169" y="65732"/>
                </a:cubicBezTo>
                <a:cubicBezTo>
                  <a:pt x="88614" y="67702"/>
                  <a:pt x="89675" y="70176"/>
                  <a:pt x="91321" y="72821"/>
                </a:cubicBezTo>
                <a:cubicBezTo>
                  <a:pt x="97196" y="82275"/>
                  <a:pt x="103825" y="91936"/>
                  <a:pt x="109223" y="101841"/>
                </a:cubicBezTo>
                <a:cubicBezTo>
                  <a:pt x="116140" y="114516"/>
                  <a:pt x="122635" y="127712"/>
                  <a:pt x="121826" y="140180"/>
                </a:cubicBezTo>
                <a:cubicBezTo>
                  <a:pt x="121502" y="145209"/>
                  <a:pt x="123760" y="149878"/>
                  <a:pt x="127358" y="154996"/>
                </a:cubicBezTo>
                <a:cubicBezTo>
                  <a:pt x="133169" y="163263"/>
                  <a:pt x="139304" y="171665"/>
                  <a:pt x="145448" y="180238"/>
                </a:cubicBezTo>
                <a:cubicBezTo>
                  <a:pt x="154804" y="193291"/>
                  <a:pt x="164528" y="206685"/>
                  <a:pt x="177806" y="220206"/>
                </a:cubicBezTo>
                <a:cubicBezTo>
                  <a:pt x="180900" y="223354"/>
                  <a:pt x="181980" y="226925"/>
                  <a:pt x="184634" y="230281"/>
                </a:cubicBezTo>
                <a:cubicBezTo>
                  <a:pt x="189932" y="236983"/>
                  <a:pt x="195635" y="243756"/>
                  <a:pt x="201518" y="250620"/>
                </a:cubicBezTo>
                <a:cubicBezTo>
                  <a:pt x="203497" y="252923"/>
                  <a:pt x="203533" y="253661"/>
                  <a:pt x="200295" y="253795"/>
                </a:cubicBezTo>
                <a:cubicBezTo>
                  <a:pt x="185884" y="254389"/>
                  <a:pt x="172085" y="255667"/>
                  <a:pt x="157718" y="255855"/>
                </a:cubicBezTo>
                <a:cubicBezTo>
                  <a:pt x="150720" y="255945"/>
                  <a:pt x="142633" y="254254"/>
                  <a:pt x="134851" y="253346"/>
                </a:cubicBezTo>
                <a:cubicBezTo>
                  <a:pt x="133016" y="247642"/>
                  <a:pt x="131064" y="242596"/>
                  <a:pt x="129922" y="237738"/>
                </a:cubicBezTo>
                <a:cubicBezTo>
                  <a:pt x="128734" y="232719"/>
                  <a:pt x="125235" y="227915"/>
                  <a:pt x="121628" y="222967"/>
                </a:cubicBezTo>
                <a:cubicBezTo>
                  <a:pt x="118443" y="218595"/>
                  <a:pt x="116464" y="214098"/>
                  <a:pt x="114530" y="209753"/>
                </a:cubicBezTo>
                <a:cubicBezTo>
                  <a:pt x="112101" y="204292"/>
                  <a:pt x="111580" y="203402"/>
                  <a:pt x="105481" y="198967"/>
                </a:cubicBezTo>
                <a:cubicBezTo>
                  <a:pt x="107370" y="197375"/>
                  <a:pt x="104869" y="192454"/>
                  <a:pt x="100704" y="190601"/>
                </a:cubicBezTo>
                <a:cubicBezTo>
                  <a:pt x="97070" y="188982"/>
                  <a:pt x="95549" y="187443"/>
                  <a:pt x="94668" y="184934"/>
                </a:cubicBezTo>
                <a:cubicBezTo>
                  <a:pt x="93157" y="180616"/>
                  <a:pt x="90845" y="176253"/>
                  <a:pt x="89046" y="171971"/>
                </a:cubicBezTo>
                <a:cubicBezTo>
                  <a:pt x="88290" y="170163"/>
                  <a:pt x="88101" y="168508"/>
                  <a:pt x="91564" y="169758"/>
                </a:cubicBezTo>
                <a:cubicBezTo>
                  <a:pt x="93193" y="167644"/>
                  <a:pt x="94272" y="165503"/>
                  <a:pt x="96197" y="163884"/>
                </a:cubicBezTo>
                <a:cubicBezTo>
                  <a:pt x="100110" y="160582"/>
                  <a:pt x="102404" y="156597"/>
                  <a:pt x="102872" y="151964"/>
                </a:cubicBezTo>
                <a:cubicBezTo>
                  <a:pt x="103268" y="148015"/>
                  <a:pt x="98770" y="144498"/>
                  <a:pt x="93453" y="141745"/>
                </a:cubicBezTo>
                <a:cubicBezTo>
                  <a:pt x="84359" y="137032"/>
                  <a:pt x="75057" y="132903"/>
                  <a:pt x="65216" y="129988"/>
                </a:cubicBezTo>
                <a:cubicBezTo>
                  <a:pt x="61726" y="128954"/>
                  <a:pt x="59441" y="129160"/>
                  <a:pt x="57876" y="131220"/>
                </a:cubicBezTo>
                <a:cubicBezTo>
                  <a:pt x="56769" y="130060"/>
                  <a:pt x="55798" y="129277"/>
                  <a:pt x="55294" y="128477"/>
                </a:cubicBezTo>
                <a:cubicBezTo>
                  <a:pt x="51920" y="123097"/>
                  <a:pt x="45156" y="120237"/>
                  <a:pt x="38247" y="117565"/>
                </a:cubicBezTo>
                <a:cubicBezTo>
                  <a:pt x="34739" y="116207"/>
                  <a:pt x="31275" y="114776"/>
                  <a:pt x="27740" y="113625"/>
                </a:cubicBezTo>
                <a:cubicBezTo>
                  <a:pt x="19257" y="110854"/>
                  <a:pt x="10846" y="109523"/>
                  <a:pt x="2570" y="108938"/>
                </a:cubicBezTo>
                <a:cubicBezTo>
                  <a:pt x="-191" y="108740"/>
                  <a:pt x="-974" y="112177"/>
                  <a:pt x="1446" y="114219"/>
                </a:cubicBezTo>
                <a:cubicBezTo>
                  <a:pt x="5377" y="117529"/>
                  <a:pt x="9380" y="120866"/>
                  <a:pt x="13644" y="124114"/>
                </a:cubicBezTo>
                <a:cubicBezTo>
                  <a:pt x="16127" y="126003"/>
                  <a:pt x="18897" y="128315"/>
                  <a:pt x="21902" y="129268"/>
                </a:cubicBezTo>
                <a:cubicBezTo>
                  <a:pt x="29476" y="131661"/>
                  <a:pt x="33263" y="136933"/>
                  <a:pt x="39821" y="140108"/>
                </a:cubicBezTo>
                <a:cubicBezTo>
                  <a:pt x="40280" y="140333"/>
                  <a:pt x="40928" y="140837"/>
                  <a:pt x="40910" y="141071"/>
                </a:cubicBezTo>
                <a:cubicBezTo>
                  <a:pt x="40631" y="145560"/>
                  <a:pt x="47746" y="147233"/>
                  <a:pt x="51147" y="150363"/>
                </a:cubicBezTo>
                <a:cubicBezTo>
                  <a:pt x="51875" y="151038"/>
                  <a:pt x="52406" y="151785"/>
                  <a:pt x="52964" y="152513"/>
                </a:cubicBezTo>
                <a:cubicBezTo>
                  <a:pt x="55654" y="156013"/>
                  <a:pt x="58352" y="159557"/>
                  <a:pt x="61060" y="163119"/>
                </a:cubicBezTo>
                <a:cubicBezTo>
                  <a:pt x="61114" y="163182"/>
                  <a:pt x="60961" y="163326"/>
                  <a:pt x="60988" y="163344"/>
                </a:cubicBezTo>
                <a:cubicBezTo>
                  <a:pt x="71099" y="168885"/>
                  <a:pt x="69192" y="174616"/>
                  <a:pt x="69984" y="180373"/>
                </a:cubicBezTo>
                <a:cubicBezTo>
                  <a:pt x="70065" y="180949"/>
                  <a:pt x="70074" y="181506"/>
                  <a:pt x="70128" y="182253"/>
                </a:cubicBezTo>
                <a:cubicBezTo>
                  <a:pt x="68409" y="181758"/>
                  <a:pt x="66772" y="181119"/>
                  <a:pt x="65225" y="180886"/>
                </a:cubicBezTo>
                <a:cubicBezTo>
                  <a:pt x="63480" y="180616"/>
                  <a:pt x="60421" y="180292"/>
                  <a:pt x="60358" y="180733"/>
                </a:cubicBezTo>
                <a:cubicBezTo>
                  <a:pt x="60097" y="182487"/>
                  <a:pt x="59864" y="184781"/>
                  <a:pt x="61375" y="186418"/>
                </a:cubicBezTo>
                <a:cubicBezTo>
                  <a:pt x="63048" y="188235"/>
                  <a:pt x="62661" y="188928"/>
                  <a:pt x="61987" y="190016"/>
                </a:cubicBezTo>
                <a:cubicBezTo>
                  <a:pt x="59162" y="194550"/>
                  <a:pt x="56031" y="198976"/>
                  <a:pt x="53827" y="203834"/>
                </a:cubicBezTo>
                <a:cubicBezTo>
                  <a:pt x="53108" y="205426"/>
                  <a:pt x="55006" y="208160"/>
                  <a:pt x="55600" y="210373"/>
                </a:cubicBezTo>
                <a:cubicBezTo>
                  <a:pt x="58739" y="222104"/>
                  <a:pt x="63129" y="234356"/>
                  <a:pt x="64766" y="246248"/>
                </a:cubicBezTo>
                <a:cubicBezTo>
                  <a:pt x="66143" y="256215"/>
                  <a:pt x="68697" y="266362"/>
                  <a:pt x="72844" y="277049"/>
                </a:cubicBezTo>
                <a:cubicBezTo>
                  <a:pt x="73240" y="278066"/>
                  <a:pt x="74095" y="279172"/>
                  <a:pt x="74976" y="280180"/>
                </a:cubicBezTo>
                <a:cubicBezTo>
                  <a:pt x="83630" y="290111"/>
                  <a:pt x="92338" y="300303"/>
                  <a:pt x="101765" y="310576"/>
                </a:cubicBezTo>
                <a:cubicBezTo>
                  <a:pt x="103843" y="312843"/>
                  <a:pt x="107820" y="315209"/>
                  <a:pt x="111013" y="316387"/>
                </a:cubicBezTo>
                <a:cubicBezTo>
                  <a:pt x="126225" y="322019"/>
                  <a:pt x="141553" y="326498"/>
                  <a:pt x="156513" y="327857"/>
                </a:cubicBezTo>
                <a:cubicBezTo>
                  <a:pt x="161317" y="328289"/>
                  <a:pt x="166849" y="330151"/>
                  <a:pt x="171752" y="330663"/>
                </a:cubicBezTo>
                <a:cubicBezTo>
                  <a:pt x="182798" y="331833"/>
                  <a:pt x="193782" y="332643"/>
                  <a:pt x="204865" y="333470"/>
                </a:cubicBezTo>
                <a:cubicBezTo>
                  <a:pt x="208076" y="333713"/>
                  <a:pt x="211045" y="333479"/>
                  <a:pt x="214094" y="333407"/>
                </a:cubicBezTo>
                <a:cubicBezTo>
                  <a:pt x="226751" y="333092"/>
                  <a:pt x="239309" y="332454"/>
                  <a:pt x="252452" y="332508"/>
                </a:cubicBezTo>
                <a:cubicBezTo>
                  <a:pt x="262788" y="332544"/>
                  <a:pt x="273781" y="333371"/>
                  <a:pt x="284755" y="334064"/>
                </a:cubicBezTo>
                <a:cubicBezTo>
                  <a:pt x="286150" y="334154"/>
                  <a:pt x="288677" y="335377"/>
                  <a:pt x="290243" y="336439"/>
                </a:cubicBezTo>
                <a:cubicBezTo>
                  <a:pt x="305985" y="347063"/>
                  <a:pt x="322051" y="358046"/>
                  <a:pt x="339251" y="369759"/>
                </a:cubicBezTo>
                <a:cubicBezTo>
                  <a:pt x="337587" y="383567"/>
                  <a:pt x="351503" y="401109"/>
                  <a:pt x="362415" y="418749"/>
                </a:cubicBezTo>
                <a:cubicBezTo>
                  <a:pt x="349353" y="415016"/>
                  <a:pt x="336777" y="411022"/>
                  <a:pt x="324750" y="408089"/>
                </a:cubicBezTo>
                <a:cubicBezTo>
                  <a:pt x="309745" y="404428"/>
                  <a:pt x="294830" y="400830"/>
                  <a:pt x="280995" y="398824"/>
                </a:cubicBezTo>
                <a:cubicBezTo>
                  <a:pt x="272206" y="397546"/>
                  <a:pt x="264281" y="398383"/>
                  <a:pt x="257256" y="399633"/>
                </a:cubicBezTo>
                <a:cubicBezTo>
                  <a:pt x="254485" y="400128"/>
                  <a:pt x="254971" y="404284"/>
                  <a:pt x="254008" y="406812"/>
                </a:cubicBezTo>
                <a:cubicBezTo>
                  <a:pt x="251094" y="414494"/>
                  <a:pt x="254908" y="424623"/>
                  <a:pt x="258065" y="434689"/>
                </a:cubicBezTo>
                <a:cubicBezTo>
                  <a:pt x="266305" y="460966"/>
                  <a:pt x="274653" y="488214"/>
                  <a:pt x="283685" y="516667"/>
                </a:cubicBezTo>
                <a:cubicBezTo>
                  <a:pt x="284189" y="518259"/>
                  <a:pt x="286752" y="520976"/>
                  <a:pt x="288848" y="522487"/>
                </a:cubicBezTo>
                <a:cubicBezTo>
                  <a:pt x="297448" y="528667"/>
                  <a:pt x="300579" y="532913"/>
                  <a:pt x="300120" y="538814"/>
                </a:cubicBezTo>
                <a:cubicBezTo>
                  <a:pt x="300048" y="539714"/>
                  <a:pt x="299265" y="540290"/>
                  <a:pt x="299481" y="541270"/>
                </a:cubicBezTo>
                <a:cubicBezTo>
                  <a:pt x="300489" y="545903"/>
                  <a:pt x="297826" y="546083"/>
                  <a:pt x="291907" y="543267"/>
                </a:cubicBezTo>
                <a:cubicBezTo>
                  <a:pt x="286393" y="540640"/>
                  <a:pt x="281850" y="543429"/>
                  <a:pt x="283847" y="547927"/>
                </a:cubicBezTo>
                <a:cubicBezTo>
                  <a:pt x="285547" y="551750"/>
                  <a:pt x="288381" y="554881"/>
                  <a:pt x="293589" y="556212"/>
                </a:cubicBezTo>
                <a:cubicBezTo>
                  <a:pt x="301523" y="558245"/>
                  <a:pt x="308135" y="561771"/>
                  <a:pt x="316123" y="569777"/>
                </a:cubicBezTo>
                <a:cubicBezTo>
                  <a:pt x="322492" y="576164"/>
                  <a:pt x="332639" y="581121"/>
                  <a:pt x="341284" y="586725"/>
                </a:cubicBezTo>
                <a:cubicBezTo>
                  <a:pt x="347770" y="590935"/>
                  <a:pt x="353878" y="595352"/>
                  <a:pt x="360706" y="595910"/>
                </a:cubicBezTo>
                <a:cubicBezTo>
                  <a:pt x="366499" y="596387"/>
                  <a:pt x="371420" y="597151"/>
                  <a:pt x="367659" y="589838"/>
                </a:cubicBezTo>
                <a:cubicBezTo>
                  <a:pt x="392568" y="599427"/>
                  <a:pt x="419187" y="614459"/>
                  <a:pt x="442881" y="618507"/>
                </a:cubicBezTo>
                <a:cubicBezTo>
                  <a:pt x="438842" y="613388"/>
                  <a:pt x="416209" y="598042"/>
                  <a:pt x="407069" y="594210"/>
                </a:cubicBezTo>
                <a:cubicBezTo>
                  <a:pt x="394817" y="589082"/>
                  <a:pt x="382718" y="583973"/>
                  <a:pt x="369243" y="578305"/>
                </a:cubicBezTo>
                <a:cubicBezTo>
                  <a:pt x="373875" y="571577"/>
                  <a:pt x="366463" y="563624"/>
                  <a:pt x="356190" y="554710"/>
                </a:cubicBezTo>
                <a:cubicBezTo>
                  <a:pt x="349749" y="549114"/>
                  <a:pt x="349965" y="544293"/>
                  <a:pt x="355524" y="543924"/>
                </a:cubicBezTo>
                <a:cubicBezTo>
                  <a:pt x="360337" y="543600"/>
                  <a:pt x="361578" y="541198"/>
                  <a:pt x="360247" y="536619"/>
                </a:cubicBezTo>
                <a:cubicBezTo>
                  <a:pt x="354265" y="516019"/>
                  <a:pt x="348652" y="496058"/>
                  <a:pt x="343173" y="476609"/>
                </a:cubicBezTo>
                <a:cubicBezTo>
                  <a:pt x="342642" y="474729"/>
                  <a:pt x="342534" y="472984"/>
                  <a:pt x="342058" y="470159"/>
                </a:cubicBezTo>
                <a:cubicBezTo>
                  <a:pt x="358295" y="478076"/>
                  <a:pt x="373785" y="485461"/>
                  <a:pt x="389537" y="493359"/>
                </a:cubicBezTo>
                <a:cubicBezTo>
                  <a:pt x="405450" y="501338"/>
                  <a:pt x="421651" y="509830"/>
                  <a:pt x="438185" y="518367"/>
                </a:cubicBezTo>
                <a:cubicBezTo>
                  <a:pt x="441802" y="520229"/>
                  <a:pt x="445418" y="522217"/>
                  <a:pt x="449043" y="524223"/>
                </a:cubicBezTo>
                <a:cubicBezTo>
                  <a:pt x="457931" y="529162"/>
                  <a:pt x="463688" y="527570"/>
                  <a:pt x="471496" y="530079"/>
                </a:cubicBezTo>
                <a:cubicBezTo>
                  <a:pt x="472765" y="530484"/>
                  <a:pt x="473961" y="530556"/>
                  <a:pt x="475032" y="530592"/>
                </a:cubicBezTo>
                <a:cubicBezTo>
                  <a:pt x="489038" y="531042"/>
                  <a:pt x="500453" y="539588"/>
                  <a:pt x="510574" y="551237"/>
                </a:cubicBezTo>
                <a:cubicBezTo>
                  <a:pt x="516790" y="558389"/>
                  <a:pt x="523069" y="560809"/>
                  <a:pt x="529833" y="561366"/>
                </a:cubicBezTo>
                <a:cubicBezTo>
                  <a:pt x="532856" y="561618"/>
                  <a:pt x="535600" y="561510"/>
                  <a:pt x="538487" y="561564"/>
                </a:cubicBezTo>
                <a:cubicBezTo>
                  <a:pt x="539153" y="562419"/>
                  <a:pt x="539827" y="563273"/>
                  <a:pt x="540502" y="564128"/>
                </a:cubicBezTo>
                <a:cubicBezTo>
                  <a:pt x="537084" y="563894"/>
                  <a:pt x="533674" y="563660"/>
                  <a:pt x="529707" y="563381"/>
                </a:cubicBezTo>
                <a:cubicBezTo>
                  <a:pt x="538370" y="573187"/>
                  <a:pt x="548068" y="582947"/>
                  <a:pt x="555066" y="592464"/>
                </a:cubicBezTo>
                <a:cubicBezTo>
                  <a:pt x="561093" y="600659"/>
                  <a:pt x="568182" y="604276"/>
                  <a:pt x="577771" y="609655"/>
                </a:cubicBezTo>
                <a:cubicBezTo>
                  <a:pt x="589061" y="615988"/>
                  <a:pt x="600467" y="624435"/>
                  <a:pt x="611343" y="632639"/>
                </a:cubicBezTo>
                <a:cubicBezTo>
                  <a:pt x="619997" y="639170"/>
                  <a:pt x="628237" y="646510"/>
                  <a:pt x="635703" y="653752"/>
                </a:cubicBezTo>
                <a:cubicBezTo>
                  <a:pt x="641578" y="659446"/>
                  <a:pt x="645401" y="665401"/>
                  <a:pt x="650951" y="671311"/>
                </a:cubicBezTo>
                <a:cubicBezTo>
                  <a:pt x="655260" y="675890"/>
                  <a:pt x="660522" y="681675"/>
                  <a:pt x="665893" y="684868"/>
                </a:cubicBezTo>
                <a:cubicBezTo>
                  <a:pt x="675536" y="690616"/>
                  <a:pt x="685099" y="694250"/>
                  <a:pt x="695102" y="697858"/>
                </a:cubicBezTo>
                <a:cubicBezTo>
                  <a:pt x="708766" y="702787"/>
                  <a:pt x="717465" y="701798"/>
                  <a:pt x="730104" y="705738"/>
                </a:cubicBezTo>
                <a:cubicBezTo>
                  <a:pt x="733001" y="706637"/>
                  <a:pt x="734962" y="705954"/>
                  <a:pt x="736149" y="704119"/>
                </a:cubicBezTo>
                <a:cubicBezTo>
                  <a:pt x="729114" y="700961"/>
                  <a:pt x="722125" y="697831"/>
                  <a:pt x="715180" y="694718"/>
                </a:cubicBezTo>
                <a:cubicBezTo>
                  <a:pt x="714667" y="693945"/>
                  <a:pt x="714155" y="693171"/>
                  <a:pt x="713642" y="692397"/>
                </a:cubicBezTo>
                <a:cubicBezTo>
                  <a:pt x="720964" y="693567"/>
                  <a:pt x="728620" y="695078"/>
                  <a:pt x="735600" y="695771"/>
                </a:cubicBezTo>
                <a:cubicBezTo>
                  <a:pt x="738911" y="696104"/>
                  <a:pt x="740701" y="694745"/>
                  <a:pt x="743417" y="694367"/>
                </a:cubicBezTo>
                <a:cubicBezTo>
                  <a:pt x="748149" y="693711"/>
                  <a:pt x="752377" y="692469"/>
                  <a:pt x="758134" y="692874"/>
                </a:cubicBezTo>
                <a:cubicBezTo>
                  <a:pt x="763235" y="693234"/>
                  <a:pt x="764566" y="691687"/>
                  <a:pt x="764881" y="688511"/>
                </a:cubicBezTo>
                <a:cubicBezTo>
                  <a:pt x="765619" y="680973"/>
                  <a:pt x="769721" y="675234"/>
                  <a:pt x="769073" y="667146"/>
                </a:cubicBezTo>
                <a:cubicBezTo>
                  <a:pt x="768326" y="657890"/>
                  <a:pt x="776198" y="654750"/>
                  <a:pt x="781649" y="649389"/>
                </a:cubicBezTo>
                <a:cubicBezTo>
                  <a:pt x="776854" y="649281"/>
                  <a:pt x="772069" y="649173"/>
                  <a:pt x="767292" y="649065"/>
                </a:cubicBezTo>
                <a:cubicBezTo>
                  <a:pt x="766500" y="648471"/>
                  <a:pt x="765718" y="647878"/>
                  <a:pt x="764926" y="647293"/>
                </a:cubicBezTo>
                <a:cubicBezTo>
                  <a:pt x="770980" y="644558"/>
                  <a:pt x="777034" y="641815"/>
                  <a:pt x="784366" y="638495"/>
                </a:cubicBezTo>
                <a:cubicBezTo>
                  <a:pt x="776989" y="636660"/>
                  <a:pt x="770836" y="635131"/>
                  <a:pt x="764701" y="633602"/>
                </a:cubicBezTo>
                <a:cubicBezTo>
                  <a:pt x="762794" y="624030"/>
                  <a:pt x="770755" y="621709"/>
                  <a:pt x="787082" y="625407"/>
                </a:cubicBezTo>
                <a:cubicBezTo>
                  <a:pt x="785976" y="624327"/>
                  <a:pt x="784870" y="623257"/>
                  <a:pt x="783772" y="622186"/>
                </a:cubicBezTo>
                <a:cubicBezTo>
                  <a:pt x="771997" y="619173"/>
                  <a:pt x="760320" y="616195"/>
                  <a:pt x="746800" y="612741"/>
                </a:cubicBezTo>
                <a:cubicBezTo>
                  <a:pt x="747618" y="609538"/>
                  <a:pt x="748482" y="606138"/>
                  <a:pt x="749643" y="601550"/>
                </a:cubicBezTo>
                <a:cubicBezTo>
                  <a:pt x="743696" y="601604"/>
                  <a:pt x="738803" y="601640"/>
                  <a:pt x="732821" y="601694"/>
                </a:cubicBezTo>
                <a:cubicBezTo>
                  <a:pt x="733180" y="598941"/>
                  <a:pt x="733513" y="596405"/>
                  <a:pt x="733846" y="593877"/>
                </a:cubicBezTo>
                <a:cubicBezTo>
                  <a:pt x="733225" y="593517"/>
                  <a:pt x="732614" y="593148"/>
                  <a:pt x="731993" y="592788"/>
                </a:cubicBezTo>
                <a:cubicBezTo>
                  <a:pt x="729915" y="593733"/>
                  <a:pt x="727837" y="594677"/>
                  <a:pt x="724311" y="596270"/>
                </a:cubicBezTo>
                <a:cubicBezTo>
                  <a:pt x="723456" y="588641"/>
                  <a:pt x="722763" y="582497"/>
                  <a:pt x="721864" y="574545"/>
                </a:cubicBezTo>
                <a:cubicBezTo>
                  <a:pt x="714775" y="578260"/>
                  <a:pt x="708784" y="581400"/>
                  <a:pt x="703603" y="584116"/>
                </a:cubicBezTo>
                <a:cubicBezTo>
                  <a:pt x="696271" y="576020"/>
                  <a:pt x="689138" y="568158"/>
                  <a:pt x="680817" y="558974"/>
                </a:cubicBezTo>
                <a:cubicBezTo>
                  <a:pt x="679944" y="562941"/>
                  <a:pt x="679368" y="565522"/>
                  <a:pt x="678802" y="568113"/>
                </a:cubicBezTo>
                <a:cubicBezTo>
                  <a:pt x="678136" y="567501"/>
                  <a:pt x="677470" y="566881"/>
                  <a:pt x="676805" y="566269"/>
                </a:cubicBezTo>
                <a:cubicBezTo>
                  <a:pt x="673188" y="565873"/>
                  <a:pt x="668412" y="564560"/>
                  <a:pt x="666217" y="565280"/>
                </a:cubicBezTo>
                <a:cubicBezTo>
                  <a:pt x="661503" y="566818"/>
                  <a:pt x="654576" y="563660"/>
                  <a:pt x="647443" y="560305"/>
                </a:cubicBezTo>
                <a:cubicBezTo>
                  <a:pt x="641263" y="557399"/>
                  <a:pt x="635119" y="554215"/>
                  <a:pt x="629226" y="551282"/>
                </a:cubicBezTo>
                <a:cubicBezTo>
                  <a:pt x="629172" y="544104"/>
                  <a:pt x="628777" y="536718"/>
                  <a:pt x="629190" y="529783"/>
                </a:cubicBezTo>
                <a:cubicBezTo>
                  <a:pt x="629424" y="525879"/>
                  <a:pt x="635020" y="526247"/>
                  <a:pt x="641784" y="527624"/>
                </a:cubicBezTo>
                <a:cubicBezTo>
                  <a:pt x="644492" y="528172"/>
                  <a:pt x="648045" y="528289"/>
                  <a:pt x="648252" y="527129"/>
                </a:cubicBezTo>
                <a:cubicBezTo>
                  <a:pt x="649440" y="520265"/>
                  <a:pt x="649836" y="513069"/>
                  <a:pt x="650258" y="505944"/>
                </a:cubicBezTo>
                <a:cubicBezTo>
                  <a:pt x="650312" y="504982"/>
                  <a:pt x="649746" y="503335"/>
                  <a:pt x="648387" y="502175"/>
                </a:cubicBezTo>
                <a:cubicBezTo>
                  <a:pt x="637673" y="492999"/>
                  <a:pt x="638519" y="487188"/>
                  <a:pt x="639598" y="482097"/>
                </a:cubicBezTo>
                <a:cubicBezTo>
                  <a:pt x="642846" y="466696"/>
                  <a:pt x="635110" y="447310"/>
                  <a:pt x="634921" y="431181"/>
                </a:cubicBezTo>
                <a:cubicBezTo>
                  <a:pt x="634768" y="418803"/>
                  <a:pt x="632906" y="405858"/>
                  <a:pt x="629595" y="392707"/>
                </a:cubicBezTo>
                <a:cubicBezTo>
                  <a:pt x="627706" y="385195"/>
                  <a:pt x="621913" y="376469"/>
                  <a:pt x="617199" y="368274"/>
                </a:cubicBezTo>
                <a:cubicBezTo>
                  <a:pt x="608536" y="353216"/>
                  <a:pt x="599883" y="338454"/>
                  <a:pt x="590860" y="323935"/>
                </a:cubicBezTo>
                <a:cubicBezTo>
                  <a:pt x="584338" y="313437"/>
                  <a:pt x="576953" y="302948"/>
                  <a:pt x="570080" y="292702"/>
                </a:cubicBezTo>
                <a:cubicBezTo>
                  <a:pt x="567804" y="289310"/>
                  <a:pt x="564737" y="285784"/>
                  <a:pt x="563216" y="282600"/>
                </a:cubicBezTo>
                <a:cubicBezTo>
                  <a:pt x="561129" y="278228"/>
                  <a:pt x="556766" y="276626"/>
                  <a:pt x="550559" y="275925"/>
                </a:cubicBezTo>
                <a:cubicBezTo>
                  <a:pt x="548544" y="275691"/>
                  <a:pt x="546448" y="275358"/>
                  <a:pt x="543498" y="274944"/>
                </a:cubicBezTo>
                <a:cubicBezTo>
                  <a:pt x="542733" y="273253"/>
                  <a:pt x="540583" y="270887"/>
                  <a:pt x="541510" y="270123"/>
                </a:cubicBezTo>
                <a:cubicBezTo>
                  <a:pt x="546583" y="265949"/>
                  <a:pt x="541573" y="259229"/>
                  <a:pt x="536733" y="252869"/>
                </a:cubicBezTo>
                <a:cubicBezTo>
                  <a:pt x="530427" y="244584"/>
                  <a:pt x="533710" y="239933"/>
                  <a:pt x="538109" y="235363"/>
                </a:cubicBezTo>
                <a:cubicBezTo>
                  <a:pt x="540565" y="232809"/>
                  <a:pt x="541465" y="229552"/>
                  <a:pt x="543084" y="226575"/>
                </a:cubicBezTo>
                <a:cubicBezTo>
                  <a:pt x="539387" y="225405"/>
                  <a:pt x="536661" y="224542"/>
                  <a:pt x="534421" y="223831"/>
                </a:cubicBezTo>
                <a:cubicBezTo>
                  <a:pt x="534187" y="221492"/>
                  <a:pt x="533989" y="219459"/>
                  <a:pt x="533791" y="217426"/>
                </a:cubicBezTo>
                <a:lnTo>
                  <a:pt x="531300" y="216490"/>
                </a:lnTo>
                <a:cubicBezTo>
                  <a:pt x="527081" y="217831"/>
                  <a:pt x="522871" y="219171"/>
                  <a:pt x="517797" y="220781"/>
                </a:cubicBezTo>
                <a:cubicBezTo>
                  <a:pt x="516934" y="219018"/>
                  <a:pt x="516448" y="217723"/>
                  <a:pt x="515593" y="216391"/>
                </a:cubicBezTo>
                <a:cubicBezTo>
                  <a:pt x="514954" y="215402"/>
                  <a:pt x="513839" y="214349"/>
                  <a:pt x="512930" y="213324"/>
                </a:cubicBezTo>
                <a:cubicBezTo>
                  <a:pt x="510933" y="213324"/>
                  <a:pt x="507974" y="212829"/>
                  <a:pt x="507128" y="213405"/>
                </a:cubicBezTo>
                <a:cubicBezTo>
                  <a:pt x="504996" y="214871"/>
                  <a:pt x="503620" y="216742"/>
                  <a:pt x="502307" y="218604"/>
                </a:cubicBezTo>
                <a:cubicBezTo>
                  <a:pt x="501074" y="220359"/>
                  <a:pt x="499509" y="221240"/>
                  <a:pt x="493770" y="219036"/>
                </a:cubicBezTo>
                <a:cubicBezTo>
                  <a:pt x="491890" y="218317"/>
                  <a:pt x="487707" y="218398"/>
                  <a:pt x="487437" y="219162"/>
                </a:cubicBezTo>
                <a:cubicBezTo>
                  <a:pt x="485341" y="225000"/>
                  <a:pt x="480681" y="230065"/>
                  <a:pt x="488705" y="239151"/>
                </a:cubicBezTo>
                <a:cubicBezTo>
                  <a:pt x="492483" y="243432"/>
                  <a:pt x="492933" y="247597"/>
                  <a:pt x="495776" y="251960"/>
                </a:cubicBezTo>
                <a:cubicBezTo>
                  <a:pt x="497584" y="254740"/>
                  <a:pt x="500858" y="257745"/>
                  <a:pt x="503728" y="260677"/>
                </a:cubicBezTo>
                <a:cubicBezTo>
                  <a:pt x="508136" y="265184"/>
                  <a:pt x="512787" y="269718"/>
                  <a:pt x="518031" y="274935"/>
                </a:cubicBezTo>
                <a:cubicBezTo>
                  <a:pt x="514145" y="274530"/>
                  <a:pt x="512301" y="274405"/>
                  <a:pt x="510367" y="274135"/>
                </a:cubicBezTo>
                <a:cubicBezTo>
                  <a:pt x="500696" y="272794"/>
                  <a:pt x="500732" y="272785"/>
                  <a:pt x="504268" y="278875"/>
                </a:cubicBezTo>
                <a:cubicBezTo>
                  <a:pt x="511077" y="290633"/>
                  <a:pt x="518724" y="302759"/>
                  <a:pt x="524769" y="314786"/>
                </a:cubicBezTo>
                <a:cubicBezTo>
                  <a:pt x="530742" y="326660"/>
                  <a:pt x="534961" y="338364"/>
                  <a:pt x="540070" y="350445"/>
                </a:cubicBezTo>
                <a:cubicBezTo>
                  <a:pt x="541681" y="354250"/>
                  <a:pt x="543291" y="358064"/>
                  <a:pt x="544910" y="361914"/>
                </a:cubicBezTo>
                <a:cubicBezTo>
                  <a:pt x="544082" y="361770"/>
                  <a:pt x="543264" y="361636"/>
                  <a:pt x="542436" y="361492"/>
                </a:cubicBezTo>
                <a:cubicBezTo>
                  <a:pt x="532235" y="353126"/>
                  <a:pt x="522502" y="344823"/>
                  <a:pt x="512229" y="336825"/>
                </a:cubicBezTo>
                <a:cubicBezTo>
                  <a:pt x="505923" y="331914"/>
                  <a:pt x="499149" y="326813"/>
                  <a:pt x="491764" y="322747"/>
                </a:cubicBezTo>
                <a:cubicBezTo>
                  <a:pt x="480321" y="316450"/>
                  <a:pt x="468357" y="310819"/>
                  <a:pt x="456690" y="305386"/>
                </a:cubicBezTo>
                <a:cubicBezTo>
                  <a:pt x="453514" y="303910"/>
                  <a:pt x="449475" y="303326"/>
                  <a:pt x="446228" y="302921"/>
                </a:cubicBezTo>
                <a:cubicBezTo>
                  <a:pt x="435748" y="301607"/>
                  <a:pt x="425583" y="300663"/>
                  <a:pt x="415282" y="299368"/>
                </a:cubicBezTo>
                <a:cubicBezTo>
                  <a:pt x="413816" y="299179"/>
                  <a:pt x="411216" y="297919"/>
                  <a:pt x="409786" y="296894"/>
                </a:cubicBezTo>
                <a:cubicBezTo>
                  <a:pt x="405306" y="293700"/>
                  <a:pt x="401159" y="290417"/>
                  <a:pt x="396931" y="287196"/>
                </a:cubicBezTo>
                <a:cubicBezTo>
                  <a:pt x="395789" y="286324"/>
                  <a:pt x="394116" y="285415"/>
                  <a:pt x="393576" y="284606"/>
                </a:cubicBezTo>
                <a:cubicBezTo>
                  <a:pt x="390014" y="279289"/>
                  <a:pt x="383816" y="276950"/>
                  <a:pt x="376871" y="275619"/>
                </a:cubicBezTo>
                <a:cubicBezTo>
                  <a:pt x="373606" y="274989"/>
                  <a:pt x="371788" y="274018"/>
                  <a:pt x="368865" y="271832"/>
                </a:cubicBezTo>
                <a:cubicBezTo>
                  <a:pt x="358205" y="263853"/>
                  <a:pt x="347311" y="256107"/>
                  <a:pt x="336085" y="248884"/>
                </a:cubicBezTo>
                <a:cubicBezTo>
                  <a:pt x="331884" y="246185"/>
                  <a:pt x="325695" y="244818"/>
                  <a:pt x="320675" y="242515"/>
                </a:cubicBezTo>
                <a:cubicBezTo>
                  <a:pt x="308747" y="237046"/>
                  <a:pt x="296792" y="231837"/>
                  <a:pt x="285799" y="225954"/>
                </a:cubicBezTo>
                <a:cubicBezTo>
                  <a:pt x="276569" y="221015"/>
                  <a:pt x="269256" y="215042"/>
                  <a:pt x="262932" y="208754"/>
                </a:cubicBezTo>
                <a:cubicBezTo>
                  <a:pt x="247828" y="193722"/>
                  <a:pt x="233012" y="179203"/>
                  <a:pt x="217837" y="165386"/>
                </a:cubicBezTo>
                <a:cubicBezTo>
                  <a:pt x="208616" y="156993"/>
                  <a:pt x="201428" y="148645"/>
                  <a:pt x="194799" y="140378"/>
                </a:cubicBezTo>
                <a:cubicBezTo>
                  <a:pt x="191857" y="136708"/>
                  <a:pt x="190346" y="132966"/>
                  <a:pt x="188214" y="129295"/>
                </a:cubicBezTo>
                <a:cubicBezTo>
                  <a:pt x="187548" y="128153"/>
                  <a:pt x="187017" y="127011"/>
                  <a:pt x="186217" y="125886"/>
                </a:cubicBezTo>
                <a:cubicBezTo>
                  <a:pt x="182223" y="120201"/>
                  <a:pt x="178058" y="114587"/>
                  <a:pt x="174315" y="109037"/>
                </a:cubicBezTo>
                <a:cubicBezTo>
                  <a:pt x="170339" y="103136"/>
                  <a:pt x="166606" y="97298"/>
                  <a:pt x="163071" y="91541"/>
                </a:cubicBezTo>
                <a:cubicBezTo>
                  <a:pt x="160678" y="87645"/>
                  <a:pt x="158294" y="83759"/>
                  <a:pt x="156666" y="79963"/>
                </a:cubicBezTo>
                <a:cubicBezTo>
                  <a:pt x="154471" y="74836"/>
                  <a:pt x="150153" y="70365"/>
                  <a:pt x="142120" y="67072"/>
                </a:cubicBezTo>
                <a:cubicBezTo>
                  <a:pt x="138153" y="65453"/>
                  <a:pt x="136570" y="63339"/>
                  <a:pt x="134078" y="61387"/>
                </a:cubicBezTo>
                <a:cubicBezTo>
                  <a:pt x="132630" y="60254"/>
                  <a:pt x="130749" y="59273"/>
                  <a:pt x="129067" y="58230"/>
                </a:cubicBezTo>
                <a:cubicBezTo>
                  <a:pt x="128860" y="58104"/>
                  <a:pt x="128447" y="57996"/>
                  <a:pt x="128384" y="57879"/>
                </a:cubicBezTo>
                <a:cubicBezTo>
                  <a:pt x="126423" y="54038"/>
                  <a:pt x="120422" y="50116"/>
                  <a:pt x="122860" y="46490"/>
                </a:cubicBezTo>
                <a:cubicBezTo>
                  <a:pt x="124983" y="43333"/>
                  <a:pt x="127916" y="40463"/>
                  <a:pt x="130003" y="37324"/>
                </a:cubicBezTo>
                <a:cubicBezTo>
                  <a:pt x="131307" y="35354"/>
                  <a:pt x="132333" y="33186"/>
                  <a:pt x="132387" y="30937"/>
                </a:cubicBezTo>
                <a:cubicBezTo>
                  <a:pt x="132468" y="27743"/>
                  <a:pt x="128447" y="25243"/>
                  <a:pt x="123337" y="23281"/>
                </a:cubicBezTo>
                <a:cubicBezTo>
                  <a:pt x="120773" y="22301"/>
                  <a:pt x="118165" y="21383"/>
                  <a:pt x="115790" y="20169"/>
                </a:cubicBezTo>
                <a:cubicBezTo>
                  <a:pt x="117382" y="20673"/>
                  <a:pt x="118974" y="21185"/>
                  <a:pt x="120566" y="21689"/>
                </a:cubicBezTo>
                <a:cubicBezTo>
                  <a:pt x="111679" y="17983"/>
                  <a:pt x="102512" y="15194"/>
                  <a:pt x="92806" y="14034"/>
                </a:cubicBezTo>
                <a:cubicBezTo>
                  <a:pt x="91825" y="13917"/>
                  <a:pt x="90908" y="14502"/>
                  <a:pt x="89729" y="14835"/>
                </a:cubicBezTo>
                <a:cubicBezTo>
                  <a:pt x="88524" y="13926"/>
                  <a:pt x="86626" y="12882"/>
                  <a:pt x="85654" y="11704"/>
                </a:cubicBezTo>
                <a:cubicBezTo>
                  <a:pt x="82488" y="7872"/>
                  <a:pt x="76479" y="6496"/>
                  <a:pt x="70919" y="5137"/>
                </a:cubicBezTo>
                <a:cubicBezTo>
                  <a:pt x="64128" y="3482"/>
                  <a:pt x="57237" y="2142"/>
                  <a:pt x="50454" y="1071"/>
                </a:cubicBezTo>
                <a:cubicBezTo>
                  <a:pt x="45848" y="333"/>
                  <a:pt x="41261" y="226"/>
                  <a:pt x="36772" y="1"/>
                </a:cubicBezTo>
                <a:cubicBezTo>
                  <a:pt x="36214" y="-26"/>
                  <a:pt x="35467" y="783"/>
                  <a:pt x="35458" y="1296"/>
                </a:cubicBezTo>
                <a:cubicBezTo>
                  <a:pt x="35341" y="6334"/>
                  <a:pt x="40622" y="10256"/>
                  <a:pt x="47593" y="13818"/>
                </a:cubicBezTo>
                <a:cubicBezTo>
                  <a:pt x="54844" y="17533"/>
                  <a:pt x="62643" y="21042"/>
                  <a:pt x="69678" y="25126"/>
                </a:cubicBezTo>
                <a:cubicBezTo>
                  <a:pt x="82506" y="32583"/>
                  <a:pt x="93939" y="41003"/>
                  <a:pt x="102503" y="50673"/>
                </a:cubicBezTo>
                <a:cubicBezTo>
                  <a:pt x="104986" y="53480"/>
                  <a:pt x="102161" y="55540"/>
                  <a:pt x="102188" y="58032"/>
                </a:cubicBezTo>
                <a:cubicBezTo>
                  <a:pt x="102188" y="58248"/>
                  <a:pt x="99912" y="58230"/>
                  <a:pt x="98689" y="58032"/>
                </a:cubicBezTo>
                <a:cubicBezTo>
                  <a:pt x="96881" y="57735"/>
                  <a:pt x="95073" y="57186"/>
                  <a:pt x="93112" y="56700"/>
                </a:cubicBezTo>
                <a:close/>
              </a:path>
            </a:pathLst>
          </a:custGeom>
          <a:gradFill rotWithShape="1">
            <a:gsLst>
              <a:gs pos="427">
                <a:srgbClr val="DA841C">
                  <a:alpha val="39828"/>
                </a:srgbClr>
              </a:gs>
              <a:gs pos="34000">
                <a:srgbClr val="DA841C">
                  <a:alpha val="26400"/>
                </a:srgbClr>
              </a:gs>
              <a:gs pos="66000">
                <a:srgbClr val="F3CEA1">
                  <a:alpha val="13600"/>
                </a:srgbClr>
              </a:gs>
            </a:gsLst>
            <a:lin ang="5400000" scaled="1"/>
            <a:tileRect/>
          </a:gradFill>
          <a:ln w="893">
            <a:noFill/>
          </a:ln>
        </p:spPr>
        <p:txBody>
          <a:bodyPr/>
          <a:p>
            <a:endParaRPr lang="zh-CN" altLang="en-US"/>
          </a:p>
        </p:txBody>
      </p:sp>
      <p:sp>
        <p:nvSpPr>
          <p:cNvPr id="25613" name="任意多边形: 形状 22"/>
          <p:cNvSpPr/>
          <p:nvPr userDrawn="1">
            <p:custDataLst>
              <p:tags r:id="rId13"/>
            </p:custDataLst>
          </p:nvPr>
        </p:nvSpPr>
        <p:spPr>
          <a:xfrm>
            <a:off x="1475317" y="2238375"/>
            <a:ext cx="404283" cy="3636963"/>
          </a:xfrm>
          <a:custGeom>
            <a:avLst/>
            <a:gdLst/>
            <a:ahLst/>
            <a:cxnLst>
              <a:cxn ang="0">
                <a:pos x="0" y="0"/>
              </a:cxn>
              <a:cxn ang="0">
                <a:pos x="302260" y="0"/>
              </a:cxn>
              <a:cxn ang="0">
                <a:pos x="302260" y="3636645"/>
              </a:cxn>
              <a:cxn ang="0">
                <a:pos x="147986" y="3636645"/>
              </a:cxn>
              <a:cxn ang="0">
                <a:pos x="0" y="3482087"/>
              </a:cxn>
              <a:cxn ang="0">
                <a:pos x="0" y="0"/>
              </a:cxn>
              <a:cxn ang="0">
                <a:pos x="0" y="0"/>
              </a:cxn>
            </a:cxnLst>
            <a:pathLst>
              <a:path w="344374" h="3963585">
                <a:moveTo>
                  <a:pt x="0" y="0"/>
                </a:moveTo>
                <a:lnTo>
                  <a:pt x="344375" y="0"/>
                </a:lnTo>
                <a:lnTo>
                  <a:pt x="344375" y="3963585"/>
                </a:lnTo>
                <a:lnTo>
                  <a:pt x="168605" y="3963585"/>
                </a:lnTo>
                <a:cubicBezTo>
                  <a:pt x="75613" y="3963585"/>
                  <a:pt x="0" y="3888125"/>
                  <a:pt x="0" y="3795133"/>
                </a:cubicBezTo>
                <a:lnTo>
                  <a:pt x="0" y="0"/>
                </a:lnTo>
                <a:lnTo>
                  <a:pt x="0" y="0"/>
                </a:lnTo>
                <a:close/>
              </a:path>
            </a:pathLst>
          </a:custGeom>
          <a:gradFill rotWithShape="1">
            <a:gsLst>
              <a:gs pos="0">
                <a:srgbClr val="EDB673">
                  <a:alpha val="100000"/>
                </a:srgbClr>
              </a:gs>
              <a:gs pos="48000">
                <a:srgbClr val="DA841C">
                  <a:alpha val="85120"/>
                </a:srgbClr>
              </a:gs>
              <a:gs pos="67000">
                <a:srgbClr val="DA841C">
                  <a:alpha val="79229"/>
                </a:srgbClr>
              </a:gs>
              <a:gs pos="100000">
                <a:srgbClr val="DA841C">
                  <a:alpha val="68999"/>
                </a:srgbClr>
              </a:gs>
            </a:gsLst>
            <a:lin ang="0" scaled="1"/>
            <a:tileRect/>
          </a:gradFill>
          <a:ln w="12887">
            <a:noFill/>
          </a:ln>
        </p:spPr>
        <p:txBody>
          <a:bodyPr/>
          <a:p>
            <a:endParaRPr lang="zh-CN" altLang="en-US"/>
          </a:p>
        </p:txBody>
      </p:sp>
      <p:sp>
        <p:nvSpPr>
          <p:cNvPr id="25614" name="任意多边形: 形状 24"/>
          <p:cNvSpPr/>
          <p:nvPr userDrawn="1">
            <p:custDataLst>
              <p:tags r:id="rId14"/>
            </p:custDataLst>
          </p:nvPr>
        </p:nvSpPr>
        <p:spPr>
          <a:xfrm>
            <a:off x="1468967" y="992188"/>
            <a:ext cx="3738033" cy="1490662"/>
          </a:xfrm>
          <a:custGeom>
            <a:avLst/>
            <a:gdLst/>
            <a:ahLst/>
            <a:cxnLst>
              <a:cxn ang="0">
                <a:pos x="2802890" y="593417"/>
              </a:cxn>
              <a:cxn ang="0">
                <a:pos x="2802890" y="621668"/>
              </a:cxn>
              <a:cxn ang="0">
                <a:pos x="302591" y="1488227"/>
              </a:cxn>
              <a:cxn ang="0">
                <a:pos x="0" y="1255364"/>
              </a:cxn>
              <a:cxn ang="0">
                <a:pos x="1710264" y="0"/>
              </a:cxn>
              <a:cxn ang="0">
                <a:pos x="1754468" y="24894"/>
              </a:cxn>
              <a:cxn ang="0">
                <a:pos x="1731161" y="71607"/>
              </a:cxn>
              <a:cxn ang="0">
                <a:pos x="2359384" y="452439"/>
              </a:cxn>
            </a:cxnLst>
            <a:pathLst>
              <a:path w="3191114" h="1624482">
                <a:moveTo>
                  <a:pt x="3191114" y="632539"/>
                </a:moveTo>
                <a:cubicBezTo>
                  <a:pt x="3190717" y="647566"/>
                  <a:pt x="3190321" y="662594"/>
                  <a:pt x="3189924" y="677621"/>
                </a:cubicBezTo>
                <a:lnTo>
                  <a:pt x="344375" y="1622174"/>
                </a:lnTo>
                <a:cubicBezTo>
                  <a:pt x="85827" y="1652815"/>
                  <a:pt x="0" y="1368352"/>
                  <a:pt x="0" y="1368352"/>
                </a:cubicBezTo>
                <a:lnTo>
                  <a:pt x="1946425" y="0"/>
                </a:lnTo>
                <a:lnTo>
                  <a:pt x="1996732" y="27135"/>
                </a:lnTo>
                <a:lnTo>
                  <a:pt x="1970207" y="78052"/>
                </a:lnTo>
                <a:lnTo>
                  <a:pt x="2685177" y="493161"/>
                </a:lnTo>
              </a:path>
            </a:pathLst>
          </a:custGeom>
          <a:gradFill rotWithShape="1">
            <a:gsLst>
              <a:gs pos="0">
                <a:srgbClr val="F9E7D0">
                  <a:alpha val="100000"/>
                </a:srgbClr>
              </a:gs>
              <a:gs pos="36000">
                <a:srgbClr val="EDB673">
                  <a:alpha val="100000"/>
                </a:srgbClr>
              </a:gs>
              <a:gs pos="75000">
                <a:srgbClr val="DA841C">
                  <a:alpha val="100000"/>
                </a:srgbClr>
              </a:gs>
            </a:gsLst>
            <a:lin ang="8100000" scaled="1"/>
            <a:tileRect/>
          </a:gradFill>
          <a:ln w="12887">
            <a:noFill/>
          </a:ln>
        </p:spPr>
        <p:txBody>
          <a:bodyPr/>
          <a:p>
            <a:endParaRPr lang="zh-CN" altLang="en-US"/>
          </a:p>
        </p:txBody>
      </p:sp>
      <p:sp>
        <p:nvSpPr>
          <p:cNvPr id="25615" name="任意多边形: 形状 25"/>
          <p:cNvSpPr/>
          <p:nvPr userDrawn="1">
            <p:custDataLst>
              <p:tags r:id="rId15"/>
            </p:custDataLst>
          </p:nvPr>
        </p:nvSpPr>
        <p:spPr>
          <a:xfrm>
            <a:off x="1532467" y="1016000"/>
            <a:ext cx="3674533" cy="1419225"/>
          </a:xfrm>
          <a:custGeom>
            <a:avLst/>
            <a:gdLst/>
            <a:ahLst/>
            <a:cxnLst>
              <a:cxn ang="0">
                <a:pos x="1709908" y="137"/>
              </a:cxn>
              <a:cxn ang="0">
                <a:pos x="0" y="1225708"/>
              </a:cxn>
              <a:cxn ang="0">
                <a:pos x="264872" y="1417035"/>
              </a:cxn>
              <a:cxn ang="0">
                <a:pos x="2755900" y="562498"/>
              </a:cxn>
              <a:cxn ang="0">
                <a:pos x="2357790" y="348898"/>
              </a:cxn>
              <a:cxn ang="0">
                <a:pos x="2283086" y="381684"/>
              </a:cxn>
              <a:cxn ang="0">
                <a:pos x="2286292" y="309747"/>
              </a:cxn>
              <a:cxn ang="0">
                <a:pos x="2050688" y="183579"/>
              </a:cxn>
              <a:cxn ang="0">
                <a:pos x="2011398" y="208896"/>
              </a:cxn>
              <a:cxn ang="0">
                <a:pos x="2012868" y="163243"/>
              </a:cxn>
              <a:cxn ang="0">
                <a:pos x="1873134" y="88137"/>
              </a:cxn>
              <a:cxn ang="0">
                <a:pos x="1820295" y="101542"/>
              </a:cxn>
              <a:cxn ang="0">
                <a:pos x="1819492" y="59071"/>
              </a:cxn>
              <a:cxn ang="0">
                <a:pos x="1819492" y="59071"/>
              </a:cxn>
              <a:cxn ang="0">
                <a:pos x="1709775" y="0"/>
              </a:cxn>
              <a:cxn ang="0">
                <a:pos x="1709908" y="137"/>
              </a:cxn>
            </a:cxnLst>
            <a:pathLst>
              <a:path w="3137383" h="1545865">
                <a:moveTo>
                  <a:pt x="1944191" y="152"/>
                </a:moveTo>
                <a:lnTo>
                  <a:pt x="0" y="1349080"/>
                </a:lnTo>
                <a:cubicBezTo>
                  <a:pt x="0" y="1349080"/>
                  <a:pt x="106795" y="1567971"/>
                  <a:pt x="319609" y="1544037"/>
                </a:cubicBezTo>
                <a:lnTo>
                  <a:pt x="3137383" y="605557"/>
                </a:lnTo>
                <a:lnTo>
                  <a:pt x="2683248" y="384468"/>
                </a:lnTo>
                <a:lnTo>
                  <a:pt x="2598031" y="420597"/>
                </a:lnTo>
                <a:lnTo>
                  <a:pt x="2601689" y="341326"/>
                </a:lnTo>
                <a:lnTo>
                  <a:pt x="2361503" y="220154"/>
                </a:lnTo>
                <a:lnTo>
                  <a:pt x="2280965" y="258768"/>
                </a:lnTo>
                <a:lnTo>
                  <a:pt x="2289786" y="179886"/>
                </a:lnTo>
                <a:lnTo>
                  <a:pt x="2130388" y="97123"/>
                </a:lnTo>
                <a:lnTo>
                  <a:pt x="2066540" y="138089"/>
                </a:lnTo>
                <a:lnTo>
                  <a:pt x="2069197" y="65094"/>
                </a:lnTo>
                <a:lnTo>
                  <a:pt x="2069197" y="65094"/>
                </a:lnTo>
                <a:lnTo>
                  <a:pt x="1944039" y="0"/>
                </a:lnTo>
                <a:lnTo>
                  <a:pt x="1944191" y="152"/>
                </a:lnTo>
                <a:close/>
              </a:path>
            </a:pathLst>
          </a:custGeom>
          <a:gradFill rotWithShape="1">
            <a:gsLst>
              <a:gs pos="0">
                <a:srgbClr val="EDB673">
                  <a:alpha val="100000"/>
                </a:srgbClr>
              </a:gs>
              <a:gs pos="38000">
                <a:srgbClr val="F9E7D0">
                  <a:alpha val="100000"/>
                </a:srgbClr>
              </a:gs>
              <a:gs pos="97437">
                <a:srgbClr val="FFFFFF">
                  <a:alpha val="100000"/>
                </a:srgbClr>
              </a:gs>
            </a:gsLst>
            <a:lin ang="18900000" scaled="1"/>
            <a:tileRect/>
          </a:gradFill>
          <a:ln w="12887">
            <a:noFill/>
          </a:ln>
        </p:spPr>
        <p:txBody>
          <a:bodyPr/>
          <a:p>
            <a:endParaRPr lang="zh-CN" altLang="en-US"/>
          </a:p>
        </p:txBody>
      </p:sp>
      <p:sp>
        <p:nvSpPr>
          <p:cNvPr id="25616" name="任意多边形: 形状 26"/>
          <p:cNvSpPr/>
          <p:nvPr userDrawn="1">
            <p:custDataLst>
              <p:tags r:id="rId16"/>
            </p:custDataLst>
          </p:nvPr>
        </p:nvSpPr>
        <p:spPr>
          <a:xfrm>
            <a:off x="1761067" y="1076325"/>
            <a:ext cx="2197100" cy="1187450"/>
          </a:xfrm>
          <a:custGeom>
            <a:avLst/>
            <a:gdLst/>
            <a:ahLst/>
            <a:cxnLst>
              <a:cxn ang="0">
                <a:pos x="1645483" y="0"/>
              </a:cxn>
              <a:cxn ang="0">
                <a:pos x="1646555" y="42792"/>
              </a:cxn>
              <a:cxn ang="0">
                <a:pos x="0" y="1188085"/>
              </a:cxn>
            </a:cxnLst>
            <a:pathLst>
              <a:path w="1874758" h="1295117">
                <a:moveTo>
                  <a:pt x="1872348" y="0"/>
                </a:moveTo>
                <a:cubicBezTo>
                  <a:pt x="1872754" y="15549"/>
                  <a:pt x="1874352" y="56103"/>
                  <a:pt x="1874758" y="71652"/>
                </a:cubicBezTo>
                <a:cubicBezTo>
                  <a:pt x="1323261" y="448650"/>
                  <a:pt x="551497" y="918119"/>
                  <a:pt x="0" y="1295117"/>
                </a:cubicBezTo>
              </a:path>
            </a:pathLst>
          </a:custGeom>
          <a:gradFill rotWithShape="1">
            <a:gsLst>
              <a:gs pos="0">
                <a:srgbClr val="EDB673">
                  <a:alpha val="0"/>
                </a:srgbClr>
              </a:gs>
              <a:gs pos="100000">
                <a:srgbClr val="EDB673"/>
              </a:gs>
            </a:gsLst>
            <a:lin ang="0" scaled="1"/>
            <a:tileRect/>
          </a:gradFill>
          <a:ln w="12887">
            <a:noFill/>
          </a:ln>
        </p:spPr>
        <p:txBody>
          <a:bodyPr/>
          <a:p>
            <a:endParaRPr lang="zh-CN" altLang="en-US"/>
          </a:p>
        </p:txBody>
      </p:sp>
      <p:sp>
        <p:nvSpPr>
          <p:cNvPr id="25617" name="任意多边形: 形状 27"/>
          <p:cNvSpPr/>
          <p:nvPr userDrawn="1">
            <p:custDataLst>
              <p:tags r:id="rId17"/>
            </p:custDataLst>
          </p:nvPr>
        </p:nvSpPr>
        <p:spPr>
          <a:xfrm>
            <a:off x="1847851" y="1181100"/>
            <a:ext cx="2366433" cy="1123950"/>
          </a:xfrm>
          <a:custGeom>
            <a:avLst/>
            <a:gdLst/>
            <a:ahLst/>
            <a:cxnLst>
              <a:cxn ang="0">
                <a:pos x="0" y="1123950"/>
              </a:cxn>
              <a:cxn ang="0">
                <a:pos x="1774825" y="49307"/>
              </a:cxn>
              <a:cxn ang="0">
                <a:pos x="1774825" y="0"/>
              </a:cxn>
            </a:cxnLst>
            <a:pathLst>
              <a:path w="2020819" h="1224802">
                <a:moveTo>
                  <a:pt x="0" y="1224802"/>
                </a:moveTo>
                <a:lnTo>
                  <a:pt x="2020819" y="75434"/>
                </a:lnTo>
                <a:cubicBezTo>
                  <a:pt x="2020819" y="59021"/>
                  <a:pt x="2019629" y="16413"/>
                  <a:pt x="2019629" y="0"/>
                </a:cubicBezTo>
              </a:path>
            </a:pathLst>
          </a:custGeom>
          <a:gradFill rotWithShape="1">
            <a:gsLst>
              <a:gs pos="0">
                <a:srgbClr val="EDB673">
                  <a:alpha val="0"/>
                </a:srgbClr>
              </a:gs>
              <a:gs pos="100000">
                <a:srgbClr val="EDB673"/>
              </a:gs>
            </a:gsLst>
            <a:lin ang="0" scaled="1"/>
            <a:tileRect/>
          </a:gradFill>
          <a:ln w="12887">
            <a:noFill/>
          </a:ln>
        </p:spPr>
        <p:txBody>
          <a:bodyPr/>
          <a:p>
            <a:endParaRPr lang="zh-CN" altLang="en-US"/>
          </a:p>
        </p:txBody>
      </p:sp>
      <p:sp>
        <p:nvSpPr>
          <p:cNvPr id="25618" name="任意多边形: 形状 28"/>
          <p:cNvSpPr/>
          <p:nvPr userDrawn="1">
            <p:custDataLst>
              <p:tags r:id="rId18"/>
            </p:custDataLst>
          </p:nvPr>
        </p:nvSpPr>
        <p:spPr>
          <a:xfrm>
            <a:off x="1841500" y="1330325"/>
            <a:ext cx="2736851" cy="1031875"/>
          </a:xfrm>
          <a:custGeom>
            <a:avLst/>
            <a:gdLst/>
            <a:ahLst/>
            <a:cxnLst>
              <a:cxn ang="0">
                <a:pos x="0" y="1032510"/>
              </a:cxn>
              <a:cxn ang="0">
                <a:pos x="2052687" y="71319"/>
              </a:cxn>
              <a:cxn ang="0">
                <a:pos x="2052955" y="0"/>
              </a:cxn>
            </a:cxnLst>
            <a:pathLst>
              <a:path w="2337388" h="1125562">
                <a:moveTo>
                  <a:pt x="0" y="1125562"/>
                </a:moveTo>
                <a:lnTo>
                  <a:pt x="2337083" y="77747"/>
                </a:lnTo>
                <a:cubicBezTo>
                  <a:pt x="2337185" y="51831"/>
                  <a:pt x="2337286" y="25916"/>
                  <a:pt x="2337388" y="0"/>
                </a:cubicBezTo>
              </a:path>
            </a:pathLst>
          </a:custGeom>
          <a:gradFill rotWithShape="1">
            <a:gsLst>
              <a:gs pos="0">
                <a:srgbClr val="EDB673">
                  <a:alpha val="0"/>
                </a:srgbClr>
              </a:gs>
              <a:gs pos="100000">
                <a:srgbClr val="EDB673"/>
              </a:gs>
            </a:gsLst>
            <a:lin ang="0" scaled="1"/>
            <a:tileRect/>
          </a:gradFill>
          <a:ln w="12887">
            <a:noFill/>
          </a:ln>
        </p:spPr>
        <p:txBody>
          <a:bodyPr/>
          <a:p>
            <a:endParaRPr lang="zh-CN" altLang="en-US"/>
          </a:p>
        </p:txBody>
      </p:sp>
      <p:sp>
        <p:nvSpPr>
          <p:cNvPr id="30" name="任意多边形: 形状 29"/>
          <p:cNvSpPr/>
          <p:nvPr userDrawn="1">
            <p:custDataLst>
              <p:tags r:id="rId19"/>
            </p:custDataLst>
          </p:nvPr>
        </p:nvSpPr>
        <p:spPr>
          <a:xfrm>
            <a:off x="1874520" y="1467485"/>
            <a:ext cx="3039533" cy="922655"/>
          </a:xfrm>
          <a:custGeom>
            <a:avLst/>
            <a:gdLst>
              <a:gd name="connsiteX0" fmla="*/ 2595539 w 2595538"/>
              <a:gd name="connsiteY0" fmla="*/ 0 h 1005835"/>
              <a:gd name="connsiteX1" fmla="*/ 0 w 2595538"/>
              <a:gd name="connsiteY1" fmla="*/ 1005836 h 1005835"/>
            </a:gdLst>
            <a:ahLst/>
            <a:cxnLst>
              <a:cxn ang="0">
                <a:pos x="connsiteX0" y="connsiteY0"/>
              </a:cxn>
              <a:cxn ang="0">
                <a:pos x="connsiteX1" y="connsiteY1"/>
              </a:cxn>
            </a:cxnLst>
            <a:rect l="l" t="t" r="r" b="b"/>
            <a:pathLst>
              <a:path w="2595538" h="1005835">
                <a:moveTo>
                  <a:pt x="2595539" y="0"/>
                </a:moveTo>
                <a:lnTo>
                  <a:pt x="0" y="1005836"/>
                </a:lnTo>
              </a:path>
            </a:pathLst>
          </a:custGeom>
          <a:ln w="6443" cap="flat">
            <a:gradFill flip="none" rotWithShape="1">
              <a:gsLst>
                <a:gs pos="0">
                  <a:schemeClr val="accent1">
                    <a:lumMod val="40000"/>
                    <a:lumOff val="60000"/>
                    <a:alpha val="0"/>
                  </a:schemeClr>
                </a:gs>
                <a:gs pos="100000">
                  <a:schemeClr val="accent1">
                    <a:lumMod val="40000"/>
                    <a:lumOff val="60000"/>
                  </a:schemeClr>
                </a:gs>
              </a:gsLst>
              <a:lin ang="0" scaled="1"/>
              <a:tileRect/>
            </a:gradFill>
            <a:prstDash val="solid"/>
            <a:miter/>
          </a:ln>
        </p:spPr>
        <p:txBody>
          <a:bodyPr rtlCol="0" anchor="ctr"/>
          <a:lstStyle/>
          <a:p>
            <a:pPr fontAlgn="auto"/>
            <a:endParaRPr lang="zh-CN" altLang="en-US" strike="noStrike" noProof="1"/>
          </a:p>
        </p:txBody>
      </p:sp>
      <p:sp>
        <p:nvSpPr>
          <p:cNvPr id="31" name="任意多边形: 形状 30"/>
          <p:cNvSpPr/>
          <p:nvPr userDrawn="1">
            <p:custDataLst>
              <p:tags r:id="rId20"/>
            </p:custDataLst>
          </p:nvPr>
        </p:nvSpPr>
        <p:spPr>
          <a:xfrm>
            <a:off x="2080259" y="1254760"/>
            <a:ext cx="2298701" cy="978535"/>
          </a:xfrm>
          <a:custGeom>
            <a:avLst/>
            <a:gdLst>
              <a:gd name="connsiteX0" fmla="*/ 1962737 w 1962737"/>
              <a:gd name="connsiteY0" fmla="*/ 0 h 1066509"/>
              <a:gd name="connsiteX1" fmla="*/ 0 w 1962737"/>
              <a:gd name="connsiteY1" fmla="*/ 1066509 h 1066509"/>
            </a:gdLst>
            <a:ahLst/>
            <a:cxnLst>
              <a:cxn ang="0">
                <a:pos x="connsiteX0" y="connsiteY0"/>
              </a:cxn>
              <a:cxn ang="0">
                <a:pos x="connsiteX1" y="connsiteY1"/>
              </a:cxn>
            </a:cxnLst>
            <a:rect l="l" t="t" r="r" b="b"/>
            <a:pathLst>
              <a:path w="1962737" h="1066509">
                <a:moveTo>
                  <a:pt x="1962737" y="0"/>
                </a:moveTo>
                <a:lnTo>
                  <a:pt x="0" y="1066509"/>
                </a:lnTo>
              </a:path>
            </a:pathLst>
          </a:custGeom>
          <a:ln w="6350" cap="flat">
            <a:gradFill flip="none" rotWithShape="1">
              <a:gsLst>
                <a:gs pos="0">
                  <a:schemeClr val="accent1">
                    <a:lumMod val="60000"/>
                    <a:lumOff val="40000"/>
                    <a:alpha val="0"/>
                  </a:schemeClr>
                </a:gs>
                <a:gs pos="100000">
                  <a:schemeClr val="accent1">
                    <a:lumMod val="60000"/>
                    <a:lumOff val="40000"/>
                  </a:schemeClr>
                </a:gs>
              </a:gsLst>
              <a:lin ang="0" scaled="1"/>
              <a:tileRect/>
            </a:gradFill>
            <a:prstDash val="solid"/>
            <a:miter/>
          </a:ln>
        </p:spPr>
        <p:txBody>
          <a:bodyPr rtlCol="0" anchor="ctr"/>
          <a:lstStyle/>
          <a:p>
            <a:pPr fontAlgn="auto"/>
            <a:endParaRPr lang="zh-CN" altLang="en-US" strike="noStrike" noProof="1"/>
          </a:p>
        </p:txBody>
      </p:sp>
      <p:sp>
        <p:nvSpPr>
          <p:cNvPr id="32" name="任意多边形: 形状 31"/>
          <p:cNvSpPr/>
          <p:nvPr userDrawn="1">
            <p:custDataLst>
              <p:tags r:id="rId21"/>
            </p:custDataLst>
          </p:nvPr>
        </p:nvSpPr>
        <p:spPr>
          <a:xfrm>
            <a:off x="2387599" y="1527175"/>
            <a:ext cx="2673774" cy="750570"/>
          </a:xfrm>
          <a:custGeom>
            <a:avLst/>
            <a:gdLst>
              <a:gd name="connsiteX0" fmla="*/ 2282873 w 2282872"/>
              <a:gd name="connsiteY0" fmla="*/ 0 h 818175"/>
              <a:gd name="connsiteX1" fmla="*/ 0 w 2282872"/>
              <a:gd name="connsiteY1" fmla="*/ 818176 h 818175"/>
            </a:gdLst>
            <a:ahLst/>
            <a:cxnLst>
              <a:cxn ang="0">
                <a:pos x="connsiteX0" y="connsiteY0"/>
              </a:cxn>
              <a:cxn ang="0">
                <a:pos x="connsiteX1" y="connsiteY1"/>
              </a:cxn>
            </a:cxnLst>
            <a:rect l="l" t="t" r="r" b="b"/>
            <a:pathLst>
              <a:path w="2282872" h="818175">
                <a:moveTo>
                  <a:pt x="2282873" y="0"/>
                </a:moveTo>
                <a:lnTo>
                  <a:pt x="0" y="818176"/>
                </a:lnTo>
              </a:path>
            </a:pathLst>
          </a:custGeom>
          <a:ln w="6443" cap="flat">
            <a:gradFill flip="none" rotWithShape="1">
              <a:gsLst>
                <a:gs pos="4000">
                  <a:schemeClr val="accent1">
                    <a:lumMod val="60000"/>
                    <a:lumOff val="40000"/>
                    <a:alpha val="0"/>
                  </a:schemeClr>
                </a:gs>
                <a:gs pos="100000">
                  <a:schemeClr val="accent1">
                    <a:lumMod val="60000"/>
                    <a:lumOff val="40000"/>
                  </a:schemeClr>
                </a:gs>
              </a:gsLst>
              <a:lin ang="0" scaled="1"/>
              <a:tileRect/>
            </a:gradFill>
            <a:prstDash val="solid"/>
            <a:miter/>
          </a:ln>
        </p:spPr>
        <p:txBody>
          <a:bodyPr rtlCol="0" anchor="ctr"/>
          <a:lstStyle/>
          <a:p>
            <a:pPr fontAlgn="auto"/>
            <a:endParaRPr lang="zh-CN" altLang="en-US" strike="noStrike" noProof="1"/>
          </a:p>
        </p:txBody>
      </p:sp>
      <p:cxnSp>
        <p:nvCxnSpPr>
          <p:cNvPr id="12" name="直接连接符 11"/>
          <p:cNvCxnSpPr/>
          <p:nvPr userDrawn="1">
            <p:custDataLst>
              <p:tags r:id="rId22"/>
            </p:custDataLst>
          </p:nvPr>
        </p:nvCxnSpPr>
        <p:spPr>
          <a:xfrm>
            <a:off x="7670800" y="5364163"/>
            <a:ext cx="3871383" cy="0"/>
          </a:xfrm>
          <a:prstGeom prst="line">
            <a:avLst/>
          </a:prstGeom>
          <a:ln w="12700" cap="rnd">
            <a:solidFill>
              <a:schemeClr val="accent1">
                <a:alpha val="70000"/>
              </a:schemeClr>
            </a:solidFill>
          </a:ln>
        </p:spPr>
        <p:style>
          <a:lnRef idx="1">
            <a:schemeClr val="accent1"/>
          </a:lnRef>
          <a:fillRef idx="0">
            <a:schemeClr val="accent1"/>
          </a:fillRef>
          <a:effectRef idx="0">
            <a:schemeClr val="accent1"/>
          </a:effectRef>
          <a:fontRef idx="minor">
            <a:schemeClr val="tx1"/>
          </a:fontRef>
        </p:style>
      </p:cxnSp>
      <p:sp>
        <p:nvSpPr>
          <p:cNvPr id="25623" name="椭圆 36"/>
          <p:cNvSpPr/>
          <p:nvPr userDrawn="1">
            <p:custDataLst>
              <p:tags r:id="rId23"/>
            </p:custDataLst>
          </p:nvPr>
        </p:nvSpPr>
        <p:spPr>
          <a:xfrm>
            <a:off x="13876867" y="2057400"/>
            <a:ext cx="1479551" cy="1109663"/>
          </a:xfrm>
          <a:prstGeom prst="ellipse">
            <a:avLst/>
          </a:prstGeom>
          <a:gradFill rotWithShape="1">
            <a:gsLst>
              <a:gs pos="0">
                <a:srgbClr val="F4D6B2">
                  <a:alpha val="50000"/>
                </a:srgbClr>
              </a:gs>
              <a:gs pos="100000">
                <a:srgbClr val="F4D6B2">
                  <a:alpha val="0"/>
                </a:srgbClr>
              </a:gs>
            </a:gsLst>
            <a:lin ang="8100000" scaled="1"/>
            <a:tileRect/>
          </a:gradFill>
          <a:ln w="12887">
            <a:noFill/>
          </a:ln>
        </p:spPr>
        <p:txBody>
          <a:bodyPr anchor="ctr" anchorCtr="0"/>
          <a:p>
            <a:pPr lvl="0"/>
            <a:endParaRPr lang="zh-CN" altLang="en-US">
              <a:latin typeface="汉仪书宋二简" panose="02010600000101010101" charset="-122"/>
              <a:ea typeface="汉仪书宋二简" panose="02010600000101010101" charset="-122"/>
            </a:endParaRPr>
          </a:p>
        </p:txBody>
      </p:sp>
      <p:sp>
        <p:nvSpPr>
          <p:cNvPr id="24" name="署名占位符 10"/>
          <p:cNvSpPr>
            <a:spLocks noGrp="1"/>
          </p:cNvSpPr>
          <p:nvPr>
            <p:ph type="body" sz="quarter" idx="17" hasCustomPrompt="1"/>
          </p:nvPr>
        </p:nvSpPr>
        <p:spPr>
          <a:xfrm>
            <a:off x="11645900" y="5112385"/>
            <a:ext cx="3009053" cy="504190"/>
          </a:xfrm>
        </p:spPr>
        <p:txBody>
          <a:bodyPr wrap="square" anchor="ctr">
            <a:normAutofit/>
          </a:bodyPr>
          <a:lstStyle>
            <a:lvl1pPr marL="0" indent="0" algn="r">
              <a:lnSpc>
                <a:spcPct val="100000"/>
              </a:lnSpc>
              <a:buNone/>
              <a:defRPr sz="1800" b="1">
                <a:solidFill>
                  <a:schemeClr val="tx2">
                    <a:lumMod val="75000"/>
                    <a:lumOff val="25000"/>
                  </a:schemeClr>
                </a:solidFill>
              </a:defRPr>
            </a:lvl1pPr>
          </a:lstStyle>
          <a:p>
            <a:pPr lvl="0" fontAlgn="auto"/>
            <a:r>
              <a:rPr lang="zh-CN" altLang="en-US" strike="noStrike" noProof="1" dirty="0"/>
              <a:t>署名</a:t>
            </a:r>
            <a:endParaRPr lang="zh-CN" altLang="en-US" strike="noStrike" noProof="1" dirty="0"/>
          </a:p>
        </p:txBody>
      </p:sp>
      <p:sp>
        <p:nvSpPr>
          <p:cNvPr id="2" name="标题 1"/>
          <p:cNvSpPr>
            <a:spLocks noGrp="1"/>
          </p:cNvSpPr>
          <p:nvPr>
            <p:ph type="ctrTitle"/>
          </p:nvPr>
        </p:nvSpPr>
        <p:spPr>
          <a:xfrm>
            <a:off x="6908800" y="1522730"/>
            <a:ext cx="7756313" cy="1800225"/>
          </a:xfrm>
        </p:spPr>
        <p:txBody>
          <a:bodyPr wrap="square" anchor="b">
            <a:noAutofit/>
          </a:bodyPr>
          <a:lstStyle>
            <a:lvl1pPr algn="r">
              <a:lnSpc>
                <a:spcPct val="100000"/>
              </a:lnSpc>
              <a:defRPr sz="5400"/>
            </a:lvl1pPr>
          </a:lstStyle>
          <a:p>
            <a:pPr fontAlgn="auto"/>
            <a:r>
              <a:rPr lang="zh-CN" altLang="en-US" strike="noStrike" noProof="1" dirty="0"/>
              <a:t>单击此处编辑母版标题样式</a:t>
            </a:r>
            <a:endParaRPr lang="zh-CN" altLang="en-US" strike="noStrike" noProof="1" dirty="0"/>
          </a:p>
        </p:txBody>
      </p:sp>
      <p:sp>
        <p:nvSpPr>
          <p:cNvPr id="3" name="副标题 2"/>
          <p:cNvSpPr>
            <a:spLocks noGrp="1"/>
          </p:cNvSpPr>
          <p:nvPr>
            <p:ph type="subTitle" idx="1" hasCustomPrompt="1"/>
          </p:nvPr>
        </p:nvSpPr>
        <p:spPr>
          <a:xfrm>
            <a:off x="6908800" y="3599815"/>
            <a:ext cx="7756313" cy="718185"/>
          </a:xfrm>
        </p:spPr>
        <p:txBody>
          <a:bodyPr wrap="square">
            <a:normAutofit/>
          </a:bodyPr>
          <a:lstStyle>
            <a:lvl1pPr marL="0" indent="0" algn="r">
              <a:lnSpc>
                <a:spcPct val="100000"/>
              </a:lnSpc>
              <a:buNone/>
              <a:defRPr sz="1800">
                <a:solidFill>
                  <a:schemeClr val="tx2">
                    <a:lumMod val="75000"/>
                    <a:lumOff val="25000"/>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dirty="0"/>
              <a:t>单击此处编辑副标题</a:t>
            </a:r>
            <a:endParaRPr lang="zh-CN" altLang="en-US" strike="noStrike" noProof="1" dirty="0"/>
          </a:p>
        </p:txBody>
      </p:sp>
      <p:sp>
        <p:nvSpPr>
          <p:cNvPr id="4" name="日期占位符 3"/>
          <p:cNvSpPr>
            <a:spLocks noGrp="1"/>
          </p:cNvSpPr>
          <p:nvPr>
            <p:ph type="dt" sz="half" idx="10"/>
            <p:custDataLst>
              <p:tags r:id="rId24"/>
            </p:custDataLst>
          </p:nvPr>
        </p:nvSpPr>
        <p:spPr>
          <a:xfrm>
            <a:off x="927100" y="6356350"/>
            <a:ext cx="3657600" cy="365125"/>
          </a:xfrm>
          <a:prstGeom prst="rect">
            <a:avLst/>
          </a:prstGeom>
        </p:spPr>
        <p:txBody>
          <a:bodyPr vert="horz" wrap="square" lIns="91440" tIns="45720" rIns="91440" bIns="45720" rtlCol="0" anchor="ctr"/>
          <a:p>
            <a:fld id="{BB962C8B-B14F-4D97-AF65-F5344CB8AC3E}" type="datetime1">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
        <p:nvSpPr>
          <p:cNvPr id="5" name="页脚占位符 4"/>
          <p:cNvSpPr>
            <a:spLocks noGrp="1"/>
          </p:cNvSpPr>
          <p:nvPr>
            <p:ph type="ftr" sz="quarter" idx="11"/>
            <p:custDataLst>
              <p:tags r:id="rId25"/>
            </p:custDataLst>
          </p:nvPr>
        </p:nvSpPr>
        <p:spPr>
          <a:xfrm>
            <a:off x="5384800" y="6356350"/>
            <a:ext cx="5486400" cy="365125"/>
          </a:xfrm>
          <a:prstGeom prst="rect">
            <a:avLst/>
          </a:prstGeom>
        </p:spPr>
        <p:txBody>
          <a:bodyPr vert="horz" lIns="91440" tIns="45720" rIns="91440" bIns="45720" rtlCol="0" anchor="ctr"/>
          <a:p>
            <a:pPr algn="ctr"/>
            <a:endParaRPr lang="zh-CN" altLang="en-US" dirty="0">
              <a:latin typeface="汉仪书宋二简" panose="02010600000101010101" charset="-122"/>
              <a:ea typeface="汉仪书宋二简" panose="02010600000101010101" charset="-122"/>
            </a:endParaRPr>
          </a:p>
        </p:txBody>
      </p:sp>
      <p:sp>
        <p:nvSpPr>
          <p:cNvPr id="6" name="灯片编号占位符 5"/>
          <p:cNvSpPr>
            <a:spLocks noGrp="1"/>
          </p:cNvSpPr>
          <p:nvPr>
            <p:ph type="sldNum" sz="quarter" idx="12"/>
            <p:custDataLst>
              <p:tags r:id="rId26"/>
            </p:custDataLst>
          </p:nvPr>
        </p:nvSpPr>
        <p:spPr>
          <a:xfrm>
            <a:off x="11480800" y="6356350"/>
            <a:ext cx="3657600" cy="365125"/>
          </a:xfrm>
          <a:prstGeom prst="rect">
            <a:avLst/>
          </a:prstGeom>
        </p:spPr>
        <p:txBody>
          <a:bodyPr vert="horz" wrap="square" lIns="91440" tIns="45720" rIns="91440" bIns="45720" rtlCol="0" anchor="ctr"/>
          <a:p>
            <a:pPr algn="r"/>
            <a:fld id="{9A0DB2DC-4C9A-4742-B13C-FB6460FD3503}" type="slidenum">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rmAutofit/>
          </a:bodyPr>
          <a:lstStyle/>
          <a:p>
            <a:pPr fontAlgn="auto"/>
            <a:r>
              <a:rPr lang="zh-CN" altLang="en-US" strike="noStrike" noProof="1" dirty="0"/>
              <a:t>单击此处编辑母版标题样式</a:t>
            </a:r>
            <a:endParaRPr lang="zh-CN" altLang="en-US" strike="noStrike" noProof="1" dirty="0"/>
          </a:p>
        </p:txBody>
      </p:sp>
      <p:sp>
        <p:nvSpPr>
          <p:cNvPr id="3" name="内容占位符 2"/>
          <p:cNvSpPr>
            <a:spLocks noGrp="1"/>
          </p:cNvSpPr>
          <p:nvPr>
            <p:ph idx="1"/>
          </p:nvPr>
        </p:nvSpPr>
        <p:spPr/>
        <p:txBody>
          <a:bodyPr wrap="square">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sym typeface="+mn-ea"/>
              </a:rPr>
              <a:t>第</a:t>
            </a:r>
            <a:r>
              <a:rPr lang="zh-CN" altLang="en-US"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trike="noStrike" noProof="1" dirty="0">
                <a:sym typeface="+mn-ea"/>
              </a:rPr>
              <a:t>第</a:t>
            </a:r>
            <a:r>
              <a:rPr lang="zh-CN" altLang="en-US" strike="noStrike" noProof="1" dirty="0"/>
              <a:t>五级</a:t>
            </a:r>
            <a:endParaRPr lang="zh-CN" altLang="en-US" strike="noStrike" noProof="1" dirty="0"/>
          </a:p>
        </p:txBody>
      </p:sp>
      <p:sp>
        <p:nvSpPr>
          <p:cNvPr id="4" name="日期占位符 3"/>
          <p:cNvSpPr>
            <a:spLocks noGrp="1"/>
          </p:cNvSpPr>
          <p:nvPr>
            <p:ph type="dt" sz="half" idx="10"/>
          </p:nvPr>
        </p:nvSpPr>
        <p:spPr/>
        <p:txBody>
          <a:bodyPr/>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5" name="页脚占位符 4"/>
          <p:cNvSpPr>
            <a:spLocks noGrp="1"/>
          </p:cNvSpPr>
          <p:nvPr>
            <p:ph type="ftr" sz="quarter" idx="11"/>
          </p:nvPr>
        </p:nvSpPr>
        <p:spPr/>
        <p:txBody>
          <a:bodyPr/>
          <a:p>
            <a:pPr lvl="0"/>
            <a:endParaRPr lang="zh-CN" altLang="en-US" dirty="0"/>
          </a:p>
        </p:txBody>
      </p:sp>
      <p:sp>
        <p:nvSpPr>
          <p:cNvPr id="6" name="灯片编号占位符 5"/>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26626" name="矩形 2"/>
          <p:cNvSpPr/>
          <p:nvPr userDrawn="1">
            <p:custDataLst>
              <p:tags r:id="rId2"/>
            </p:custDataLst>
          </p:nvPr>
        </p:nvSpPr>
        <p:spPr>
          <a:xfrm>
            <a:off x="0" y="0"/>
            <a:ext cx="16256000" cy="6858000"/>
          </a:xfrm>
          <a:prstGeom prst="rect">
            <a:avLst/>
          </a:prstGeom>
          <a:gradFill rotWithShape="1">
            <a:gsLst>
              <a:gs pos="0">
                <a:schemeClr val="bg1"/>
              </a:gs>
              <a:gs pos="100000">
                <a:schemeClr val="bg2"/>
              </a:gs>
            </a:gsLst>
            <a:lin ang="8100000" scaled="1"/>
            <a:tileRect/>
          </a:gradFill>
          <a:ln w="12887">
            <a:noFill/>
          </a:ln>
        </p:spPr>
        <p:txBody>
          <a:bodyPr anchor="ctr" anchorCtr="0"/>
          <a:p>
            <a:pPr lvl="0"/>
            <a:endParaRPr lang="zh-CN" altLang="en-US">
              <a:latin typeface="汉仪书宋二简" panose="02010600000101010101" charset="-122"/>
              <a:ea typeface="汉仪书宋二简" panose="02010600000101010101" charset="-122"/>
            </a:endParaRPr>
          </a:p>
        </p:txBody>
      </p:sp>
      <p:sp>
        <p:nvSpPr>
          <p:cNvPr id="26627" name="矩形: 单圆角 3"/>
          <p:cNvSpPr/>
          <p:nvPr userDrawn="1">
            <p:custDataLst>
              <p:tags r:id="rId3"/>
            </p:custDataLst>
          </p:nvPr>
        </p:nvSpPr>
        <p:spPr>
          <a:xfrm>
            <a:off x="0" y="4814888"/>
            <a:ext cx="16256000" cy="2043112"/>
          </a:xfrm>
          <a:custGeom>
            <a:avLst/>
            <a:gdLst/>
            <a:ahLst/>
            <a:cxnLst>
              <a:cxn ang="16200000">
                <a:pos x="6096000" y="0"/>
              </a:cxn>
              <a:cxn ang="10800000">
                <a:pos x="0" y="1021872"/>
              </a:cxn>
              <a:cxn ang="5400000">
                <a:pos x="6096000" y="2043744"/>
              </a:cxn>
              <a:cxn ang="0">
                <a:pos x="12192000" y="1021872"/>
              </a:cxn>
            </a:cxnLst>
            <a:pathLst>
              <a:path w="12192000" h="2043744">
                <a:moveTo>
                  <a:pt x="0" y="0"/>
                </a:moveTo>
                <a:lnTo>
                  <a:pt x="11462219" y="0"/>
                </a:lnTo>
                <a:cubicBezTo>
                  <a:pt x="11865265" y="0"/>
                  <a:pt x="12191999" y="326734"/>
                  <a:pt x="12191999" y="729780"/>
                </a:cubicBezTo>
                <a:lnTo>
                  <a:pt x="12192000" y="2043744"/>
                </a:lnTo>
                <a:lnTo>
                  <a:pt x="0" y="2043744"/>
                </a:lnTo>
                <a:close/>
              </a:path>
            </a:pathLst>
          </a:custGeom>
          <a:gradFill rotWithShape="1">
            <a:gsLst>
              <a:gs pos="0">
                <a:srgbClr val="F4D6B2"/>
              </a:gs>
              <a:gs pos="100000">
                <a:schemeClr val="bg2">
                  <a:alpha val="0"/>
                </a:schemeClr>
              </a:gs>
            </a:gsLst>
            <a:lin ang="5400000" scaled="1"/>
            <a:tileRect/>
          </a:gradFill>
          <a:ln w="12887">
            <a:noFill/>
          </a:ln>
        </p:spPr>
        <p:txBody>
          <a:bodyPr/>
          <a:p>
            <a:endParaRPr lang="zh-CN" altLang="en-US"/>
          </a:p>
        </p:txBody>
      </p:sp>
      <p:sp>
        <p:nvSpPr>
          <p:cNvPr id="2" name="标题 1"/>
          <p:cNvSpPr>
            <a:spLocks noGrp="1"/>
          </p:cNvSpPr>
          <p:nvPr>
            <p:ph type="title" hasCustomPrompt="1"/>
          </p:nvPr>
        </p:nvSpPr>
        <p:spPr>
          <a:xfrm>
            <a:off x="6208000" y="414070"/>
            <a:ext cx="3840000" cy="1081088"/>
          </a:xfrm>
        </p:spPr>
        <p:txBody>
          <a:bodyPr wrap="square" anchor="b">
            <a:normAutofit/>
          </a:bodyPr>
          <a:lstStyle>
            <a:lvl1pPr algn="ctr">
              <a:defRPr sz="4800"/>
            </a:lvl1pPr>
          </a:lstStyle>
          <a:p>
            <a:pPr fontAlgn="auto"/>
            <a:r>
              <a:rPr lang="zh-CN" altLang="en-US" strike="noStrike" noProof="1" dirty="0"/>
              <a:t>标题</a:t>
            </a:r>
            <a:endParaRPr lang="zh-CN" altLang="en-US" strike="noStrike" noProof="1" dirty="0"/>
          </a:p>
        </p:txBody>
      </p:sp>
      <p:sp>
        <p:nvSpPr>
          <p:cNvPr id="7" name="日期占位符 3"/>
          <p:cNvSpPr>
            <a:spLocks noGrp="1"/>
          </p:cNvSpPr>
          <p:nvPr>
            <p:ph type="dt" sz="half" idx="10"/>
            <p:custDataLst>
              <p:tags r:id="rId4"/>
            </p:custDataLst>
          </p:nvPr>
        </p:nvSpPr>
        <p:spPr>
          <a:xfrm>
            <a:off x="927100" y="6356350"/>
            <a:ext cx="3657600" cy="365125"/>
          </a:xfrm>
          <a:prstGeom prst="rect">
            <a:avLst/>
          </a:prstGeom>
        </p:spPr>
        <p:txBody>
          <a:bodyPr vert="horz" wrap="square" lIns="91440" tIns="45720" rIns="91440" bIns="45720" rtlCol="0" anchor="ctr"/>
          <a:p>
            <a:fld id="{BB962C8B-B14F-4D97-AF65-F5344CB8AC3E}" type="datetime1">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
        <p:nvSpPr>
          <p:cNvPr id="8" name="页脚占位符 4"/>
          <p:cNvSpPr>
            <a:spLocks noGrp="1"/>
          </p:cNvSpPr>
          <p:nvPr>
            <p:ph type="ftr" sz="quarter" idx="11"/>
            <p:custDataLst>
              <p:tags r:id="rId5"/>
            </p:custDataLst>
          </p:nvPr>
        </p:nvSpPr>
        <p:spPr>
          <a:xfrm>
            <a:off x="5384800" y="6356350"/>
            <a:ext cx="5486400" cy="365125"/>
          </a:xfrm>
          <a:prstGeom prst="rect">
            <a:avLst/>
          </a:prstGeom>
        </p:spPr>
        <p:txBody>
          <a:bodyPr vert="horz" lIns="91440" tIns="45720" rIns="91440" bIns="45720" rtlCol="0" anchor="ctr"/>
          <a:p>
            <a:pPr algn="ctr"/>
            <a:endParaRPr lang="zh-CN" altLang="en-US">
              <a:latin typeface="汉仪书宋二简" panose="02010600000101010101" charset="-122"/>
              <a:ea typeface="汉仪书宋二简" panose="02010600000101010101" charset="-122"/>
            </a:endParaRPr>
          </a:p>
        </p:txBody>
      </p:sp>
      <p:sp>
        <p:nvSpPr>
          <p:cNvPr id="9" name="灯片编号占位符 5"/>
          <p:cNvSpPr>
            <a:spLocks noGrp="1"/>
          </p:cNvSpPr>
          <p:nvPr>
            <p:ph type="sldNum" sz="quarter" idx="12"/>
            <p:custDataLst>
              <p:tags r:id="rId6"/>
            </p:custDataLst>
          </p:nvPr>
        </p:nvSpPr>
        <p:spPr>
          <a:xfrm>
            <a:off x="11671300" y="6356350"/>
            <a:ext cx="3657600" cy="365125"/>
          </a:xfrm>
          <a:prstGeom prst="rect">
            <a:avLst/>
          </a:prstGeom>
        </p:spPr>
        <p:txBody>
          <a:bodyPr vert="horz" wrap="square" lIns="91440" tIns="45720" rIns="91440" bIns="45720" rtlCol="0" anchor="ctr"/>
          <a:p>
            <a:pPr algn="r"/>
            <a:fld id="{9A0DB2DC-4C9A-4742-B13C-FB6460FD3503}" type="slidenum">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27650" name="矩形 6"/>
          <p:cNvSpPr/>
          <p:nvPr userDrawn="1">
            <p:custDataLst>
              <p:tags r:id="rId2"/>
            </p:custDataLst>
          </p:nvPr>
        </p:nvSpPr>
        <p:spPr>
          <a:xfrm flipH="1">
            <a:off x="0" y="0"/>
            <a:ext cx="16256000" cy="6858000"/>
          </a:xfrm>
          <a:prstGeom prst="rect">
            <a:avLst/>
          </a:prstGeom>
          <a:gradFill rotWithShape="1">
            <a:gsLst>
              <a:gs pos="0">
                <a:schemeClr val="bg1"/>
              </a:gs>
              <a:gs pos="100000">
                <a:schemeClr val="bg2"/>
              </a:gs>
            </a:gsLst>
            <a:lin ang="8100000" scaled="1"/>
            <a:tileRect/>
          </a:gradFill>
          <a:ln w="12887">
            <a:noFill/>
          </a:ln>
        </p:spPr>
        <p:txBody>
          <a:bodyPr anchor="ctr" anchorCtr="0"/>
          <a:p>
            <a:pPr lvl="0"/>
            <a:endParaRPr lang="zh-CN" altLang="en-US">
              <a:latin typeface="汉仪书宋二简" panose="02010600000101010101" charset="-122"/>
              <a:ea typeface="汉仪书宋二简" panose="02010600000101010101" charset="-122"/>
            </a:endParaRPr>
          </a:p>
        </p:txBody>
      </p:sp>
      <p:sp>
        <p:nvSpPr>
          <p:cNvPr id="27651" name="矩形: 单圆角 8"/>
          <p:cNvSpPr/>
          <p:nvPr userDrawn="1">
            <p:custDataLst>
              <p:tags r:id="rId3"/>
            </p:custDataLst>
          </p:nvPr>
        </p:nvSpPr>
        <p:spPr>
          <a:xfrm flipH="1">
            <a:off x="0" y="4902200"/>
            <a:ext cx="16256000" cy="1955800"/>
          </a:xfrm>
          <a:custGeom>
            <a:avLst/>
            <a:gdLst/>
            <a:ahLst/>
            <a:cxnLst>
              <a:cxn ang="16200000">
                <a:pos x="6095999" y="0"/>
              </a:cxn>
              <a:cxn ang="10800000">
                <a:pos x="0" y="977802"/>
              </a:cxn>
              <a:cxn ang="5400000">
                <a:pos x="6095999" y="1955604"/>
              </a:cxn>
              <a:cxn ang="0">
                <a:pos x="12191998" y="977802"/>
              </a:cxn>
            </a:cxnLst>
            <a:pathLst>
              <a:path w="12191998" h="1955604">
                <a:moveTo>
                  <a:pt x="0" y="0"/>
                </a:moveTo>
                <a:lnTo>
                  <a:pt x="11493690" y="0"/>
                </a:lnTo>
                <a:cubicBezTo>
                  <a:pt x="11879354" y="0"/>
                  <a:pt x="12191997" y="312643"/>
                  <a:pt x="12191997" y="698307"/>
                </a:cubicBezTo>
                <a:lnTo>
                  <a:pt x="12191998" y="1955604"/>
                </a:lnTo>
                <a:lnTo>
                  <a:pt x="0" y="1955604"/>
                </a:lnTo>
                <a:close/>
              </a:path>
            </a:pathLst>
          </a:custGeom>
          <a:gradFill rotWithShape="1">
            <a:gsLst>
              <a:gs pos="0">
                <a:srgbClr val="F4D6B2"/>
              </a:gs>
              <a:gs pos="100000">
                <a:schemeClr val="bg2">
                  <a:alpha val="0"/>
                </a:schemeClr>
              </a:gs>
            </a:gsLst>
            <a:lin ang="5400000" scaled="1"/>
            <a:tileRect/>
          </a:gradFill>
          <a:ln w="12887">
            <a:noFill/>
          </a:ln>
        </p:spPr>
        <p:txBody>
          <a:bodyPr/>
          <a:p>
            <a:endParaRPr lang="zh-CN" altLang="en-US"/>
          </a:p>
        </p:txBody>
      </p:sp>
      <p:sp>
        <p:nvSpPr>
          <p:cNvPr id="27652" name="任意多边形: 形状 9"/>
          <p:cNvSpPr/>
          <p:nvPr userDrawn="1">
            <p:custDataLst>
              <p:tags r:id="rId4"/>
            </p:custDataLst>
          </p:nvPr>
        </p:nvSpPr>
        <p:spPr>
          <a:xfrm>
            <a:off x="13868400" y="946150"/>
            <a:ext cx="825500" cy="92075"/>
          </a:xfrm>
          <a:custGeom>
            <a:avLst/>
            <a:gdLst/>
            <a:ahLst/>
            <a:cxnLst>
              <a:cxn ang="0">
                <a:pos x="573081" y="0"/>
              </a:cxn>
              <a:cxn ang="0">
                <a:pos x="619095" y="46013"/>
              </a:cxn>
              <a:cxn ang="0">
                <a:pos x="573081" y="92027"/>
              </a:cxn>
              <a:cxn ang="0">
                <a:pos x="527067" y="46013"/>
              </a:cxn>
              <a:cxn ang="0">
                <a:pos x="573081" y="0"/>
              </a:cxn>
              <a:cxn ang="0">
                <a:pos x="397392" y="0"/>
              </a:cxn>
              <a:cxn ang="0">
                <a:pos x="443405" y="46013"/>
              </a:cxn>
              <a:cxn ang="0">
                <a:pos x="397392" y="92027"/>
              </a:cxn>
              <a:cxn ang="0">
                <a:pos x="351378" y="46013"/>
              </a:cxn>
              <a:cxn ang="0">
                <a:pos x="397392" y="0"/>
              </a:cxn>
              <a:cxn ang="0">
                <a:pos x="221702" y="0"/>
              </a:cxn>
              <a:cxn ang="0">
                <a:pos x="267716" y="46013"/>
              </a:cxn>
              <a:cxn ang="0">
                <a:pos x="221702" y="92027"/>
              </a:cxn>
              <a:cxn ang="0">
                <a:pos x="175689" y="46013"/>
              </a:cxn>
              <a:cxn ang="0">
                <a:pos x="221702" y="0"/>
              </a:cxn>
              <a:cxn ang="0">
                <a:pos x="46013" y="0"/>
              </a:cxn>
              <a:cxn ang="0">
                <a:pos x="92027" y="46013"/>
              </a:cxn>
              <a:cxn ang="0">
                <a:pos x="46013" y="92027"/>
              </a:cxn>
              <a:cxn ang="0">
                <a:pos x="0" y="46013"/>
              </a:cxn>
              <a:cxn ang="0">
                <a:pos x="46013" y="0"/>
              </a:cxn>
            </a:cxnLst>
            <a:pathLst>
              <a:path w="537028" h="79828">
                <a:moveTo>
                  <a:pt x="497114" y="0"/>
                </a:moveTo>
                <a:cubicBezTo>
                  <a:pt x="519158" y="0"/>
                  <a:pt x="537028" y="17870"/>
                  <a:pt x="537028" y="39914"/>
                </a:cubicBezTo>
                <a:cubicBezTo>
                  <a:pt x="537028" y="61958"/>
                  <a:pt x="519158" y="79828"/>
                  <a:pt x="497114" y="79828"/>
                </a:cubicBezTo>
                <a:cubicBezTo>
                  <a:pt x="475070" y="79828"/>
                  <a:pt x="457200" y="61958"/>
                  <a:pt x="457200" y="39914"/>
                </a:cubicBezTo>
                <a:cubicBezTo>
                  <a:pt x="457200" y="17870"/>
                  <a:pt x="475070" y="0"/>
                  <a:pt x="497114" y="0"/>
                </a:cubicBezTo>
                <a:close/>
                <a:moveTo>
                  <a:pt x="344714" y="0"/>
                </a:moveTo>
                <a:cubicBezTo>
                  <a:pt x="366758" y="0"/>
                  <a:pt x="384628" y="17870"/>
                  <a:pt x="384628" y="39914"/>
                </a:cubicBezTo>
                <a:cubicBezTo>
                  <a:pt x="384628" y="61958"/>
                  <a:pt x="366758" y="79828"/>
                  <a:pt x="344714" y="79828"/>
                </a:cubicBezTo>
                <a:cubicBezTo>
                  <a:pt x="322670" y="79828"/>
                  <a:pt x="304800" y="61958"/>
                  <a:pt x="304800" y="39914"/>
                </a:cubicBezTo>
                <a:cubicBezTo>
                  <a:pt x="304800" y="17870"/>
                  <a:pt x="322670" y="0"/>
                  <a:pt x="344714" y="0"/>
                </a:cubicBezTo>
                <a:close/>
                <a:moveTo>
                  <a:pt x="192314" y="0"/>
                </a:moveTo>
                <a:cubicBezTo>
                  <a:pt x="214358" y="0"/>
                  <a:pt x="232228" y="17870"/>
                  <a:pt x="232228" y="39914"/>
                </a:cubicBezTo>
                <a:cubicBezTo>
                  <a:pt x="232228" y="61958"/>
                  <a:pt x="214358" y="79828"/>
                  <a:pt x="192314" y="79828"/>
                </a:cubicBezTo>
                <a:cubicBezTo>
                  <a:pt x="170270" y="79828"/>
                  <a:pt x="152400" y="61958"/>
                  <a:pt x="152400" y="39914"/>
                </a:cubicBezTo>
                <a:cubicBezTo>
                  <a:pt x="152400" y="17870"/>
                  <a:pt x="170270" y="0"/>
                  <a:pt x="192314" y="0"/>
                </a:cubicBezTo>
                <a:close/>
                <a:moveTo>
                  <a:pt x="39914" y="0"/>
                </a:moveTo>
                <a:cubicBezTo>
                  <a:pt x="61958" y="0"/>
                  <a:pt x="79828" y="17870"/>
                  <a:pt x="79828" y="39914"/>
                </a:cubicBezTo>
                <a:cubicBezTo>
                  <a:pt x="79828" y="61958"/>
                  <a:pt x="61958" y="79828"/>
                  <a:pt x="39914" y="79828"/>
                </a:cubicBezTo>
                <a:cubicBezTo>
                  <a:pt x="17870" y="79828"/>
                  <a:pt x="0" y="61958"/>
                  <a:pt x="0" y="39914"/>
                </a:cubicBezTo>
                <a:cubicBezTo>
                  <a:pt x="0" y="17870"/>
                  <a:pt x="17870" y="0"/>
                  <a:pt x="39914" y="0"/>
                </a:cubicBezTo>
                <a:close/>
              </a:path>
            </a:pathLst>
          </a:custGeom>
          <a:gradFill rotWithShape="1">
            <a:gsLst>
              <a:gs pos="0">
                <a:schemeClr val="accent1"/>
              </a:gs>
              <a:gs pos="100000">
                <a:schemeClr val="accent1">
                  <a:alpha val="20000"/>
                </a:schemeClr>
              </a:gs>
            </a:gsLst>
            <a:lin ang="0" scaled="1"/>
            <a:tileRect/>
          </a:gradFill>
          <a:ln w="12887">
            <a:noFill/>
          </a:ln>
        </p:spPr>
        <p:txBody>
          <a:bodyPr/>
          <a:p>
            <a:endParaRPr lang="zh-CN" altLang="en-US"/>
          </a:p>
        </p:txBody>
      </p:sp>
      <p:cxnSp>
        <p:nvCxnSpPr>
          <p:cNvPr id="31" name="直接连接符 30"/>
          <p:cNvCxnSpPr/>
          <p:nvPr userDrawn="1">
            <p:custDataLst>
              <p:tags r:id="rId5"/>
            </p:custDataLst>
          </p:nvPr>
        </p:nvCxnSpPr>
        <p:spPr>
          <a:xfrm>
            <a:off x="2084917" y="2794000"/>
            <a:ext cx="5376333" cy="0"/>
          </a:xfrm>
          <a:prstGeom prst="line">
            <a:avLst/>
          </a:prstGeom>
          <a:ln>
            <a:solidFill>
              <a:schemeClr val="accent1">
                <a:lumMod val="40000"/>
                <a:lumOff val="6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userDrawn="1">
            <p:custDataLst>
              <p:tags r:id="rId6"/>
            </p:custDataLst>
          </p:nvPr>
        </p:nvCxnSpPr>
        <p:spPr>
          <a:xfrm>
            <a:off x="2084917" y="2794000"/>
            <a:ext cx="641350" cy="0"/>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7655" name="任意多边形: 形状 11"/>
          <p:cNvSpPr/>
          <p:nvPr userDrawn="1">
            <p:custDataLst>
              <p:tags r:id="rId7"/>
            </p:custDataLst>
          </p:nvPr>
        </p:nvSpPr>
        <p:spPr>
          <a:xfrm flipH="1">
            <a:off x="11349567" y="1752600"/>
            <a:ext cx="3348567" cy="4292600"/>
          </a:xfrm>
          <a:custGeom>
            <a:avLst/>
            <a:gdLst/>
            <a:ahLst/>
            <a:cxnLst>
              <a:cxn ang="0">
                <a:pos x="2511425" y="3421089"/>
              </a:cxn>
              <a:cxn ang="0">
                <a:pos x="0" y="4291965"/>
              </a:cxn>
              <a:cxn ang="0">
                <a:pos x="0" y="871017"/>
              </a:cxn>
              <a:cxn ang="0">
                <a:pos x="2511425" y="0"/>
              </a:cxn>
              <a:cxn ang="0">
                <a:pos x="2511425" y="3421089"/>
              </a:cxn>
            </a:cxnLst>
            <a:pathLst>
              <a:path w="2845549" h="4654316">
                <a:moveTo>
                  <a:pt x="2845550" y="3709916"/>
                </a:moveTo>
                <a:lnTo>
                  <a:pt x="0" y="4654316"/>
                </a:lnTo>
                <a:lnTo>
                  <a:pt x="0" y="944553"/>
                </a:lnTo>
                <a:lnTo>
                  <a:pt x="2845550" y="0"/>
                </a:lnTo>
                <a:lnTo>
                  <a:pt x="2845550" y="3709916"/>
                </a:lnTo>
                <a:close/>
              </a:path>
            </a:pathLst>
          </a:custGeom>
          <a:gradFill rotWithShape="1">
            <a:gsLst>
              <a:gs pos="999">
                <a:srgbClr val="DA841C">
                  <a:alpha val="100000"/>
                </a:srgbClr>
              </a:gs>
              <a:gs pos="50999">
                <a:srgbClr val="EDB673">
                  <a:alpha val="100000"/>
                </a:srgbClr>
              </a:gs>
              <a:gs pos="98291">
                <a:srgbClr val="F3CEA1">
                  <a:alpha val="100000"/>
                </a:srgbClr>
              </a:gs>
            </a:gsLst>
            <a:lin ang="0" scaled="1"/>
            <a:tileRect/>
          </a:gradFill>
          <a:ln w="12887">
            <a:noFill/>
          </a:ln>
        </p:spPr>
        <p:txBody>
          <a:bodyPr/>
          <a:p>
            <a:endParaRPr lang="zh-CN" altLang="en-US"/>
          </a:p>
        </p:txBody>
      </p:sp>
      <p:sp>
        <p:nvSpPr>
          <p:cNvPr id="27656" name="任意多边形: 形状 12"/>
          <p:cNvSpPr/>
          <p:nvPr userDrawn="1">
            <p:custDataLst>
              <p:tags r:id="rId8"/>
            </p:custDataLst>
          </p:nvPr>
        </p:nvSpPr>
        <p:spPr>
          <a:xfrm flipH="1">
            <a:off x="14696017" y="2393950"/>
            <a:ext cx="406400" cy="3656013"/>
          </a:xfrm>
          <a:custGeom>
            <a:avLst/>
            <a:gdLst/>
            <a:ahLst/>
            <a:cxnLst>
              <a:cxn ang="0">
                <a:pos x="0" y="0"/>
              </a:cxn>
              <a:cxn ang="0">
                <a:pos x="304165" y="0"/>
              </a:cxn>
              <a:cxn ang="0">
                <a:pos x="304165" y="3655060"/>
              </a:cxn>
              <a:cxn ang="0">
                <a:pos x="148918" y="3655060"/>
              </a:cxn>
              <a:cxn ang="0">
                <a:pos x="0" y="3499720"/>
              </a:cxn>
              <a:cxn ang="0">
                <a:pos x="0" y="0"/>
              </a:cxn>
              <a:cxn ang="0">
                <a:pos x="0" y="0"/>
              </a:cxn>
            </a:cxnLst>
            <a:pathLst>
              <a:path w="344374" h="3963585">
                <a:moveTo>
                  <a:pt x="0" y="0"/>
                </a:moveTo>
                <a:lnTo>
                  <a:pt x="344375" y="0"/>
                </a:lnTo>
                <a:lnTo>
                  <a:pt x="344375" y="3963585"/>
                </a:lnTo>
                <a:lnTo>
                  <a:pt x="168605" y="3963585"/>
                </a:lnTo>
                <a:cubicBezTo>
                  <a:pt x="75613" y="3963585"/>
                  <a:pt x="0" y="3888125"/>
                  <a:pt x="0" y="3795133"/>
                </a:cubicBezTo>
                <a:lnTo>
                  <a:pt x="0" y="0"/>
                </a:lnTo>
                <a:lnTo>
                  <a:pt x="0" y="0"/>
                </a:lnTo>
                <a:close/>
              </a:path>
            </a:pathLst>
          </a:custGeom>
          <a:solidFill>
            <a:srgbClr val="F9E7D0"/>
          </a:solidFill>
          <a:ln w="12887">
            <a:noFill/>
          </a:ln>
        </p:spPr>
        <p:txBody>
          <a:bodyPr/>
          <a:p>
            <a:endParaRPr lang="zh-CN" altLang="en-US"/>
          </a:p>
        </p:txBody>
      </p:sp>
      <p:sp>
        <p:nvSpPr>
          <p:cNvPr id="27657" name="任意多边形: 形状 13"/>
          <p:cNvSpPr/>
          <p:nvPr userDrawn="1">
            <p:custDataLst>
              <p:tags r:id="rId9"/>
            </p:custDataLst>
          </p:nvPr>
        </p:nvSpPr>
        <p:spPr>
          <a:xfrm flipH="1">
            <a:off x="14696017" y="2393950"/>
            <a:ext cx="406400" cy="3656013"/>
          </a:xfrm>
          <a:custGeom>
            <a:avLst/>
            <a:gdLst/>
            <a:ahLst/>
            <a:cxnLst>
              <a:cxn ang="0">
                <a:pos x="0" y="0"/>
              </a:cxn>
              <a:cxn ang="0">
                <a:pos x="304165" y="0"/>
              </a:cxn>
              <a:cxn ang="0">
                <a:pos x="304165" y="3655060"/>
              </a:cxn>
              <a:cxn ang="0">
                <a:pos x="148918" y="3655060"/>
              </a:cxn>
              <a:cxn ang="0">
                <a:pos x="0" y="3499720"/>
              </a:cxn>
              <a:cxn ang="0">
                <a:pos x="0" y="0"/>
              </a:cxn>
              <a:cxn ang="0">
                <a:pos x="0" y="0"/>
              </a:cxn>
            </a:cxnLst>
            <a:pathLst>
              <a:path w="344374" h="3963585">
                <a:moveTo>
                  <a:pt x="0" y="0"/>
                </a:moveTo>
                <a:lnTo>
                  <a:pt x="344375" y="0"/>
                </a:lnTo>
                <a:lnTo>
                  <a:pt x="344375" y="3963585"/>
                </a:lnTo>
                <a:lnTo>
                  <a:pt x="168605" y="3963585"/>
                </a:lnTo>
                <a:cubicBezTo>
                  <a:pt x="75613" y="3963585"/>
                  <a:pt x="0" y="3888125"/>
                  <a:pt x="0" y="3795133"/>
                </a:cubicBezTo>
                <a:lnTo>
                  <a:pt x="0" y="0"/>
                </a:lnTo>
                <a:lnTo>
                  <a:pt x="0" y="0"/>
                </a:lnTo>
                <a:close/>
              </a:path>
            </a:pathLst>
          </a:custGeom>
          <a:gradFill rotWithShape="1">
            <a:gsLst>
              <a:gs pos="0">
                <a:srgbClr val="EDB673">
                  <a:alpha val="100000"/>
                </a:srgbClr>
              </a:gs>
              <a:gs pos="48000">
                <a:srgbClr val="DA841C">
                  <a:alpha val="85120"/>
                </a:srgbClr>
              </a:gs>
              <a:gs pos="67000">
                <a:srgbClr val="DA841C">
                  <a:alpha val="79229"/>
                </a:srgbClr>
              </a:gs>
              <a:gs pos="100000">
                <a:srgbClr val="DA841C">
                  <a:alpha val="68999"/>
                </a:srgbClr>
              </a:gs>
            </a:gsLst>
            <a:lin ang="0" scaled="1"/>
            <a:tileRect/>
          </a:gradFill>
          <a:ln w="12887">
            <a:noFill/>
          </a:ln>
        </p:spPr>
        <p:txBody>
          <a:bodyPr/>
          <a:p>
            <a:endParaRPr lang="zh-CN" altLang="en-US"/>
          </a:p>
        </p:txBody>
      </p:sp>
      <p:sp>
        <p:nvSpPr>
          <p:cNvPr id="27658" name="任意多边形: 形状 14"/>
          <p:cNvSpPr/>
          <p:nvPr userDrawn="1">
            <p:custDataLst>
              <p:tags r:id="rId10"/>
            </p:custDataLst>
          </p:nvPr>
        </p:nvSpPr>
        <p:spPr>
          <a:xfrm flipH="1">
            <a:off x="11349567" y="1136650"/>
            <a:ext cx="3754967" cy="1498600"/>
          </a:xfrm>
          <a:custGeom>
            <a:avLst/>
            <a:gdLst/>
            <a:ahLst/>
            <a:cxnLst>
              <a:cxn ang="0">
                <a:pos x="2816860" y="596451"/>
              </a:cxn>
              <a:cxn ang="0">
                <a:pos x="2816860" y="624846"/>
              </a:cxn>
              <a:cxn ang="0">
                <a:pos x="304100" y="1495836"/>
              </a:cxn>
              <a:cxn ang="0">
                <a:pos x="0" y="1261782"/>
              </a:cxn>
              <a:cxn ang="0">
                <a:pos x="1718789" y="0"/>
              </a:cxn>
              <a:cxn ang="0">
                <a:pos x="1763212" y="25021"/>
              </a:cxn>
              <a:cxn ang="0">
                <a:pos x="1739789" y="71973"/>
              </a:cxn>
              <a:cxn ang="0">
                <a:pos x="2371143" y="454752"/>
              </a:cxn>
            </a:cxnLst>
            <a:pathLst>
              <a:path w="3191114" h="1624482">
                <a:moveTo>
                  <a:pt x="3191114" y="632539"/>
                </a:moveTo>
                <a:cubicBezTo>
                  <a:pt x="3190717" y="647566"/>
                  <a:pt x="3190321" y="662594"/>
                  <a:pt x="3189924" y="677621"/>
                </a:cubicBezTo>
                <a:lnTo>
                  <a:pt x="344375" y="1622174"/>
                </a:lnTo>
                <a:cubicBezTo>
                  <a:pt x="85827" y="1652815"/>
                  <a:pt x="0" y="1368352"/>
                  <a:pt x="0" y="1368352"/>
                </a:cubicBezTo>
                <a:lnTo>
                  <a:pt x="1946425" y="0"/>
                </a:lnTo>
                <a:lnTo>
                  <a:pt x="1996732" y="27135"/>
                </a:lnTo>
                <a:lnTo>
                  <a:pt x="1970207" y="78052"/>
                </a:lnTo>
                <a:lnTo>
                  <a:pt x="2685177" y="493161"/>
                </a:lnTo>
              </a:path>
            </a:pathLst>
          </a:custGeom>
          <a:gradFill rotWithShape="1">
            <a:gsLst>
              <a:gs pos="0">
                <a:srgbClr val="F9E7D0">
                  <a:alpha val="100000"/>
                </a:srgbClr>
              </a:gs>
              <a:gs pos="36000">
                <a:srgbClr val="EDB673">
                  <a:alpha val="100000"/>
                </a:srgbClr>
              </a:gs>
              <a:gs pos="75000">
                <a:srgbClr val="DA841C">
                  <a:alpha val="100000"/>
                </a:srgbClr>
              </a:gs>
            </a:gsLst>
            <a:lin ang="8100000" scaled="1"/>
            <a:tileRect/>
          </a:gradFill>
          <a:ln w="12887">
            <a:noFill/>
          </a:ln>
        </p:spPr>
        <p:txBody>
          <a:bodyPr/>
          <a:p>
            <a:endParaRPr lang="zh-CN" altLang="en-US"/>
          </a:p>
        </p:txBody>
      </p:sp>
      <p:sp>
        <p:nvSpPr>
          <p:cNvPr id="27659" name="任意多边形: 形状 15"/>
          <p:cNvSpPr/>
          <p:nvPr userDrawn="1">
            <p:custDataLst>
              <p:tags r:id="rId11"/>
            </p:custDataLst>
          </p:nvPr>
        </p:nvSpPr>
        <p:spPr>
          <a:xfrm flipH="1">
            <a:off x="11349567" y="1162050"/>
            <a:ext cx="3693584" cy="1425575"/>
          </a:xfrm>
          <a:custGeom>
            <a:avLst/>
            <a:gdLst/>
            <a:ahLst/>
            <a:cxnLst>
              <a:cxn ang="0">
                <a:pos x="1718182" y="138"/>
              </a:cxn>
              <a:cxn ang="0">
                <a:pos x="0" y="1231744"/>
              </a:cxn>
              <a:cxn ang="0">
                <a:pos x="266153" y="1424012"/>
              </a:cxn>
              <a:cxn ang="0">
                <a:pos x="2769235" y="565267"/>
              </a:cxn>
              <a:cxn ang="0">
                <a:pos x="2369198" y="350616"/>
              </a:cxn>
              <a:cxn ang="0">
                <a:pos x="2294133" y="383564"/>
              </a:cxn>
              <a:cxn ang="0">
                <a:pos x="2297355" y="311272"/>
              </a:cxn>
              <a:cxn ang="0">
                <a:pos x="2060610" y="184483"/>
              </a:cxn>
              <a:cxn ang="0">
                <a:pos x="2021130" y="209924"/>
              </a:cxn>
              <a:cxn ang="0">
                <a:pos x="2022608" y="164047"/>
              </a:cxn>
              <a:cxn ang="0">
                <a:pos x="1882198" y="88571"/>
              </a:cxn>
              <a:cxn ang="0">
                <a:pos x="1829102" y="102042"/>
              </a:cxn>
              <a:cxn ang="0">
                <a:pos x="1828296" y="59362"/>
              </a:cxn>
              <a:cxn ang="0">
                <a:pos x="1828296" y="59362"/>
              </a:cxn>
              <a:cxn ang="0">
                <a:pos x="1718048" y="0"/>
              </a:cxn>
              <a:cxn ang="0">
                <a:pos x="1718182" y="138"/>
              </a:cxn>
            </a:cxnLst>
            <a:pathLst>
              <a:path w="3137383" h="1545865">
                <a:moveTo>
                  <a:pt x="1944191" y="152"/>
                </a:moveTo>
                <a:lnTo>
                  <a:pt x="0" y="1349080"/>
                </a:lnTo>
                <a:cubicBezTo>
                  <a:pt x="0" y="1349080"/>
                  <a:pt x="106795" y="1567971"/>
                  <a:pt x="319609" y="1544037"/>
                </a:cubicBezTo>
                <a:lnTo>
                  <a:pt x="3137383" y="605557"/>
                </a:lnTo>
                <a:lnTo>
                  <a:pt x="2683248" y="384468"/>
                </a:lnTo>
                <a:lnTo>
                  <a:pt x="2598031" y="420597"/>
                </a:lnTo>
                <a:lnTo>
                  <a:pt x="2601689" y="341326"/>
                </a:lnTo>
                <a:lnTo>
                  <a:pt x="2361503" y="220154"/>
                </a:lnTo>
                <a:lnTo>
                  <a:pt x="2280965" y="258768"/>
                </a:lnTo>
                <a:lnTo>
                  <a:pt x="2289786" y="179886"/>
                </a:lnTo>
                <a:lnTo>
                  <a:pt x="2130388" y="97123"/>
                </a:lnTo>
                <a:lnTo>
                  <a:pt x="2066540" y="138089"/>
                </a:lnTo>
                <a:lnTo>
                  <a:pt x="2069197" y="65094"/>
                </a:lnTo>
                <a:lnTo>
                  <a:pt x="2069197" y="65094"/>
                </a:lnTo>
                <a:lnTo>
                  <a:pt x="1944039" y="0"/>
                </a:lnTo>
                <a:lnTo>
                  <a:pt x="1944191" y="152"/>
                </a:lnTo>
                <a:close/>
              </a:path>
            </a:pathLst>
          </a:custGeom>
          <a:gradFill rotWithShape="1">
            <a:gsLst>
              <a:gs pos="0">
                <a:srgbClr val="EDB673">
                  <a:alpha val="100000"/>
                </a:srgbClr>
              </a:gs>
              <a:gs pos="38000">
                <a:srgbClr val="F9E7D0">
                  <a:alpha val="100000"/>
                </a:srgbClr>
              </a:gs>
              <a:gs pos="99146">
                <a:srgbClr val="FFFFFF">
                  <a:alpha val="100000"/>
                </a:srgbClr>
              </a:gs>
            </a:gsLst>
            <a:lin ang="18900000" scaled="1"/>
            <a:tileRect/>
          </a:gradFill>
          <a:ln w="12887">
            <a:noFill/>
          </a:ln>
        </p:spPr>
        <p:txBody>
          <a:bodyPr/>
          <a:p>
            <a:endParaRPr lang="zh-CN" altLang="en-US"/>
          </a:p>
        </p:txBody>
      </p:sp>
      <p:sp>
        <p:nvSpPr>
          <p:cNvPr id="27660" name="任意多边形: 形状 16"/>
          <p:cNvSpPr/>
          <p:nvPr userDrawn="1">
            <p:custDataLst>
              <p:tags r:id="rId12"/>
            </p:custDataLst>
          </p:nvPr>
        </p:nvSpPr>
        <p:spPr>
          <a:xfrm flipH="1">
            <a:off x="12604751" y="1222375"/>
            <a:ext cx="2205567" cy="1193800"/>
          </a:xfrm>
          <a:custGeom>
            <a:avLst/>
            <a:gdLst/>
            <a:ahLst/>
            <a:cxnLst>
              <a:cxn ang="0">
                <a:pos x="1653733" y="0"/>
              </a:cxn>
              <a:cxn ang="0">
                <a:pos x="1654810" y="43021"/>
              </a:cxn>
              <a:cxn ang="0">
                <a:pos x="0" y="1194435"/>
              </a:cxn>
            </a:cxnLst>
            <a:pathLst>
              <a:path w="1874758" h="1295117">
                <a:moveTo>
                  <a:pt x="1872348" y="0"/>
                </a:moveTo>
                <a:cubicBezTo>
                  <a:pt x="1872754" y="15549"/>
                  <a:pt x="1874352" y="56103"/>
                  <a:pt x="1874758" y="71652"/>
                </a:cubicBezTo>
                <a:cubicBezTo>
                  <a:pt x="1323261" y="448650"/>
                  <a:pt x="551497" y="918119"/>
                  <a:pt x="0" y="1295117"/>
                </a:cubicBezTo>
              </a:path>
            </a:pathLst>
          </a:custGeom>
          <a:gradFill rotWithShape="1">
            <a:gsLst>
              <a:gs pos="0">
                <a:srgbClr val="EDB673">
                  <a:alpha val="0"/>
                </a:srgbClr>
              </a:gs>
              <a:gs pos="100000">
                <a:srgbClr val="EDB673"/>
              </a:gs>
            </a:gsLst>
            <a:lin ang="0" scaled="1"/>
            <a:tileRect/>
          </a:gradFill>
          <a:ln w="12887">
            <a:noFill/>
          </a:ln>
        </p:spPr>
        <p:txBody>
          <a:bodyPr/>
          <a:p>
            <a:endParaRPr lang="zh-CN" altLang="en-US"/>
          </a:p>
        </p:txBody>
      </p:sp>
      <p:sp>
        <p:nvSpPr>
          <p:cNvPr id="27661" name="任意多边形: 形状 17"/>
          <p:cNvSpPr/>
          <p:nvPr userDrawn="1">
            <p:custDataLst>
              <p:tags r:id="rId13"/>
            </p:custDataLst>
          </p:nvPr>
        </p:nvSpPr>
        <p:spPr>
          <a:xfrm flipH="1">
            <a:off x="12346517" y="1327150"/>
            <a:ext cx="2377016" cy="1130300"/>
          </a:xfrm>
          <a:custGeom>
            <a:avLst/>
            <a:gdLst/>
            <a:ahLst/>
            <a:cxnLst>
              <a:cxn ang="0">
                <a:pos x="0" y="1129665"/>
              </a:cxn>
              <a:cxn ang="0">
                <a:pos x="1783715" y="49558"/>
              </a:cxn>
              <a:cxn ang="0">
                <a:pos x="1783715" y="0"/>
              </a:cxn>
            </a:cxnLst>
            <a:pathLst>
              <a:path w="2020819" h="1224802">
                <a:moveTo>
                  <a:pt x="0" y="1224802"/>
                </a:moveTo>
                <a:lnTo>
                  <a:pt x="2020819" y="75434"/>
                </a:lnTo>
                <a:cubicBezTo>
                  <a:pt x="2020819" y="59021"/>
                  <a:pt x="2019629" y="16413"/>
                  <a:pt x="2019629" y="0"/>
                </a:cubicBezTo>
              </a:path>
            </a:pathLst>
          </a:custGeom>
          <a:gradFill rotWithShape="1">
            <a:gsLst>
              <a:gs pos="0">
                <a:srgbClr val="EDB673">
                  <a:alpha val="0"/>
                </a:srgbClr>
              </a:gs>
              <a:gs pos="100000">
                <a:srgbClr val="EDB673"/>
              </a:gs>
            </a:gsLst>
            <a:lin ang="0" scaled="1"/>
            <a:tileRect/>
          </a:gradFill>
          <a:ln w="12887">
            <a:noFill/>
          </a:ln>
        </p:spPr>
        <p:txBody>
          <a:bodyPr/>
          <a:p>
            <a:endParaRPr lang="zh-CN" altLang="en-US"/>
          </a:p>
        </p:txBody>
      </p:sp>
      <p:sp>
        <p:nvSpPr>
          <p:cNvPr id="27662" name="任意多边形: 形状 18"/>
          <p:cNvSpPr/>
          <p:nvPr userDrawn="1">
            <p:custDataLst>
              <p:tags r:id="rId14"/>
            </p:custDataLst>
          </p:nvPr>
        </p:nvSpPr>
        <p:spPr>
          <a:xfrm flipH="1">
            <a:off x="11980333" y="1476375"/>
            <a:ext cx="2751667" cy="1038225"/>
          </a:xfrm>
          <a:custGeom>
            <a:avLst/>
            <a:gdLst/>
            <a:ahLst/>
            <a:cxnLst>
              <a:cxn ang="0">
                <a:pos x="0" y="1038225"/>
              </a:cxn>
              <a:cxn ang="0">
                <a:pos x="2062845" y="71714"/>
              </a:cxn>
              <a:cxn ang="0">
                <a:pos x="2063115" y="0"/>
              </a:cxn>
            </a:cxnLst>
            <a:pathLst>
              <a:path w="2337388" h="1125562">
                <a:moveTo>
                  <a:pt x="0" y="1125562"/>
                </a:moveTo>
                <a:lnTo>
                  <a:pt x="2337083" y="77747"/>
                </a:lnTo>
                <a:cubicBezTo>
                  <a:pt x="2337185" y="51831"/>
                  <a:pt x="2337286" y="25916"/>
                  <a:pt x="2337388" y="0"/>
                </a:cubicBezTo>
              </a:path>
            </a:pathLst>
          </a:custGeom>
          <a:gradFill rotWithShape="1">
            <a:gsLst>
              <a:gs pos="0">
                <a:srgbClr val="EDB673">
                  <a:alpha val="0"/>
                </a:srgbClr>
              </a:gs>
              <a:gs pos="100000">
                <a:srgbClr val="EDB673"/>
              </a:gs>
            </a:gsLst>
            <a:lin ang="0" scaled="1"/>
            <a:tileRect/>
          </a:gradFill>
          <a:ln w="12887">
            <a:noFill/>
          </a:ln>
        </p:spPr>
        <p:txBody>
          <a:bodyPr/>
          <a:p>
            <a:endParaRPr lang="zh-CN" altLang="en-US"/>
          </a:p>
        </p:txBody>
      </p:sp>
      <p:sp>
        <p:nvSpPr>
          <p:cNvPr id="20" name="任意多边形: 形状 19"/>
          <p:cNvSpPr/>
          <p:nvPr userDrawn="1">
            <p:custDataLst>
              <p:tags r:id="rId15"/>
            </p:custDataLst>
          </p:nvPr>
        </p:nvSpPr>
        <p:spPr>
          <a:xfrm flipH="1">
            <a:off x="11643360" y="1614805"/>
            <a:ext cx="3054773" cy="927735"/>
          </a:xfrm>
          <a:custGeom>
            <a:avLst/>
            <a:gdLst>
              <a:gd name="connsiteX0" fmla="*/ 2595539 w 2595538"/>
              <a:gd name="connsiteY0" fmla="*/ 0 h 1005835"/>
              <a:gd name="connsiteX1" fmla="*/ 0 w 2595538"/>
              <a:gd name="connsiteY1" fmla="*/ 1005836 h 1005835"/>
            </a:gdLst>
            <a:ahLst/>
            <a:cxnLst>
              <a:cxn ang="0">
                <a:pos x="connsiteX0" y="connsiteY0"/>
              </a:cxn>
              <a:cxn ang="0">
                <a:pos x="connsiteX1" y="connsiteY1"/>
              </a:cxn>
            </a:cxnLst>
            <a:rect l="l" t="t" r="r" b="b"/>
            <a:pathLst>
              <a:path w="2595538" h="1005835">
                <a:moveTo>
                  <a:pt x="2595539" y="0"/>
                </a:moveTo>
                <a:lnTo>
                  <a:pt x="0" y="1005836"/>
                </a:lnTo>
              </a:path>
            </a:pathLst>
          </a:custGeom>
          <a:ln w="6443" cap="flat">
            <a:gradFill flip="none" rotWithShape="1">
              <a:gsLst>
                <a:gs pos="0">
                  <a:schemeClr val="accent1">
                    <a:lumMod val="40000"/>
                    <a:lumOff val="60000"/>
                    <a:alpha val="0"/>
                  </a:schemeClr>
                </a:gs>
                <a:gs pos="100000">
                  <a:schemeClr val="accent1">
                    <a:lumMod val="40000"/>
                    <a:lumOff val="60000"/>
                  </a:schemeClr>
                </a:gs>
              </a:gsLst>
              <a:lin ang="0" scaled="1"/>
              <a:tileRect/>
            </a:gradFill>
            <a:prstDash val="solid"/>
            <a:miter/>
          </a:ln>
        </p:spPr>
        <p:txBody>
          <a:bodyPr rtlCol="0" anchor="ctr"/>
          <a:lstStyle/>
          <a:p>
            <a:pPr fontAlgn="auto"/>
            <a:endParaRPr lang="zh-CN" altLang="en-US" strike="noStrike" noProof="1"/>
          </a:p>
        </p:txBody>
      </p:sp>
      <p:sp>
        <p:nvSpPr>
          <p:cNvPr id="21" name="任意多边形: 形状 20"/>
          <p:cNvSpPr/>
          <p:nvPr userDrawn="1">
            <p:custDataLst>
              <p:tags r:id="rId16"/>
            </p:custDataLst>
          </p:nvPr>
        </p:nvSpPr>
        <p:spPr>
          <a:xfrm flipH="1">
            <a:off x="12181840" y="1400810"/>
            <a:ext cx="2309707" cy="983615"/>
          </a:xfrm>
          <a:custGeom>
            <a:avLst/>
            <a:gdLst>
              <a:gd name="connsiteX0" fmla="*/ 1962737 w 1962737"/>
              <a:gd name="connsiteY0" fmla="*/ 0 h 1066509"/>
              <a:gd name="connsiteX1" fmla="*/ 0 w 1962737"/>
              <a:gd name="connsiteY1" fmla="*/ 1066509 h 1066509"/>
            </a:gdLst>
            <a:ahLst/>
            <a:cxnLst>
              <a:cxn ang="0">
                <a:pos x="connsiteX0" y="connsiteY0"/>
              </a:cxn>
              <a:cxn ang="0">
                <a:pos x="connsiteX1" y="connsiteY1"/>
              </a:cxn>
            </a:cxnLst>
            <a:rect l="l" t="t" r="r" b="b"/>
            <a:pathLst>
              <a:path w="1962737" h="1066509">
                <a:moveTo>
                  <a:pt x="1962737" y="0"/>
                </a:moveTo>
                <a:lnTo>
                  <a:pt x="0" y="1066509"/>
                </a:lnTo>
              </a:path>
            </a:pathLst>
          </a:custGeom>
          <a:ln w="6350" cap="flat">
            <a:gradFill flip="none" rotWithShape="1">
              <a:gsLst>
                <a:gs pos="0">
                  <a:schemeClr val="accent1">
                    <a:lumMod val="60000"/>
                    <a:lumOff val="40000"/>
                    <a:alpha val="0"/>
                  </a:schemeClr>
                </a:gs>
                <a:gs pos="99000">
                  <a:schemeClr val="accent1">
                    <a:lumMod val="60000"/>
                    <a:lumOff val="40000"/>
                  </a:schemeClr>
                </a:gs>
              </a:gsLst>
              <a:lin ang="0" scaled="1"/>
              <a:tileRect/>
            </a:gradFill>
            <a:prstDash val="solid"/>
            <a:miter/>
          </a:ln>
        </p:spPr>
        <p:txBody>
          <a:bodyPr rtlCol="0" anchor="ctr"/>
          <a:lstStyle/>
          <a:p>
            <a:pPr fontAlgn="auto"/>
            <a:endParaRPr lang="zh-CN" altLang="en-US" strike="noStrike" noProof="1"/>
          </a:p>
        </p:txBody>
      </p:sp>
      <p:sp>
        <p:nvSpPr>
          <p:cNvPr id="22" name="任意多边形: 形状 21"/>
          <p:cNvSpPr/>
          <p:nvPr userDrawn="1">
            <p:custDataLst>
              <p:tags r:id="rId17"/>
            </p:custDataLst>
          </p:nvPr>
        </p:nvSpPr>
        <p:spPr>
          <a:xfrm flipH="1">
            <a:off x="11496040" y="1675130"/>
            <a:ext cx="2686473" cy="754380"/>
          </a:xfrm>
          <a:custGeom>
            <a:avLst/>
            <a:gdLst>
              <a:gd name="connsiteX0" fmla="*/ 2282873 w 2282872"/>
              <a:gd name="connsiteY0" fmla="*/ 0 h 818175"/>
              <a:gd name="connsiteX1" fmla="*/ 0 w 2282872"/>
              <a:gd name="connsiteY1" fmla="*/ 818176 h 818175"/>
            </a:gdLst>
            <a:ahLst/>
            <a:cxnLst>
              <a:cxn ang="0">
                <a:pos x="connsiteX0" y="connsiteY0"/>
              </a:cxn>
              <a:cxn ang="0">
                <a:pos x="connsiteX1" y="connsiteY1"/>
              </a:cxn>
            </a:cxnLst>
            <a:rect l="l" t="t" r="r" b="b"/>
            <a:pathLst>
              <a:path w="2282872" h="818175">
                <a:moveTo>
                  <a:pt x="2282873" y="0"/>
                </a:moveTo>
                <a:lnTo>
                  <a:pt x="0" y="818176"/>
                </a:lnTo>
              </a:path>
            </a:pathLst>
          </a:custGeom>
          <a:ln w="6443" cap="flat">
            <a:gradFill flip="none" rotWithShape="1">
              <a:gsLst>
                <a:gs pos="1000">
                  <a:schemeClr val="accent1">
                    <a:lumMod val="60000"/>
                    <a:lumOff val="40000"/>
                    <a:alpha val="0"/>
                  </a:schemeClr>
                </a:gs>
                <a:gs pos="100000">
                  <a:schemeClr val="accent1">
                    <a:lumMod val="60000"/>
                    <a:lumOff val="40000"/>
                  </a:schemeClr>
                </a:gs>
              </a:gsLst>
              <a:lin ang="0" scaled="1"/>
              <a:tileRect/>
            </a:gradFill>
            <a:prstDash val="solid"/>
            <a:miter/>
          </a:ln>
        </p:spPr>
        <p:txBody>
          <a:bodyPr rtlCol="0" anchor="ctr"/>
          <a:lstStyle/>
          <a:p>
            <a:pPr fontAlgn="auto"/>
            <a:endParaRPr lang="zh-CN" altLang="en-US" strike="noStrike" noProof="1"/>
          </a:p>
        </p:txBody>
      </p:sp>
      <p:sp>
        <p:nvSpPr>
          <p:cNvPr id="23" name="任意多边形: 形状 22"/>
          <p:cNvSpPr/>
          <p:nvPr userDrawn="1">
            <p:custDataLst>
              <p:tags r:id="rId18"/>
            </p:custDataLst>
          </p:nvPr>
        </p:nvSpPr>
        <p:spPr>
          <a:xfrm>
            <a:off x="12208853" y="2962569"/>
            <a:ext cx="1410629" cy="1807742"/>
          </a:xfrm>
          <a:custGeom>
            <a:avLst/>
            <a:gdLst>
              <a:gd name="connsiteX0" fmla="*/ 363367 w 854947"/>
              <a:gd name="connsiteY0" fmla="*/ 725308 h 1460836"/>
              <a:gd name="connsiteX1" fmla="*/ 854947 w 854947"/>
              <a:gd name="connsiteY1" fmla="*/ 895703 h 1460836"/>
              <a:gd name="connsiteX2" fmla="*/ 854947 w 854947"/>
              <a:gd name="connsiteY2" fmla="*/ 1460836 h 1460836"/>
              <a:gd name="connsiteX3" fmla="*/ 363367 w 854947"/>
              <a:gd name="connsiteY3" fmla="*/ 1290440 h 1460836"/>
              <a:gd name="connsiteX4" fmla="*/ 363367 w 854947"/>
              <a:gd name="connsiteY4" fmla="*/ 1133710 h 1460836"/>
              <a:gd name="connsiteX5" fmla="*/ 0 w 854947"/>
              <a:gd name="connsiteY5" fmla="*/ 599235 h 1460836"/>
              <a:gd name="connsiteX6" fmla="*/ 332235 w 854947"/>
              <a:gd name="connsiteY6" fmla="*/ 714495 h 1460836"/>
              <a:gd name="connsiteX7" fmla="*/ 332235 w 854947"/>
              <a:gd name="connsiteY7" fmla="*/ 1122897 h 1460836"/>
              <a:gd name="connsiteX8" fmla="*/ 332235 w 854947"/>
              <a:gd name="connsiteY8" fmla="*/ 1279628 h 1460836"/>
              <a:gd name="connsiteX9" fmla="*/ 0 w 854947"/>
              <a:gd name="connsiteY9" fmla="*/ 1164367 h 1460836"/>
              <a:gd name="connsiteX10" fmla="*/ 363367 w 854947"/>
              <a:gd name="connsiteY10" fmla="*/ 126073 h 1460836"/>
              <a:gd name="connsiteX11" fmla="*/ 854947 w 854947"/>
              <a:gd name="connsiteY11" fmla="*/ 296468 h 1460836"/>
              <a:gd name="connsiteX12" fmla="*/ 854947 w 854947"/>
              <a:gd name="connsiteY12" fmla="*/ 861601 h 1460836"/>
              <a:gd name="connsiteX13" fmla="*/ 363367 w 854947"/>
              <a:gd name="connsiteY13" fmla="*/ 691086 h 1460836"/>
              <a:gd name="connsiteX14" fmla="*/ 363367 w 854947"/>
              <a:gd name="connsiteY14" fmla="*/ 296112 h 1460836"/>
              <a:gd name="connsiteX15" fmla="*/ 0 w 854947"/>
              <a:gd name="connsiteY15" fmla="*/ 0 h 1460836"/>
              <a:gd name="connsiteX16" fmla="*/ 332235 w 854947"/>
              <a:gd name="connsiteY16" fmla="*/ 115260 h 1460836"/>
              <a:gd name="connsiteX17" fmla="*/ 332235 w 854947"/>
              <a:gd name="connsiteY17" fmla="*/ 285299 h 1460836"/>
              <a:gd name="connsiteX18" fmla="*/ 332235 w 854947"/>
              <a:gd name="connsiteY18" fmla="*/ 680274 h 1460836"/>
              <a:gd name="connsiteX19" fmla="*/ 0 w 854947"/>
              <a:gd name="connsiteY19" fmla="*/ 565132 h 146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4947" h="1460836">
                <a:moveTo>
                  <a:pt x="363367" y="725308"/>
                </a:moveTo>
                <a:lnTo>
                  <a:pt x="854947" y="895703"/>
                </a:lnTo>
                <a:lnTo>
                  <a:pt x="854947" y="1460836"/>
                </a:lnTo>
                <a:lnTo>
                  <a:pt x="363367" y="1290440"/>
                </a:lnTo>
                <a:lnTo>
                  <a:pt x="363367" y="1133710"/>
                </a:lnTo>
                <a:close/>
                <a:moveTo>
                  <a:pt x="0" y="599235"/>
                </a:moveTo>
                <a:lnTo>
                  <a:pt x="332235" y="714495"/>
                </a:lnTo>
                <a:lnTo>
                  <a:pt x="332235" y="1122897"/>
                </a:lnTo>
                <a:lnTo>
                  <a:pt x="332235" y="1279628"/>
                </a:lnTo>
                <a:lnTo>
                  <a:pt x="0" y="1164367"/>
                </a:lnTo>
                <a:close/>
                <a:moveTo>
                  <a:pt x="363367" y="126073"/>
                </a:moveTo>
                <a:lnTo>
                  <a:pt x="854947" y="296468"/>
                </a:lnTo>
                <a:lnTo>
                  <a:pt x="854947" y="861601"/>
                </a:lnTo>
                <a:lnTo>
                  <a:pt x="363367" y="691086"/>
                </a:lnTo>
                <a:lnTo>
                  <a:pt x="363367" y="296112"/>
                </a:lnTo>
                <a:close/>
                <a:moveTo>
                  <a:pt x="0" y="0"/>
                </a:moveTo>
                <a:lnTo>
                  <a:pt x="332235" y="115260"/>
                </a:lnTo>
                <a:lnTo>
                  <a:pt x="332235" y="285299"/>
                </a:lnTo>
                <a:lnTo>
                  <a:pt x="332235" y="680274"/>
                </a:lnTo>
                <a:lnTo>
                  <a:pt x="0" y="565132"/>
                </a:lnTo>
                <a:close/>
              </a:path>
            </a:pathLst>
          </a:custGeom>
          <a:solidFill>
            <a:srgbClr val="FFFFFF"/>
          </a:solidFill>
          <a:ln w="11774" cap="flat">
            <a:noFill/>
            <a:prstDash val="solid"/>
            <a:miter/>
          </a:ln>
          <a:effectLst>
            <a:innerShdw blurRad="63500" dist="63500" dir="18900000">
              <a:schemeClr val="accent1">
                <a:alpha val="30000"/>
              </a:schemeClr>
            </a:innerShdw>
          </a:effectLst>
        </p:spPr>
        <p:txBody>
          <a:bodyPr rtlCol="0" anchor="ctr"/>
          <a:lstStyle/>
          <a:p>
            <a:pPr fontAlgn="auto"/>
            <a:endParaRPr lang="zh-CN" altLang="en-US" strike="noStrike" noProof="1"/>
          </a:p>
        </p:txBody>
      </p:sp>
      <p:sp>
        <p:nvSpPr>
          <p:cNvPr id="27667" name="任意多边形: 形状 23"/>
          <p:cNvSpPr/>
          <p:nvPr userDrawn="1">
            <p:custDataLst>
              <p:tags r:id="rId19"/>
            </p:custDataLst>
          </p:nvPr>
        </p:nvSpPr>
        <p:spPr>
          <a:xfrm>
            <a:off x="7899400" y="2949575"/>
            <a:ext cx="5715000" cy="3908425"/>
          </a:xfrm>
          <a:custGeom>
            <a:avLst/>
            <a:gdLst/>
            <a:ahLst/>
            <a:cxnLst>
              <a:cxn ang="0">
                <a:pos x="3228972" y="0"/>
              </a:cxn>
              <a:cxn ang="0">
                <a:pos x="4286455" y="381815"/>
              </a:cxn>
              <a:cxn ang="0">
                <a:pos x="4286455" y="1814026"/>
              </a:cxn>
              <a:cxn ang="0">
                <a:pos x="979002" y="3908131"/>
              </a:cxn>
              <a:cxn ang="0">
                <a:pos x="14498" y="3908131"/>
              </a:cxn>
              <a:cxn ang="0">
                <a:pos x="0" y="1972461"/>
              </a:cxn>
            </a:cxnLst>
            <a:pathLst>
              <a:path w="4286455" h="3908131">
                <a:moveTo>
                  <a:pt x="3228972" y="0"/>
                </a:moveTo>
                <a:lnTo>
                  <a:pt x="4286455" y="381815"/>
                </a:lnTo>
                <a:lnTo>
                  <a:pt x="4286455" y="1814026"/>
                </a:lnTo>
                <a:lnTo>
                  <a:pt x="979002" y="3908131"/>
                </a:lnTo>
                <a:lnTo>
                  <a:pt x="14498" y="3908131"/>
                </a:lnTo>
                <a:lnTo>
                  <a:pt x="0" y="1972461"/>
                </a:lnTo>
                <a:close/>
              </a:path>
            </a:pathLst>
          </a:custGeom>
          <a:gradFill rotWithShape="1">
            <a:gsLst>
              <a:gs pos="0">
                <a:srgbClr val="FFFFFF">
                  <a:alpha val="29999"/>
                </a:srgbClr>
              </a:gs>
              <a:gs pos="100000">
                <a:srgbClr val="FFFFFF">
                  <a:alpha val="0"/>
                </a:srgbClr>
              </a:gs>
            </a:gsLst>
            <a:lin ang="10800000" scaled="1"/>
            <a:tileRect/>
          </a:gradFill>
          <a:ln w="9525">
            <a:noFill/>
          </a:ln>
        </p:spPr>
        <p:txBody>
          <a:bodyPr/>
          <a:p>
            <a:endParaRPr lang="zh-CN" altLang="en-US"/>
          </a:p>
        </p:txBody>
      </p:sp>
      <p:sp>
        <p:nvSpPr>
          <p:cNvPr id="27668" name="图形 53"/>
          <p:cNvSpPr/>
          <p:nvPr userDrawn="1">
            <p:custDataLst>
              <p:tags r:id="rId20"/>
            </p:custDataLst>
          </p:nvPr>
        </p:nvSpPr>
        <p:spPr>
          <a:xfrm>
            <a:off x="10001251" y="3851275"/>
            <a:ext cx="2760133" cy="2005013"/>
          </a:xfrm>
          <a:custGeom>
            <a:avLst/>
            <a:gdLst/>
            <a:ahLst/>
            <a:cxnLst>
              <a:cxn ang="0">
                <a:pos x="0" y="2005012"/>
              </a:cxn>
              <a:cxn ang="0">
                <a:pos x="2069659" y="694611"/>
              </a:cxn>
              <a:cxn ang="0">
                <a:pos x="2069659" y="0"/>
              </a:cxn>
              <a:cxn ang="0">
                <a:pos x="0" y="1310399"/>
              </a:cxn>
              <a:cxn ang="0">
                <a:pos x="0" y="2005012"/>
              </a:cxn>
            </a:cxnLst>
            <a:pathLst>
              <a:path w="1976011" h="1914288">
                <a:moveTo>
                  <a:pt x="0" y="1914289"/>
                </a:moveTo>
                <a:lnTo>
                  <a:pt x="1976012" y="663182"/>
                </a:lnTo>
                <a:lnTo>
                  <a:pt x="1976012" y="0"/>
                </a:lnTo>
                <a:lnTo>
                  <a:pt x="0" y="1251106"/>
                </a:lnTo>
                <a:lnTo>
                  <a:pt x="0" y="1914289"/>
                </a:lnTo>
                <a:close/>
              </a:path>
            </a:pathLst>
          </a:custGeom>
          <a:gradFill rotWithShape="1">
            <a:gsLst>
              <a:gs pos="0">
                <a:srgbClr val="FFFFFF">
                  <a:alpha val="0"/>
                </a:srgbClr>
              </a:gs>
              <a:gs pos="100000">
                <a:srgbClr val="FFFFFF">
                  <a:alpha val="50000"/>
                </a:srgbClr>
              </a:gs>
            </a:gsLst>
            <a:lin ang="0" scaled="1"/>
            <a:tileRect/>
          </a:gradFill>
          <a:ln w="6752">
            <a:noFill/>
          </a:ln>
        </p:spPr>
        <p:txBody>
          <a:bodyPr/>
          <a:p>
            <a:endParaRPr lang="zh-CN" altLang="en-US"/>
          </a:p>
        </p:txBody>
      </p:sp>
      <p:sp>
        <p:nvSpPr>
          <p:cNvPr id="27669" name="图形 53"/>
          <p:cNvSpPr/>
          <p:nvPr userDrawn="1">
            <p:custDataLst>
              <p:tags r:id="rId21"/>
            </p:custDataLst>
          </p:nvPr>
        </p:nvSpPr>
        <p:spPr>
          <a:xfrm>
            <a:off x="9870017" y="3079750"/>
            <a:ext cx="2427816" cy="1763713"/>
          </a:xfrm>
          <a:custGeom>
            <a:avLst/>
            <a:gdLst/>
            <a:ahLst/>
            <a:cxnLst>
              <a:cxn ang="0">
                <a:pos x="0" y="1763333"/>
              </a:cxn>
              <a:cxn ang="0">
                <a:pos x="1820188" y="610885"/>
              </a:cxn>
              <a:cxn ang="0">
                <a:pos x="1820188" y="0"/>
              </a:cxn>
              <a:cxn ang="0">
                <a:pos x="0" y="1152447"/>
              </a:cxn>
              <a:cxn ang="0">
                <a:pos x="0" y="1763333"/>
              </a:cxn>
            </a:cxnLst>
            <a:pathLst>
              <a:path w="1976011" h="1914288">
                <a:moveTo>
                  <a:pt x="0" y="1914289"/>
                </a:moveTo>
                <a:lnTo>
                  <a:pt x="1976012" y="663182"/>
                </a:lnTo>
                <a:lnTo>
                  <a:pt x="1976012" y="0"/>
                </a:lnTo>
                <a:lnTo>
                  <a:pt x="0" y="1251106"/>
                </a:lnTo>
                <a:lnTo>
                  <a:pt x="0" y="1914289"/>
                </a:lnTo>
                <a:close/>
              </a:path>
            </a:pathLst>
          </a:custGeom>
          <a:gradFill rotWithShape="1">
            <a:gsLst>
              <a:gs pos="0">
                <a:srgbClr val="FFFFFF">
                  <a:alpha val="0"/>
                </a:srgbClr>
              </a:gs>
              <a:gs pos="100000">
                <a:srgbClr val="FFFFFF">
                  <a:alpha val="20000"/>
                </a:srgbClr>
              </a:gs>
            </a:gsLst>
            <a:lin ang="0" scaled="1"/>
            <a:tileRect/>
          </a:gradFill>
          <a:ln w="6752">
            <a:noFill/>
          </a:ln>
        </p:spPr>
        <p:txBody>
          <a:bodyPr/>
          <a:p>
            <a:endParaRPr lang="zh-CN" altLang="en-US"/>
          </a:p>
        </p:txBody>
      </p:sp>
      <p:sp>
        <p:nvSpPr>
          <p:cNvPr id="27670" name="图形 53"/>
          <p:cNvSpPr/>
          <p:nvPr userDrawn="1">
            <p:custDataLst>
              <p:tags r:id="rId22"/>
            </p:custDataLst>
          </p:nvPr>
        </p:nvSpPr>
        <p:spPr>
          <a:xfrm>
            <a:off x="10892367" y="3309938"/>
            <a:ext cx="2419351" cy="1757362"/>
          </a:xfrm>
          <a:custGeom>
            <a:avLst/>
            <a:gdLst/>
            <a:ahLst/>
            <a:cxnLst>
              <a:cxn ang="0">
                <a:pos x="0" y="1756453"/>
              </a:cxn>
              <a:cxn ang="0">
                <a:pos x="1813086" y="608501"/>
              </a:cxn>
              <a:cxn ang="0">
                <a:pos x="1813086" y="0"/>
              </a:cxn>
              <a:cxn ang="0">
                <a:pos x="0" y="1147951"/>
              </a:cxn>
              <a:cxn ang="0">
                <a:pos x="0" y="1756453"/>
              </a:cxn>
            </a:cxnLst>
            <a:pathLst>
              <a:path w="1976011" h="1914288">
                <a:moveTo>
                  <a:pt x="0" y="1914289"/>
                </a:moveTo>
                <a:lnTo>
                  <a:pt x="1976012" y="663182"/>
                </a:lnTo>
                <a:lnTo>
                  <a:pt x="1976012" y="0"/>
                </a:lnTo>
                <a:lnTo>
                  <a:pt x="0" y="1251106"/>
                </a:lnTo>
                <a:lnTo>
                  <a:pt x="0" y="1914289"/>
                </a:lnTo>
                <a:close/>
              </a:path>
            </a:pathLst>
          </a:custGeom>
          <a:gradFill rotWithShape="1">
            <a:gsLst>
              <a:gs pos="0">
                <a:srgbClr val="FFFFFF">
                  <a:alpha val="0"/>
                </a:srgbClr>
              </a:gs>
              <a:gs pos="100000">
                <a:srgbClr val="FFFFFF">
                  <a:alpha val="50000"/>
                </a:srgbClr>
              </a:gs>
            </a:gsLst>
            <a:lin ang="0" scaled="1"/>
            <a:tileRect/>
          </a:gradFill>
          <a:ln w="6752">
            <a:noFill/>
          </a:ln>
        </p:spPr>
        <p:txBody>
          <a:bodyPr/>
          <a:p>
            <a:endParaRPr lang="zh-CN" altLang="en-US"/>
          </a:p>
        </p:txBody>
      </p:sp>
      <p:sp>
        <p:nvSpPr>
          <p:cNvPr id="27671" name="任意多边形: 形状 27"/>
          <p:cNvSpPr/>
          <p:nvPr userDrawn="1">
            <p:custDataLst>
              <p:tags r:id="rId23"/>
            </p:custDataLst>
          </p:nvPr>
        </p:nvSpPr>
        <p:spPr>
          <a:xfrm>
            <a:off x="6148917" y="5326063"/>
            <a:ext cx="6024033" cy="1531937"/>
          </a:xfrm>
          <a:custGeom>
            <a:avLst/>
            <a:gdLst/>
            <a:ahLst/>
            <a:cxnLst>
              <a:cxn ang="0">
                <a:pos x="3235821" y="1"/>
              </a:cxn>
              <a:cxn ang="0">
                <a:pos x="2414364" y="149825"/>
              </a:cxn>
              <a:cxn ang="0">
                <a:pos x="2935847" y="445315"/>
              </a:cxn>
              <a:cxn ang="0">
                <a:pos x="640035" y="783180"/>
              </a:cxn>
              <a:cxn ang="0">
                <a:pos x="2722" y="1521959"/>
              </a:cxn>
              <a:cxn ang="0">
                <a:pos x="0" y="1531670"/>
              </a:cxn>
              <a:cxn ang="0">
                <a:pos x="2976677" y="1531670"/>
              </a:cxn>
              <a:cxn ang="0">
                <a:pos x="2906302" y="1488813"/>
              </a:cxn>
              <a:cxn ang="0">
                <a:pos x="2561532" y="1035498"/>
              </a:cxn>
              <a:cxn ang="0">
                <a:pos x="4305947" y="685751"/>
              </a:cxn>
              <a:cxn ang="0">
                <a:pos x="3841182" y="393022"/>
              </a:cxn>
              <a:cxn ang="0">
                <a:pos x="4138888" y="221758"/>
              </a:cxn>
              <a:cxn ang="0">
                <a:pos x="4479590" y="53147"/>
              </a:cxn>
              <a:cxn ang="0">
                <a:pos x="3235821" y="1"/>
              </a:cxn>
            </a:cxnLst>
            <a:pathLst>
              <a:path w="3995269" h="1639610">
                <a:moveTo>
                  <a:pt x="2816981" y="5400"/>
                </a:moveTo>
                <a:cubicBezTo>
                  <a:pt x="2204698" y="26844"/>
                  <a:pt x="2097878" y="126447"/>
                  <a:pt x="2042281" y="211724"/>
                </a:cubicBezTo>
                <a:cubicBezTo>
                  <a:pt x="1986684" y="297001"/>
                  <a:pt x="2733544" y="407984"/>
                  <a:pt x="2483397" y="517060"/>
                </a:cubicBezTo>
                <a:cubicBezTo>
                  <a:pt x="2233250" y="626136"/>
                  <a:pt x="1020369" y="611719"/>
                  <a:pt x="541398" y="866182"/>
                </a:cubicBezTo>
                <a:cubicBezTo>
                  <a:pt x="182168" y="1057029"/>
                  <a:pt x="47290" y="1446679"/>
                  <a:pt x="2303" y="1629576"/>
                </a:cubicBezTo>
                <a:lnTo>
                  <a:pt x="0" y="1639610"/>
                </a:lnTo>
                <a:lnTo>
                  <a:pt x="2517935" y="1639610"/>
                </a:lnTo>
                <a:lnTo>
                  <a:pt x="2458405" y="1595326"/>
                </a:lnTo>
                <a:cubicBezTo>
                  <a:pt x="2309659" y="1480989"/>
                  <a:pt x="2029344" y="1238381"/>
                  <a:pt x="2166769" y="1126907"/>
                </a:cubicBezTo>
                <a:cubicBezTo>
                  <a:pt x="2350002" y="978275"/>
                  <a:pt x="3461941" y="876155"/>
                  <a:pt x="3642348" y="765507"/>
                </a:cubicBezTo>
                <a:cubicBezTo>
                  <a:pt x="3822755" y="654859"/>
                  <a:pt x="3240350" y="538232"/>
                  <a:pt x="3249209" y="463024"/>
                </a:cubicBezTo>
                <a:cubicBezTo>
                  <a:pt x="3229493" y="381323"/>
                  <a:pt x="3210808" y="330664"/>
                  <a:pt x="3349081" y="265450"/>
                </a:cubicBezTo>
                <a:cubicBezTo>
                  <a:pt x="3334400" y="249440"/>
                  <a:pt x="3672562" y="117534"/>
                  <a:pt x="3995269" y="44863"/>
                </a:cubicBezTo>
                <a:cubicBezTo>
                  <a:pt x="3757035" y="803"/>
                  <a:pt x="3518802" y="-7201"/>
                  <a:pt x="2816981" y="5400"/>
                </a:cubicBezTo>
                <a:close/>
              </a:path>
            </a:pathLst>
          </a:custGeom>
          <a:gradFill rotWithShape="1">
            <a:gsLst>
              <a:gs pos="0">
                <a:srgbClr val="FFFFFF">
                  <a:alpha val="0"/>
                </a:srgbClr>
              </a:gs>
              <a:gs pos="37000">
                <a:srgbClr val="FFFFFF">
                  <a:alpha val="0"/>
                </a:srgbClr>
              </a:gs>
              <a:gs pos="64000">
                <a:srgbClr val="FFFFFF">
                  <a:alpha val="0"/>
                </a:srgbClr>
              </a:gs>
              <a:gs pos="99146">
                <a:srgbClr val="FFFFFF">
                  <a:alpha val="0"/>
                </a:srgbClr>
              </a:gs>
            </a:gsLst>
            <a:lin ang="5400000" scaled="1"/>
            <a:tileRect/>
          </a:gradFill>
          <a:ln w="12887">
            <a:noFill/>
          </a:ln>
        </p:spPr>
        <p:txBody>
          <a:bodyPr/>
          <a:p>
            <a:endParaRPr lang="zh-CN" altLang="en-US"/>
          </a:p>
        </p:txBody>
      </p:sp>
      <p:sp>
        <p:nvSpPr>
          <p:cNvPr id="27672" name="任意多边形: 形状 28"/>
          <p:cNvSpPr/>
          <p:nvPr userDrawn="1">
            <p:custDataLst>
              <p:tags r:id="rId24"/>
            </p:custDataLst>
          </p:nvPr>
        </p:nvSpPr>
        <p:spPr>
          <a:xfrm>
            <a:off x="8707967" y="5807075"/>
            <a:ext cx="2048933" cy="666750"/>
          </a:xfrm>
          <a:custGeom>
            <a:avLst/>
            <a:gdLst/>
            <a:ahLst/>
            <a:cxnLst>
              <a:cxn ang="0">
                <a:pos x="499529" y="465096"/>
              </a:cxn>
              <a:cxn ang="0">
                <a:pos x="466552" y="478271"/>
              </a:cxn>
              <a:cxn ang="0">
                <a:pos x="468745" y="479961"/>
              </a:cxn>
              <a:cxn ang="0">
                <a:pos x="500976" y="466123"/>
              </a:cxn>
              <a:cxn ang="0">
                <a:pos x="499529" y="465096"/>
              </a:cxn>
              <a:cxn ang="0">
                <a:pos x="918518" y="221744"/>
              </a:cxn>
              <a:cxn ang="0">
                <a:pos x="887094" y="234203"/>
              </a:cxn>
              <a:cxn ang="0">
                <a:pos x="888480" y="235470"/>
              </a:cxn>
              <a:cxn ang="0">
                <a:pos x="920010" y="222959"/>
              </a:cxn>
              <a:cxn ang="0">
                <a:pos x="1478204" y="28753"/>
              </a:cxn>
              <a:cxn ang="0">
                <a:pos x="1462089" y="30702"/>
              </a:cxn>
              <a:cxn ang="0">
                <a:pos x="1421420" y="39470"/>
              </a:cxn>
              <a:cxn ang="0">
                <a:pos x="1384482" y="49515"/>
              </a:cxn>
              <a:cxn ang="0">
                <a:pos x="1364101" y="56421"/>
              </a:cxn>
              <a:cxn ang="0">
                <a:pos x="1344970" y="63397"/>
              </a:cxn>
              <a:cxn ang="0">
                <a:pos x="1338207" y="65785"/>
              </a:cxn>
              <a:cxn ang="0">
                <a:pos x="1322395" y="73925"/>
              </a:cxn>
              <a:cxn ang="0">
                <a:pos x="1313469" y="77106"/>
              </a:cxn>
              <a:cxn ang="0">
                <a:pos x="1267880" y="99145"/>
              </a:cxn>
              <a:cxn ang="0">
                <a:pos x="1229846" y="119001"/>
              </a:cxn>
              <a:cxn ang="0">
                <a:pos x="1237767" y="120278"/>
              </a:cxn>
              <a:cxn ang="0">
                <a:pos x="1215873" y="134310"/>
              </a:cxn>
              <a:cxn ang="0">
                <a:pos x="1196843" y="148741"/>
              </a:cxn>
              <a:cxn ang="0">
                <a:pos x="1196823" y="148748"/>
              </a:cxn>
              <a:cxn ang="0">
                <a:pos x="1196823" y="148757"/>
              </a:cxn>
              <a:cxn ang="0">
                <a:pos x="1196843" y="148741"/>
              </a:cxn>
              <a:cxn ang="0">
                <a:pos x="1241285" y="134849"/>
              </a:cxn>
              <a:cxn ang="0">
                <a:pos x="1258360" y="128658"/>
              </a:cxn>
              <a:cxn ang="0">
                <a:pos x="1279792" y="116501"/>
              </a:cxn>
              <a:cxn ang="0">
                <a:pos x="1314612" y="98946"/>
              </a:cxn>
              <a:cxn ang="0">
                <a:pos x="1373910" y="72830"/>
              </a:cxn>
              <a:cxn ang="0">
                <a:pos x="1402653" y="61733"/>
              </a:cxn>
              <a:cxn ang="0">
                <a:pos x="1431960" y="50214"/>
              </a:cxn>
              <a:cxn ang="0">
                <a:pos x="1435707" y="48334"/>
              </a:cxn>
              <a:cxn ang="0">
                <a:pos x="1444724" y="42281"/>
              </a:cxn>
              <a:cxn ang="0">
                <a:pos x="1450269" y="41178"/>
              </a:cxn>
              <a:cxn ang="0">
                <a:pos x="1478204" y="28753"/>
              </a:cxn>
              <a:cxn ang="0">
                <a:pos x="1537184" y="0"/>
              </a:cxn>
              <a:cxn ang="0">
                <a:pos x="1537184" y="33702"/>
              </a:cxn>
              <a:cxn ang="0">
                <a:pos x="1533147" y="34245"/>
              </a:cxn>
              <a:cxn ang="0">
                <a:pos x="1509750" y="41652"/>
              </a:cxn>
              <a:cxn ang="0">
                <a:pos x="1500276" y="45747"/>
              </a:cxn>
              <a:cxn ang="0">
                <a:pos x="1479316" y="57672"/>
              </a:cxn>
              <a:cxn ang="0">
                <a:pos x="1435616" y="78753"/>
              </a:cxn>
              <a:cxn ang="0">
                <a:pos x="1390102" y="102128"/>
              </a:cxn>
              <a:cxn ang="0">
                <a:pos x="1381969" y="108793"/>
              </a:cxn>
              <a:cxn ang="0">
                <a:pos x="1362213" y="120493"/>
              </a:cxn>
              <a:cxn ang="0">
                <a:pos x="1365016" y="121683"/>
              </a:cxn>
              <a:cxn ang="0">
                <a:pos x="1364787" y="122330"/>
              </a:cxn>
              <a:cxn ang="0">
                <a:pos x="1337872" y="135729"/>
              </a:cxn>
              <a:cxn ang="0">
                <a:pos x="1316456" y="142989"/>
              </a:cxn>
              <a:cxn ang="0">
                <a:pos x="1313972" y="143928"/>
              </a:cxn>
              <a:cxn ang="0">
                <a:pos x="1295207" y="153163"/>
              </a:cxn>
              <a:cxn ang="0">
                <a:pos x="1218665" y="186979"/>
              </a:cxn>
              <a:cxn ang="0">
                <a:pos x="1174493" y="207362"/>
              </a:cxn>
              <a:cxn ang="0">
                <a:pos x="1167455" y="212621"/>
              </a:cxn>
              <a:cxn ang="0">
                <a:pos x="1160296" y="216907"/>
              </a:cxn>
              <a:cxn ang="0">
                <a:pos x="1080877" y="244317"/>
              </a:cxn>
              <a:cxn ang="0">
                <a:pos x="1022675" y="265045"/>
              </a:cxn>
              <a:cxn ang="0">
                <a:pos x="991525" y="276857"/>
              </a:cxn>
              <a:cxn ang="0">
                <a:pos x="970307" y="285625"/>
              </a:cxn>
              <a:cxn ang="0">
                <a:pos x="926255" y="302275"/>
              </a:cxn>
              <a:cxn ang="0">
                <a:pos x="923834" y="304534"/>
              </a:cxn>
              <a:cxn ang="0">
                <a:pos x="930917" y="304103"/>
              </a:cxn>
              <a:cxn ang="0">
                <a:pos x="949591" y="303198"/>
              </a:cxn>
              <a:cxn ang="0">
                <a:pos x="960726" y="302990"/>
              </a:cxn>
              <a:cxn ang="0">
                <a:pos x="964945" y="302835"/>
              </a:cxn>
              <a:cxn ang="0">
                <a:pos x="989286" y="305456"/>
              </a:cxn>
              <a:cxn ang="0">
                <a:pos x="1018120" y="306448"/>
              </a:cxn>
              <a:cxn ang="0">
                <a:pos x="1026254" y="313354"/>
              </a:cxn>
              <a:cxn ang="0">
                <a:pos x="1053977" y="319838"/>
              </a:cxn>
              <a:cxn ang="0">
                <a:pos x="1053916" y="321296"/>
              </a:cxn>
              <a:cxn ang="0">
                <a:pos x="1039354" y="323899"/>
              </a:cxn>
              <a:cxn ang="0">
                <a:pos x="1070077" y="328340"/>
              </a:cxn>
              <a:cxn ang="0">
                <a:pos x="1072072" y="348206"/>
              </a:cxn>
              <a:cxn ang="0">
                <a:pos x="1069818" y="348809"/>
              </a:cxn>
              <a:cxn ang="0">
                <a:pos x="1029559" y="343748"/>
              </a:cxn>
              <a:cxn ang="0">
                <a:pos x="1001593" y="344300"/>
              </a:cxn>
              <a:cxn ang="0">
                <a:pos x="963376" y="350878"/>
              </a:cxn>
              <a:cxn ang="0">
                <a:pos x="941138" y="349473"/>
              </a:cxn>
              <a:cxn ang="0">
                <a:pos x="891435" y="343446"/>
              </a:cxn>
              <a:cxn ang="0">
                <a:pos x="880880" y="344507"/>
              </a:cxn>
              <a:cxn ang="0">
                <a:pos x="864856" y="348025"/>
              </a:cxn>
              <a:cxn ang="0">
                <a:pos x="852380" y="350999"/>
              </a:cxn>
              <a:cxn ang="0">
                <a:pos x="831116" y="354750"/>
              </a:cxn>
              <a:cxn ang="0">
                <a:pos x="823743" y="356587"/>
              </a:cxn>
              <a:cxn ang="0">
                <a:pos x="796951" y="369951"/>
              </a:cxn>
              <a:cxn ang="0">
                <a:pos x="777728" y="377849"/>
              </a:cxn>
              <a:cxn ang="0">
                <a:pos x="717592" y="380936"/>
              </a:cxn>
              <a:cxn ang="0">
                <a:pos x="708467" y="381616"/>
              </a:cxn>
              <a:cxn ang="0">
                <a:pos x="654409" y="402293"/>
              </a:cxn>
              <a:cxn ang="0">
                <a:pos x="652749" y="403758"/>
              </a:cxn>
              <a:cxn ang="0">
                <a:pos x="658019" y="403060"/>
              </a:cxn>
              <a:cxn ang="0">
                <a:pos x="623244" y="418942"/>
              </a:cxn>
              <a:cxn ang="0">
                <a:pos x="634409" y="419917"/>
              </a:cxn>
              <a:cxn ang="0">
                <a:pos x="625483" y="424322"/>
              </a:cxn>
              <a:cxn ang="0">
                <a:pos x="610312" y="431074"/>
              </a:cxn>
              <a:cxn ang="0">
                <a:pos x="596604" y="434704"/>
              </a:cxn>
              <a:cxn ang="0">
                <a:pos x="584342" y="437437"/>
              </a:cxn>
              <a:cxn ang="0">
                <a:pos x="515691" y="465959"/>
              </a:cxn>
              <a:cxn ang="0">
                <a:pos x="503688" y="472460"/>
              </a:cxn>
              <a:cxn ang="0">
                <a:pos x="480687" y="482497"/>
              </a:cxn>
              <a:cxn ang="0">
                <a:pos x="460657" y="487592"/>
              </a:cxn>
              <a:cxn ang="0">
                <a:pos x="447603" y="488109"/>
              </a:cxn>
              <a:cxn ang="0">
                <a:pos x="424420" y="493317"/>
              </a:cxn>
              <a:cxn ang="0">
                <a:pos x="385670" y="514209"/>
              </a:cxn>
              <a:cxn ang="0">
                <a:pos x="365960" y="519960"/>
              </a:cxn>
              <a:cxn ang="0">
                <a:pos x="361908" y="527918"/>
              </a:cxn>
              <a:cxn ang="0">
                <a:pos x="365654" y="537980"/>
              </a:cxn>
              <a:cxn ang="0">
                <a:pos x="382958" y="536730"/>
              </a:cxn>
              <a:cxn ang="0">
                <a:pos x="384452" y="538316"/>
              </a:cxn>
              <a:cxn ang="0">
                <a:pos x="345060" y="558708"/>
              </a:cxn>
              <a:cxn ang="0">
                <a:pos x="345503" y="566934"/>
              </a:cxn>
              <a:cxn ang="0">
                <a:pos x="323493" y="583393"/>
              </a:cxn>
              <a:cxn ang="0">
                <a:pos x="319333" y="586816"/>
              </a:cxn>
              <a:cxn ang="0">
                <a:pos x="336302" y="591602"/>
              </a:cxn>
              <a:cxn ang="0">
                <a:pos x="304513" y="606492"/>
              </a:cxn>
              <a:cxn ang="0">
                <a:pos x="258894" y="620856"/>
              </a:cxn>
              <a:cxn ang="0">
                <a:pos x="191735" y="643188"/>
              </a:cxn>
              <a:cxn ang="0">
                <a:pos x="176000" y="644094"/>
              </a:cxn>
              <a:cxn ang="0">
                <a:pos x="166252" y="644922"/>
              </a:cxn>
              <a:cxn ang="0">
                <a:pos x="98804" y="661476"/>
              </a:cxn>
              <a:cxn ang="0">
                <a:pos x="40740" y="666710"/>
              </a:cxn>
              <a:cxn ang="0">
                <a:pos x="9316" y="661286"/>
              </a:cxn>
              <a:cxn ang="0">
                <a:pos x="816" y="649715"/>
              </a:cxn>
              <a:cxn ang="0">
                <a:pos x="21638" y="629531"/>
              </a:cxn>
              <a:cxn ang="0">
                <a:pos x="75864" y="603285"/>
              </a:cxn>
              <a:cxn ang="0">
                <a:pos x="146465" y="564408"/>
              </a:cxn>
              <a:cxn ang="0">
                <a:pos x="149223" y="562355"/>
              </a:cxn>
              <a:cxn ang="0">
                <a:pos x="149558" y="561346"/>
              </a:cxn>
              <a:cxn ang="0">
                <a:pos x="144226" y="555337"/>
              </a:cxn>
              <a:cxn ang="0">
                <a:pos x="154021" y="546292"/>
              </a:cxn>
              <a:cxn ang="0">
                <a:pos x="178346" y="534436"/>
              </a:cxn>
              <a:cxn ang="0">
                <a:pos x="181011" y="532600"/>
              </a:cxn>
              <a:cxn ang="0">
                <a:pos x="187988" y="523158"/>
              </a:cxn>
              <a:cxn ang="0">
                <a:pos x="203022" y="507320"/>
              </a:cxn>
              <a:cxn ang="0">
                <a:pos x="243570" y="475323"/>
              </a:cxn>
              <a:cxn ang="0">
                <a:pos x="251094" y="469986"/>
              </a:cxn>
              <a:cxn ang="0">
                <a:pos x="227393" y="462105"/>
              </a:cxn>
              <a:cxn ang="0">
                <a:pos x="212435" y="422485"/>
              </a:cxn>
              <a:cxn ang="0">
                <a:pos x="221789" y="416951"/>
              </a:cxn>
              <a:cxn ang="0">
                <a:pos x="303492" y="385040"/>
              </a:cxn>
              <a:cxn ang="0">
                <a:pos x="389585" y="360156"/>
              </a:cxn>
              <a:cxn ang="0">
                <a:pos x="501525" y="333272"/>
              </a:cxn>
              <a:cxn ang="0">
                <a:pos x="646534" y="295748"/>
              </a:cxn>
              <a:cxn ang="0">
                <a:pos x="684919" y="282780"/>
              </a:cxn>
              <a:cxn ang="0">
                <a:pos x="742602" y="265906"/>
              </a:cxn>
              <a:cxn ang="0">
                <a:pos x="762389" y="263509"/>
              </a:cxn>
              <a:cxn ang="0">
                <a:pos x="785832" y="259146"/>
              </a:cxn>
              <a:cxn ang="0">
                <a:pos x="818870" y="250749"/>
              </a:cxn>
              <a:cxn ang="0">
                <a:pos x="843957" y="247930"/>
              </a:cxn>
              <a:cxn ang="0">
                <a:pos x="864398" y="243644"/>
              </a:cxn>
              <a:cxn ang="0">
                <a:pos x="895442" y="229004"/>
              </a:cxn>
              <a:cxn ang="0">
                <a:pos x="951602" y="206198"/>
              </a:cxn>
              <a:cxn ang="0">
                <a:pos x="968494" y="199395"/>
              </a:cxn>
              <a:cxn ang="0">
                <a:pos x="969621" y="200249"/>
              </a:cxn>
              <a:cxn ang="0">
                <a:pos x="948708" y="209224"/>
              </a:cxn>
              <a:cxn ang="0">
                <a:pos x="950139" y="210328"/>
              </a:cxn>
              <a:cxn ang="0">
                <a:pos x="976278" y="199119"/>
              </a:cxn>
              <a:cxn ang="0">
                <a:pos x="1040709" y="170459"/>
              </a:cxn>
              <a:cxn ang="0">
                <a:pos x="1085263" y="152481"/>
              </a:cxn>
              <a:cxn ang="0">
                <a:pos x="1107990" y="141945"/>
              </a:cxn>
              <a:cxn ang="0">
                <a:pos x="1130244" y="128960"/>
              </a:cxn>
              <a:cxn ang="0">
                <a:pos x="1251887" y="77029"/>
              </a:cxn>
              <a:cxn ang="0">
                <a:pos x="1264621" y="70510"/>
              </a:cxn>
              <a:cxn ang="0">
                <a:pos x="1286859" y="61880"/>
              </a:cxn>
              <a:cxn ang="0">
                <a:pos x="1317826" y="51412"/>
              </a:cxn>
              <a:cxn ang="0">
                <a:pos x="1344528" y="40428"/>
              </a:cxn>
              <a:cxn ang="0">
                <a:pos x="1340584" y="39255"/>
              </a:cxn>
              <a:cxn ang="0">
                <a:pos x="1354947" y="36306"/>
              </a:cxn>
              <a:cxn ang="0">
                <a:pos x="1375511" y="24942"/>
              </a:cxn>
              <a:cxn ang="0">
                <a:pos x="1393012" y="14242"/>
              </a:cxn>
              <a:cxn ang="0">
                <a:pos x="1428914" y="6740"/>
              </a:cxn>
              <a:cxn ang="0">
                <a:pos x="1469903" y="7465"/>
              </a:cxn>
              <a:cxn ang="0">
                <a:pos x="1475478" y="9465"/>
              </a:cxn>
              <a:cxn ang="0">
                <a:pos x="1474321" y="10992"/>
              </a:cxn>
              <a:cxn ang="0">
                <a:pos x="1509506" y="9629"/>
              </a:cxn>
              <a:cxn ang="0">
                <a:pos x="1526186" y="2593"/>
              </a:cxn>
            </a:cxnLst>
            <a:pathLst>
              <a:path w="1537184" h="667047">
                <a:moveTo>
                  <a:pt x="499529" y="465096"/>
                </a:moveTo>
                <a:cubicBezTo>
                  <a:pt x="488531" y="469486"/>
                  <a:pt x="477549" y="473882"/>
                  <a:pt x="466552" y="478271"/>
                </a:cubicBezTo>
                <a:cubicBezTo>
                  <a:pt x="467283" y="478832"/>
                  <a:pt x="468014" y="479401"/>
                  <a:pt x="468745" y="479961"/>
                </a:cubicBezTo>
                <a:cubicBezTo>
                  <a:pt x="479485" y="475349"/>
                  <a:pt x="490238" y="470736"/>
                  <a:pt x="500976" y="466123"/>
                </a:cubicBezTo>
                <a:cubicBezTo>
                  <a:pt x="500489" y="465778"/>
                  <a:pt x="500017" y="465433"/>
                  <a:pt x="499529" y="465096"/>
                </a:cubicBezTo>
                <a:close/>
                <a:moveTo>
                  <a:pt x="918518" y="221744"/>
                </a:moveTo>
                <a:cubicBezTo>
                  <a:pt x="908038" y="225900"/>
                  <a:pt x="897573" y="230047"/>
                  <a:pt x="887094" y="234203"/>
                </a:cubicBezTo>
                <a:cubicBezTo>
                  <a:pt x="887551" y="234625"/>
                  <a:pt x="888023" y="235048"/>
                  <a:pt x="888480" y="235470"/>
                </a:cubicBezTo>
                <a:cubicBezTo>
                  <a:pt x="898990" y="231297"/>
                  <a:pt x="909501" y="227133"/>
                  <a:pt x="920010" y="222959"/>
                </a:cubicBezTo>
                <a:close/>
                <a:moveTo>
                  <a:pt x="1478204" y="28753"/>
                </a:moveTo>
                <a:cubicBezTo>
                  <a:pt x="1472615" y="28934"/>
                  <a:pt x="1467238" y="29641"/>
                  <a:pt x="1462089" y="30702"/>
                </a:cubicBezTo>
                <a:cubicBezTo>
                  <a:pt x="1448456" y="33521"/>
                  <a:pt x="1434748" y="36246"/>
                  <a:pt x="1421420" y="39470"/>
                </a:cubicBezTo>
                <a:cubicBezTo>
                  <a:pt x="1408869" y="42506"/>
                  <a:pt x="1396621" y="45989"/>
                  <a:pt x="1384482" y="49515"/>
                </a:cubicBezTo>
                <a:cubicBezTo>
                  <a:pt x="1377460" y="51559"/>
                  <a:pt x="1370819" y="54050"/>
                  <a:pt x="1364101" y="56421"/>
                </a:cubicBezTo>
                <a:cubicBezTo>
                  <a:pt x="1357673" y="58690"/>
                  <a:pt x="1351367" y="61087"/>
                  <a:pt x="1344970" y="63397"/>
                </a:cubicBezTo>
                <a:cubicBezTo>
                  <a:pt x="1342670" y="64225"/>
                  <a:pt x="1338587" y="64768"/>
                  <a:pt x="1338207" y="65785"/>
                </a:cubicBezTo>
                <a:cubicBezTo>
                  <a:pt x="1336334" y="70829"/>
                  <a:pt x="1328762" y="71907"/>
                  <a:pt x="1322395" y="73925"/>
                </a:cubicBezTo>
                <a:cubicBezTo>
                  <a:pt x="1319334" y="74899"/>
                  <a:pt x="1316136" y="75830"/>
                  <a:pt x="1313469" y="77106"/>
                </a:cubicBezTo>
                <a:cubicBezTo>
                  <a:pt x="1298176" y="84392"/>
                  <a:pt x="1282853" y="91652"/>
                  <a:pt x="1267880" y="99145"/>
                </a:cubicBezTo>
                <a:cubicBezTo>
                  <a:pt x="1255116" y="105534"/>
                  <a:pt x="1242809" y="112207"/>
                  <a:pt x="1229846" y="119001"/>
                </a:cubicBezTo>
                <a:cubicBezTo>
                  <a:pt x="1233471" y="119588"/>
                  <a:pt x="1235740" y="119950"/>
                  <a:pt x="1237767" y="120278"/>
                </a:cubicBezTo>
                <a:cubicBezTo>
                  <a:pt x="1231765" y="125692"/>
                  <a:pt x="1223582" y="129967"/>
                  <a:pt x="1215873" y="134310"/>
                </a:cubicBezTo>
                <a:lnTo>
                  <a:pt x="1196843" y="148741"/>
                </a:lnTo>
                <a:lnTo>
                  <a:pt x="1196823" y="148748"/>
                </a:lnTo>
                <a:lnTo>
                  <a:pt x="1196823" y="148757"/>
                </a:lnTo>
                <a:lnTo>
                  <a:pt x="1196843" y="148741"/>
                </a:lnTo>
                <a:lnTo>
                  <a:pt x="1241285" y="134849"/>
                </a:lnTo>
                <a:cubicBezTo>
                  <a:pt x="1247180" y="132970"/>
                  <a:pt x="1253334" y="131159"/>
                  <a:pt x="1258360" y="128658"/>
                </a:cubicBezTo>
                <a:cubicBezTo>
                  <a:pt x="1265946" y="124891"/>
                  <a:pt x="1272390" y="120398"/>
                  <a:pt x="1279792" y="116501"/>
                </a:cubicBezTo>
                <a:cubicBezTo>
                  <a:pt x="1291170" y="110500"/>
                  <a:pt x="1302548" y="104482"/>
                  <a:pt x="1314612" y="98946"/>
                </a:cubicBezTo>
                <a:cubicBezTo>
                  <a:pt x="1334063" y="90023"/>
                  <a:pt x="1353896" y="81357"/>
                  <a:pt x="1373910" y="72830"/>
                </a:cubicBezTo>
                <a:cubicBezTo>
                  <a:pt x="1383171" y="68881"/>
                  <a:pt x="1394155" y="66105"/>
                  <a:pt x="1402653" y="61733"/>
                </a:cubicBezTo>
                <a:cubicBezTo>
                  <a:pt x="1411656" y="57103"/>
                  <a:pt x="1419667" y="52076"/>
                  <a:pt x="1431960" y="50214"/>
                </a:cubicBezTo>
                <a:cubicBezTo>
                  <a:pt x="1433468" y="49981"/>
                  <a:pt x="1435920" y="48705"/>
                  <a:pt x="1435707" y="48334"/>
                </a:cubicBezTo>
                <a:cubicBezTo>
                  <a:pt x="1432828" y="43436"/>
                  <a:pt x="1441008" y="43876"/>
                  <a:pt x="1444724" y="42281"/>
                </a:cubicBezTo>
                <a:cubicBezTo>
                  <a:pt x="1446218" y="41643"/>
                  <a:pt x="1448777" y="41816"/>
                  <a:pt x="1450269" y="41178"/>
                </a:cubicBezTo>
                <a:cubicBezTo>
                  <a:pt x="1459668" y="37108"/>
                  <a:pt x="1468913" y="32909"/>
                  <a:pt x="1478204" y="28753"/>
                </a:cubicBezTo>
                <a:close/>
                <a:moveTo>
                  <a:pt x="1537184" y="0"/>
                </a:moveTo>
                <a:lnTo>
                  <a:pt x="1537184" y="33702"/>
                </a:lnTo>
                <a:lnTo>
                  <a:pt x="1533147" y="34245"/>
                </a:lnTo>
                <a:cubicBezTo>
                  <a:pt x="1525150" y="36487"/>
                  <a:pt x="1517412" y="39048"/>
                  <a:pt x="1509750" y="41652"/>
                </a:cubicBezTo>
                <a:cubicBezTo>
                  <a:pt x="1506354" y="42799"/>
                  <a:pt x="1503109" y="44187"/>
                  <a:pt x="1500276" y="45747"/>
                </a:cubicBezTo>
                <a:cubicBezTo>
                  <a:pt x="1493178" y="49654"/>
                  <a:pt x="1486720" y="53964"/>
                  <a:pt x="1479316" y="57672"/>
                </a:cubicBezTo>
                <a:cubicBezTo>
                  <a:pt x="1464983" y="64846"/>
                  <a:pt x="1450011" y="71614"/>
                  <a:pt x="1435616" y="78753"/>
                </a:cubicBezTo>
                <a:cubicBezTo>
                  <a:pt x="1420217" y="86393"/>
                  <a:pt x="1405045" y="94195"/>
                  <a:pt x="1390102" y="102128"/>
                </a:cubicBezTo>
                <a:cubicBezTo>
                  <a:pt x="1386706" y="103930"/>
                  <a:pt x="1385107" y="106784"/>
                  <a:pt x="1381969" y="108793"/>
                </a:cubicBezTo>
                <a:cubicBezTo>
                  <a:pt x="1375769" y="112759"/>
                  <a:pt x="1369067" y="116466"/>
                  <a:pt x="1362213" y="120493"/>
                </a:cubicBezTo>
                <a:cubicBezTo>
                  <a:pt x="1362029" y="120415"/>
                  <a:pt x="1363599" y="121079"/>
                  <a:pt x="1365016" y="121683"/>
                </a:cubicBezTo>
                <a:cubicBezTo>
                  <a:pt x="1364894" y="122054"/>
                  <a:pt x="1364939" y="122252"/>
                  <a:pt x="1364787" y="122330"/>
                </a:cubicBezTo>
                <a:cubicBezTo>
                  <a:pt x="1355877" y="126830"/>
                  <a:pt x="1347300" y="131590"/>
                  <a:pt x="1337872" y="135729"/>
                </a:cubicBezTo>
                <a:cubicBezTo>
                  <a:pt x="1331337" y="138591"/>
                  <a:pt x="1323629" y="140592"/>
                  <a:pt x="1316456" y="142989"/>
                </a:cubicBezTo>
                <a:cubicBezTo>
                  <a:pt x="1315587" y="143282"/>
                  <a:pt x="1314155" y="143523"/>
                  <a:pt x="1313972" y="143928"/>
                </a:cubicBezTo>
                <a:cubicBezTo>
                  <a:pt x="1311459" y="149499"/>
                  <a:pt x="1301787" y="150292"/>
                  <a:pt x="1295207" y="153163"/>
                </a:cubicBezTo>
                <a:cubicBezTo>
                  <a:pt x="1269571" y="164346"/>
                  <a:pt x="1244073" y="175624"/>
                  <a:pt x="1218665" y="186979"/>
                </a:cubicBezTo>
                <a:cubicBezTo>
                  <a:pt x="1203754" y="193644"/>
                  <a:pt x="1189039" y="200455"/>
                  <a:pt x="1174493" y="207362"/>
                </a:cubicBezTo>
                <a:cubicBezTo>
                  <a:pt x="1171599" y="208741"/>
                  <a:pt x="1169923" y="210914"/>
                  <a:pt x="1167455" y="212621"/>
                </a:cubicBezTo>
                <a:cubicBezTo>
                  <a:pt x="1165247" y="214148"/>
                  <a:pt x="1163144" y="215906"/>
                  <a:pt x="1160296" y="216907"/>
                </a:cubicBezTo>
                <a:cubicBezTo>
                  <a:pt x="1133899" y="226115"/>
                  <a:pt x="1107273" y="235117"/>
                  <a:pt x="1080877" y="244317"/>
                </a:cubicBezTo>
                <a:cubicBezTo>
                  <a:pt x="1061350" y="251120"/>
                  <a:pt x="1041988" y="258061"/>
                  <a:pt x="1022675" y="265045"/>
                </a:cubicBezTo>
                <a:cubicBezTo>
                  <a:pt x="1012149" y="268855"/>
                  <a:pt x="1001806" y="272830"/>
                  <a:pt x="991525" y="276857"/>
                </a:cubicBezTo>
                <a:cubicBezTo>
                  <a:pt x="984321" y="279676"/>
                  <a:pt x="977542" y="282840"/>
                  <a:pt x="970307" y="285625"/>
                </a:cubicBezTo>
                <a:cubicBezTo>
                  <a:pt x="955714" y="291247"/>
                  <a:pt x="940939" y="296722"/>
                  <a:pt x="926255" y="302275"/>
                </a:cubicBezTo>
                <a:cubicBezTo>
                  <a:pt x="925265" y="302646"/>
                  <a:pt x="924428" y="303154"/>
                  <a:pt x="923834" y="304534"/>
                </a:cubicBezTo>
                <a:cubicBezTo>
                  <a:pt x="926194" y="304387"/>
                  <a:pt x="928556" y="304223"/>
                  <a:pt x="930917" y="304103"/>
                </a:cubicBezTo>
                <a:cubicBezTo>
                  <a:pt x="937131" y="303784"/>
                  <a:pt x="943362" y="303448"/>
                  <a:pt x="949591" y="303198"/>
                </a:cubicBezTo>
                <a:cubicBezTo>
                  <a:pt x="953293" y="303051"/>
                  <a:pt x="957009" y="303077"/>
                  <a:pt x="960726" y="302990"/>
                </a:cubicBezTo>
                <a:cubicBezTo>
                  <a:pt x="962173" y="302956"/>
                  <a:pt x="964503" y="302490"/>
                  <a:pt x="964945" y="302835"/>
                </a:cubicBezTo>
                <a:cubicBezTo>
                  <a:pt x="971663" y="308035"/>
                  <a:pt x="981106" y="304982"/>
                  <a:pt x="989286" y="305456"/>
                </a:cubicBezTo>
                <a:cubicBezTo>
                  <a:pt x="998608" y="306000"/>
                  <a:pt x="1008021" y="306120"/>
                  <a:pt x="1018120" y="306448"/>
                </a:cubicBezTo>
                <a:cubicBezTo>
                  <a:pt x="1015987" y="311397"/>
                  <a:pt x="1021091" y="312234"/>
                  <a:pt x="1026254" y="313354"/>
                </a:cubicBezTo>
                <a:cubicBezTo>
                  <a:pt x="1035591" y="315372"/>
                  <a:pt x="1044746" y="317657"/>
                  <a:pt x="1053977" y="319838"/>
                </a:cubicBezTo>
                <a:cubicBezTo>
                  <a:pt x="1053961" y="320321"/>
                  <a:pt x="1053930" y="320813"/>
                  <a:pt x="1053916" y="321296"/>
                </a:cubicBezTo>
                <a:cubicBezTo>
                  <a:pt x="1049879" y="322020"/>
                  <a:pt x="1045858" y="322735"/>
                  <a:pt x="1039354" y="323899"/>
                </a:cubicBezTo>
                <a:cubicBezTo>
                  <a:pt x="1050626" y="325529"/>
                  <a:pt x="1059917" y="326874"/>
                  <a:pt x="1070077" y="328340"/>
                </a:cubicBezTo>
                <a:cubicBezTo>
                  <a:pt x="1061791" y="335082"/>
                  <a:pt x="1054829" y="341816"/>
                  <a:pt x="1072072" y="348206"/>
                </a:cubicBezTo>
                <a:cubicBezTo>
                  <a:pt x="1071326" y="348404"/>
                  <a:pt x="1070564" y="348602"/>
                  <a:pt x="1069818" y="348809"/>
                </a:cubicBezTo>
                <a:cubicBezTo>
                  <a:pt x="1056383" y="347153"/>
                  <a:pt x="1042796" y="345809"/>
                  <a:pt x="1029559" y="343748"/>
                </a:cubicBezTo>
                <a:cubicBezTo>
                  <a:pt x="1019887" y="342239"/>
                  <a:pt x="1011128" y="342204"/>
                  <a:pt x="1001593" y="344300"/>
                </a:cubicBezTo>
                <a:cubicBezTo>
                  <a:pt x="989194" y="347033"/>
                  <a:pt x="976400" y="349455"/>
                  <a:pt x="963376" y="350878"/>
                </a:cubicBezTo>
                <a:cubicBezTo>
                  <a:pt x="956370" y="351646"/>
                  <a:pt x="948464" y="350318"/>
                  <a:pt x="941138" y="349473"/>
                </a:cubicBezTo>
                <a:cubicBezTo>
                  <a:pt x="924534" y="347576"/>
                  <a:pt x="908068" y="345274"/>
                  <a:pt x="891435" y="343446"/>
                </a:cubicBezTo>
                <a:cubicBezTo>
                  <a:pt x="888145" y="343084"/>
                  <a:pt x="884277" y="343877"/>
                  <a:pt x="880880" y="344507"/>
                </a:cubicBezTo>
                <a:cubicBezTo>
                  <a:pt x="875442" y="345515"/>
                  <a:pt x="870171" y="346800"/>
                  <a:pt x="864856" y="348025"/>
                </a:cubicBezTo>
                <a:cubicBezTo>
                  <a:pt x="860667" y="348990"/>
                  <a:pt x="856645" y="350180"/>
                  <a:pt x="852380" y="350999"/>
                </a:cubicBezTo>
                <a:cubicBezTo>
                  <a:pt x="845358" y="352353"/>
                  <a:pt x="838169" y="353457"/>
                  <a:pt x="831116" y="354750"/>
                </a:cubicBezTo>
                <a:cubicBezTo>
                  <a:pt x="828557" y="355215"/>
                  <a:pt x="825740" y="355655"/>
                  <a:pt x="823743" y="356587"/>
                </a:cubicBezTo>
                <a:cubicBezTo>
                  <a:pt x="814575" y="360897"/>
                  <a:pt x="804795" y="364941"/>
                  <a:pt x="796951" y="369951"/>
                </a:cubicBezTo>
                <a:cubicBezTo>
                  <a:pt x="791315" y="373554"/>
                  <a:pt x="785191" y="375684"/>
                  <a:pt x="777728" y="377849"/>
                </a:cubicBezTo>
                <a:cubicBezTo>
                  <a:pt x="758048" y="383565"/>
                  <a:pt x="738048" y="382453"/>
                  <a:pt x="717592" y="380936"/>
                </a:cubicBezTo>
                <a:cubicBezTo>
                  <a:pt x="714606" y="380711"/>
                  <a:pt x="710798" y="380755"/>
                  <a:pt x="708467" y="381616"/>
                </a:cubicBezTo>
                <a:cubicBezTo>
                  <a:pt x="690296" y="388376"/>
                  <a:pt x="672399" y="395378"/>
                  <a:pt x="654409" y="402293"/>
                </a:cubicBezTo>
                <a:cubicBezTo>
                  <a:pt x="653617" y="402594"/>
                  <a:pt x="652749" y="402836"/>
                  <a:pt x="652749" y="403758"/>
                </a:cubicBezTo>
                <a:cubicBezTo>
                  <a:pt x="654181" y="403568"/>
                  <a:pt x="655612" y="403379"/>
                  <a:pt x="658019" y="403060"/>
                </a:cubicBezTo>
                <a:cubicBezTo>
                  <a:pt x="646412" y="408363"/>
                  <a:pt x="635720" y="413243"/>
                  <a:pt x="623244" y="418942"/>
                </a:cubicBezTo>
                <a:cubicBezTo>
                  <a:pt x="628089" y="419364"/>
                  <a:pt x="630419" y="419563"/>
                  <a:pt x="634409" y="419917"/>
                </a:cubicBezTo>
                <a:cubicBezTo>
                  <a:pt x="630890" y="421649"/>
                  <a:pt x="628148" y="422960"/>
                  <a:pt x="625483" y="424322"/>
                </a:cubicBezTo>
                <a:cubicBezTo>
                  <a:pt x="620762" y="426728"/>
                  <a:pt x="613663" y="427004"/>
                  <a:pt x="610312" y="431074"/>
                </a:cubicBezTo>
                <a:cubicBezTo>
                  <a:pt x="608668" y="433066"/>
                  <a:pt x="601402" y="433600"/>
                  <a:pt x="596604" y="434704"/>
                </a:cubicBezTo>
                <a:cubicBezTo>
                  <a:pt x="592537" y="435652"/>
                  <a:pt x="587800" y="436032"/>
                  <a:pt x="584342" y="437437"/>
                </a:cubicBezTo>
                <a:cubicBezTo>
                  <a:pt x="561295" y="446818"/>
                  <a:pt x="538432" y="456354"/>
                  <a:pt x="515691" y="465959"/>
                </a:cubicBezTo>
                <a:cubicBezTo>
                  <a:pt x="511258" y="467830"/>
                  <a:pt x="506627" y="469899"/>
                  <a:pt x="503688" y="472460"/>
                </a:cubicBezTo>
                <a:cubicBezTo>
                  <a:pt x="497975" y="477426"/>
                  <a:pt x="490055" y="480350"/>
                  <a:pt x="480687" y="482497"/>
                </a:cubicBezTo>
                <a:cubicBezTo>
                  <a:pt x="473908" y="484049"/>
                  <a:pt x="467543" y="486247"/>
                  <a:pt x="460657" y="487592"/>
                </a:cubicBezTo>
                <a:cubicBezTo>
                  <a:pt x="456636" y="488376"/>
                  <a:pt x="451716" y="488635"/>
                  <a:pt x="447603" y="488109"/>
                </a:cubicBezTo>
                <a:cubicBezTo>
                  <a:pt x="440704" y="487239"/>
                  <a:pt x="427055" y="489498"/>
                  <a:pt x="424420" y="493317"/>
                </a:cubicBezTo>
                <a:cubicBezTo>
                  <a:pt x="417200" y="503802"/>
                  <a:pt x="401328" y="508915"/>
                  <a:pt x="385670" y="514209"/>
                </a:cubicBezTo>
                <a:cubicBezTo>
                  <a:pt x="379409" y="516330"/>
                  <a:pt x="372692" y="518011"/>
                  <a:pt x="365960" y="519960"/>
                </a:cubicBezTo>
                <a:cubicBezTo>
                  <a:pt x="373742" y="524288"/>
                  <a:pt x="363675" y="525357"/>
                  <a:pt x="361908" y="527918"/>
                </a:cubicBezTo>
                <a:cubicBezTo>
                  <a:pt x="369935" y="529927"/>
                  <a:pt x="370422" y="531246"/>
                  <a:pt x="365654" y="537980"/>
                </a:cubicBezTo>
                <a:cubicBezTo>
                  <a:pt x="371398" y="537566"/>
                  <a:pt x="377170" y="537144"/>
                  <a:pt x="382958" y="536730"/>
                </a:cubicBezTo>
                <a:lnTo>
                  <a:pt x="384452" y="538316"/>
                </a:lnTo>
                <a:cubicBezTo>
                  <a:pt x="371443" y="545050"/>
                  <a:pt x="358435" y="551784"/>
                  <a:pt x="345060" y="558708"/>
                </a:cubicBezTo>
                <a:cubicBezTo>
                  <a:pt x="351337" y="561467"/>
                  <a:pt x="348930" y="564304"/>
                  <a:pt x="345503" y="566934"/>
                </a:cubicBezTo>
                <a:cubicBezTo>
                  <a:pt x="338298" y="572469"/>
                  <a:pt x="330820" y="577901"/>
                  <a:pt x="323493" y="583393"/>
                </a:cubicBezTo>
                <a:cubicBezTo>
                  <a:pt x="322000" y="584514"/>
                  <a:pt x="320674" y="585713"/>
                  <a:pt x="319333" y="586816"/>
                </a:cubicBezTo>
                <a:cubicBezTo>
                  <a:pt x="324528" y="588282"/>
                  <a:pt x="329280" y="589618"/>
                  <a:pt x="336302" y="591602"/>
                </a:cubicBezTo>
                <a:cubicBezTo>
                  <a:pt x="324634" y="597146"/>
                  <a:pt x="315343" y="602483"/>
                  <a:pt x="304513" y="606492"/>
                </a:cubicBezTo>
                <a:cubicBezTo>
                  <a:pt x="289981" y="611881"/>
                  <a:pt x="274917" y="617184"/>
                  <a:pt x="258894" y="620856"/>
                </a:cubicBezTo>
                <a:cubicBezTo>
                  <a:pt x="234401" y="626478"/>
                  <a:pt x="212786" y="634454"/>
                  <a:pt x="191735" y="643188"/>
                </a:cubicBezTo>
                <a:cubicBezTo>
                  <a:pt x="187059" y="645128"/>
                  <a:pt x="182535" y="648568"/>
                  <a:pt x="176000" y="644094"/>
                </a:cubicBezTo>
                <a:cubicBezTo>
                  <a:pt x="174888" y="643335"/>
                  <a:pt x="169298" y="644180"/>
                  <a:pt x="166252" y="644922"/>
                </a:cubicBezTo>
                <a:cubicBezTo>
                  <a:pt x="143739" y="650396"/>
                  <a:pt x="121637" y="656484"/>
                  <a:pt x="98804" y="661476"/>
                </a:cubicBezTo>
                <a:cubicBezTo>
                  <a:pt x="80328" y="665519"/>
                  <a:pt x="60663" y="667985"/>
                  <a:pt x="40740" y="666710"/>
                </a:cubicBezTo>
                <a:cubicBezTo>
                  <a:pt x="30001" y="666020"/>
                  <a:pt x="19202" y="663873"/>
                  <a:pt x="9316" y="661286"/>
                </a:cubicBezTo>
                <a:cubicBezTo>
                  <a:pt x="467" y="658967"/>
                  <a:pt x="-1316" y="655147"/>
                  <a:pt x="816" y="649715"/>
                </a:cubicBezTo>
                <a:cubicBezTo>
                  <a:pt x="3954" y="641739"/>
                  <a:pt x="11433" y="634911"/>
                  <a:pt x="21638" y="629531"/>
                </a:cubicBezTo>
                <a:cubicBezTo>
                  <a:pt x="39019" y="620356"/>
                  <a:pt x="57145" y="611570"/>
                  <a:pt x="75864" y="603285"/>
                </a:cubicBezTo>
                <a:cubicBezTo>
                  <a:pt x="101926" y="591739"/>
                  <a:pt x="126267" y="579306"/>
                  <a:pt x="146465" y="564408"/>
                </a:cubicBezTo>
                <a:cubicBezTo>
                  <a:pt x="147395" y="563726"/>
                  <a:pt x="148369" y="563062"/>
                  <a:pt x="149223" y="562355"/>
                </a:cubicBezTo>
                <a:cubicBezTo>
                  <a:pt x="149481" y="562148"/>
                  <a:pt x="149406" y="561812"/>
                  <a:pt x="149558" y="561346"/>
                </a:cubicBezTo>
                <a:cubicBezTo>
                  <a:pt x="142459" y="560906"/>
                  <a:pt x="141560" y="558380"/>
                  <a:pt x="144226" y="555337"/>
                </a:cubicBezTo>
                <a:cubicBezTo>
                  <a:pt x="147013" y="552164"/>
                  <a:pt x="149741" y="548740"/>
                  <a:pt x="154021" y="546292"/>
                </a:cubicBezTo>
                <a:cubicBezTo>
                  <a:pt x="161515" y="541998"/>
                  <a:pt x="170197" y="538368"/>
                  <a:pt x="178346" y="534436"/>
                </a:cubicBezTo>
                <a:cubicBezTo>
                  <a:pt x="179428" y="533910"/>
                  <a:pt x="181240" y="533031"/>
                  <a:pt x="181011" y="532600"/>
                </a:cubicBezTo>
                <a:cubicBezTo>
                  <a:pt x="178772" y="528306"/>
                  <a:pt x="185048" y="526151"/>
                  <a:pt x="187988" y="523158"/>
                </a:cubicBezTo>
                <a:cubicBezTo>
                  <a:pt x="193137" y="517916"/>
                  <a:pt x="198849" y="512803"/>
                  <a:pt x="203022" y="507320"/>
                </a:cubicBezTo>
                <a:cubicBezTo>
                  <a:pt x="212435" y="494929"/>
                  <a:pt x="228704" y="485437"/>
                  <a:pt x="243570" y="475323"/>
                </a:cubicBezTo>
                <a:cubicBezTo>
                  <a:pt x="246144" y="473581"/>
                  <a:pt x="248581" y="471779"/>
                  <a:pt x="251094" y="469986"/>
                </a:cubicBezTo>
                <a:cubicBezTo>
                  <a:pt x="242915" y="467287"/>
                  <a:pt x="234781" y="465002"/>
                  <a:pt x="227393" y="462105"/>
                </a:cubicBezTo>
                <a:cubicBezTo>
                  <a:pt x="206175" y="453802"/>
                  <a:pt x="199062" y="434850"/>
                  <a:pt x="212435" y="422485"/>
                </a:cubicBezTo>
                <a:cubicBezTo>
                  <a:pt x="214751" y="420347"/>
                  <a:pt x="218148" y="418381"/>
                  <a:pt x="221789" y="416951"/>
                </a:cubicBezTo>
                <a:cubicBezTo>
                  <a:pt x="248947" y="406250"/>
                  <a:pt x="276563" y="395912"/>
                  <a:pt x="303492" y="385040"/>
                </a:cubicBezTo>
                <a:cubicBezTo>
                  <a:pt x="330073" y="374313"/>
                  <a:pt x="360079" y="367502"/>
                  <a:pt x="389585" y="360156"/>
                </a:cubicBezTo>
                <a:cubicBezTo>
                  <a:pt x="426690" y="350921"/>
                  <a:pt x="464466" y="342567"/>
                  <a:pt x="501525" y="333272"/>
                </a:cubicBezTo>
                <a:cubicBezTo>
                  <a:pt x="550115" y="321088"/>
                  <a:pt x="598447" y="308552"/>
                  <a:pt x="646534" y="295748"/>
                </a:cubicBezTo>
                <a:cubicBezTo>
                  <a:pt x="659954" y="292179"/>
                  <a:pt x="671849" y="286833"/>
                  <a:pt x="684919" y="282780"/>
                </a:cubicBezTo>
                <a:cubicBezTo>
                  <a:pt x="703898" y="276883"/>
                  <a:pt x="723090" y="271201"/>
                  <a:pt x="742602" y="265906"/>
                </a:cubicBezTo>
                <a:cubicBezTo>
                  <a:pt x="748513" y="264303"/>
                  <a:pt x="755870" y="264510"/>
                  <a:pt x="762389" y="263509"/>
                </a:cubicBezTo>
                <a:cubicBezTo>
                  <a:pt x="770325" y="262285"/>
                  <a:pt x="778246" y="260932"/>
                  <a:pt x="785832" y="259146"/>
                </a:cubicBezTo>
                <a:cubicBezTo>
                  <a:pt x="796981" y="256525"/>
                  <a:pt x="807537" y="253051"/>
                  <a:pt x="818870" y="250749"/>
                </a:cubicBezTo>
                <a:cubicBezTo>
                  <a:pt x="826806" y="249136"/>
                  <a:pt x="835701" y="249110"/>
                  <a:pt x="843957" y="247930"/>
                </a:cubicBezTo>
                <a:cubicBezTo>
                  <a:pt x="851116" y="246903"/>
                  <a:pt x="861047" y="246429"/>
                  <a:pt x="864398" y="243644"/>
                </a:cubicBezTo>
                <a:cubicBezTo>
                  <a:pt x="872516" y="236893"/>
                  <a:pt x="884916" y="233651"/>
                  <a:pt x="895442" y="229004"/>
                </a:cubicBezTo>
                <a:cubicBezTo>
                  <a:pt x="913582" y="220985"/>
                  <a:pt x="932821" y="213759"/>
                  <a:pt x="951602" y="206198"/>
                </a:cubicBezTo>
                <a:cubicBezTo>
                  <a:pt x="957238" y="203930"/>
                  <a:pt x="962858" y="201662"/>
                  <a:pt x="968494" y="199395"/>
                </a:cubicBezTo>
                <a:lnTo>
                  <a:pt x="969621" y="200249"/>
                </a:lnTo>
                <a:cubicBezTo>
                  <a:pt x="962645" y="203240"/>
                  <a:pt x="955684" y="206233"/>
                  <a:pt x="948708" y="209224"/>
                </a:cubicBezTo>
                <a:cubicBezTo>
                  <a:pt x="949181" y="209595"/>
                  <a:pt x="949652" y="209957"/>
                  <a:pt x="950139" y="210328"/>
                </a:cubicBezTo>
                <a:cubicBezTo>
                  <a:pt x="958852" y="206594"/>
                  <a:pt x="967671" y="202930"/>
                  <a:pt x="976278" y="199119"/>
                </a:cubicBezTo>
                <a:cubicBezTo>
                  <a:pt x="997786" y="189583"/>
                  <a:pt x="1018989" y="179823"/>
                  <a:pt x="1040709" y="170459"/>
                </a:cubicBezTo>
                <a:cubicBezTo>
                  <a:pt x="1055210" y="164208"/>
                  <a:pt x="1070534" y="158569"/>
                  <a:pt x="1085263" y="152481"/>
                </a:cubicBezTo>
                <a:cubicBezTo>
                  <a:pt x="1093184" y="149205"/>
                  <a:pt x="1101653" y="146075"/>
                  <a:pt x="1107990" y="141945"/>
                </a:cubicBezTo>
                <a:cubicBezTo>
                  <a:pt x="1115027" y="137367"/>
                  <a:pt x="1122185" y="132978"/>
                  <a:pt x="1130244" y="128960"/>
                </a:cubicBezTo>
                <a:cubicBezTo>
                  <a:pt x="1168445" y="109879"/>
                  <a:pt x="1207470" y="91453"/>
                  <a:pt x="1251887" y="77029"/>
                </a:cubicBezTo>
                <a:cubicBezTo>
                  <a:pt x="1256730" y="75451"/>
                  <a:pt x="1260066" y="72459"/>
                  <a:pt x="1264621" y="70510"/>
                </a:cubicBezTo>
                <a:cubicBezTo>
                  <a:pt x="1271795" y="67449"/>
                  <a:pt x="1279244" y="64569"/>
                  <a:pt x="1286859" y="61880"/>
                </a:cubicBezTo>
                <a:cubicBezTo>
                  <a:pt x="1297050" y="58276"/>
                  <a:pt x="1307758" y="55128"/>
                  <a:pt x="1317826" y="51412"/>
                </a:cubicBezTo>
                <a:cubicBezTo>
                  <a:pt x="1326980" y="48032"/>
                  <a:pt x="1335557" y="44144"/>
                  <a:pt x="1344528" y="40428"/>
                </a:cubicBezTo>
                <a:cubicBezTo>
                  <a:pt x="1344209" y="40333"/>
                  <a:pt x="1343218" y="40040"/>
                  <a:pt x="1340584" y="39255"/>
                </a:cubicBezTo>
                <a:cubicBezTo>
                  <a:pt x="1346234" y="38151"/>
                  <a:pt x="1351550" y="37884"/>
                  <a:pt x="1354947" y="36306"/>
                </a:cubicBezTo>
                <a:cubicBezTo>
                  <a:pt x="1362319" y="32883"/>
                  <a:pt x="1368838" y="28840"/>
                  <a:pt x="1375511" y="24942"/>
                </a:cubicBezTo>
                <a:cubicBezTo>
                  <a:pt x="1381482" y="21450"/>
                  <a:pt x="1387299" y="17872"/>
                  <a:pt x="1393012" y="14242"/>
                </a:cubicBezTo>
                <a:cubicBezTo>
                  <a:pt x="1402639" y="8112"/>
                  <a:pt x="1415997" y="7198"/>
                  <a:pt x="1428914" y="6740"/>
                </a:cubicBezTo>
                <a:cubicBezTo>
                  <a:pt x="1442501" y="6257"/>
                  <a:pt x="1456240" y="7034"/>
                  <a:pt x="1469903" y="7465"/>
                </a:cubicBezTo>
                <a:cubicBezTo>
                  <a:pt x="1471823" y="7525"/>
                  <a:pt x="1473621" y="8767"/>
                  <a:pt x="1475478" y="9465"/>
                </a:cubicBezTo>
                <a:cubicBezTo>
                  <a:pt x="1475097" y="9974"/>
                  <a:pt x="1474701" y="10483"/>
                  <a:pt x="1474321" y="10992"/>
                </a:cubicBezTo>
                <a:cubicBezTo>
                  <a:pt x="1486079" y="10638"/>
                  <a:pt x="1498128" y="11017"/>
                  <a:pt x="1509506" y="9629"/>
                </a:cubicBezTo>
                <a:cubicBezTo>
                  <a:pt x="1515721" y="8870"/>
                  <a:pt x="1521677" y="5533"/>
                  <a:pt x="1526186" y="2593"/>
                </a:cubicBezTo>
                <a:close/>
              </a:path>
            </a:pathLst>
          </a:custGeom>
          <a:gradFill rotWithShape="1">
            <a:gsLst>
              <a:gs pos="427">
                <a:srgbClr val="DA841C">
                  <a:alpha val="49786"/>
                </a:srgbClr>
              </a:gs>
              <a:gs pos="35001">
                <a:srgbClr val="DA841C">
                  <a:alpha val="32500"/>
                </a:srgbClr>
              </a:gs>
              <a:gs pos="100000">
                <a:srgbClr val="F3CEA1">
                  <a:alpha val="0"/>
                </a:srgbClr>
              </a:gs>
            </a:gsLst>
            <a:lin ang="5400000" scaled="1"/>
            <a:tileRect/>
          </a:gradFill>
          <a:ln w="893">
            <a:noFill/>
          </a:ln>
        </p:spPr>
        <p:txBody>
          <a:bodyPr/>
          <a:p>
            <a:endParaRPr lang="zh-CN" altLang="en-US"/>
          </a:p>
        </p:txBody>
      </p:sp>
      <p:sp>
        <p:nvSpPr>
          <p:cNvPr id="27673" name="图形 15"/>
          <p:cNvSpPr/>
          <p:nvPr userDrawn="1">
            <p:custDataLst>
              <p:tags r:id="rId25"/>
            </p:custDataLst>
          </p:nvPr>
        </p:nvSpPr>
        <p:spPr>
          <a:xfrm>
            <a:off x="10433051" y="5041900"/>
            <a:ext cx="446616" cy="812800"/>
          </a:xfrm>
          <a:custGeom>
            <a:avLst/>
            <a:gdLst/>
            <a:ahLst/>
            <a:cxnLst>
              <a:cxn ang="0">
                <a:pos x="222121" y="13964"/>
              </a:cxn>
              <a:cxn ang="0">
                <a:pos x="232905" y="37159"/>
              </a:cxn>
              <a:cxn ang="0">
                <a:pos x="235953" y="47248"/>
              </a:cxn>
              <a:cxn ang="0">
                <a:pos x="227482" y="58986"/>
              </a:cxn>
              <a:cxn ang="0">
                <a:pos x="222059" y="63403"/>
              </a:cxn>
              <a:cxn ang="0">
                <a:pos x="216221" y="75503"/>
              </a:cxn>
              <a:cxn ang="0">
                <a:pos x="213692" y="78697"/>
              </a:cxn>
              <a:cxn ang="0">
                <a:pos x="206869" y="92280"/>
              </a:cxn>
              <a:cxn ang="0">
                <a:pos x="197806" y="99206"/>
              </a:cxn>
              <a:cxn ang="0">
                <a:pos x="179961" y="114065"/>
              </a:cxn>
              <a:cxn ang="0">
                <a:pos x="179142" y="136566"/>
              </a:cxn>
              <a:cxn ang="0">
                <a:pos x="178634" y="142144"/>
              </a:cxn>
              <a:cxn ang="0">
                <a:pos x="181942" y="141491"/>
              </a:cxn>
              <a:cxn ang="0">
                <a:pos x="189853" y="142445"/>
              </a:cxn>
              <a:cxn ang="0">
                <a:pos x="193607" y="154618"/>
              </a:cxn>
              <a:cxn ang="0">
                <a:pos x="192187" y="163576"/>
              </a:cxn>
              <a:cxn ang="0">
                <a:pos x="193659" y="189727"/>
              </a:cxn>
              <a:cxn ang="0">
                <a:pos x="199019" y="197389"/>
              </a:cxn>
              <a:cxn ang="0">
                <a:pos x="199331" y="201382"/>
              </a:cxn>
              <a:cxn ang="0">
                <a:pos x="196541" y="205311"/>
              </a:cxn>
              <a:cxn ang="0">
                <a:pos x="192259" y="210413"/>
              </a:cxn>
              <a:cxn ang="0">
                <a:pos x="192259" y="224919"/>
              </a:cxn>
              <a:cxn ang="0">
                <a:pos x="190320" y="222151"/>
              </a:cxn>
              <a:cxn ang="0">
                <a:pos x="189096" y="222451"/>
              </a:cxn>
              <a:cxn ang="0">
                <a:pos x="192725" y="242888"/>
              </a:cxn>
              <a:cxn ang="0">
                <a:pos x="214790" y="242836"/>
              </a:cxn>
              <a:cxn ang="0">
                <a:pos x="224548" y="250012"/>
              </a:cxn>
              <a:cxn ang="0">
                <a:pos x="224724" y="252448"/>
              </a:cxn>
              <a:cxn ang="0">
                <a:pos x="221499" y="268551"/>
              </a:cxn>
              <a:cxn ang="0">
                <a:pos x="239054" y="284156"/>
              </a:cxn>
              <a:cxn ang="0">
                <a:pos x="277595" y="275758"/>
              </a:cxn>
              <a:cxn ang="0">
                <a:pos x="287705" y="277510"/>
              </a:cxn>
              <a:cxn ang="0">
                <a:pos x="316302" y="282072"/>
              </a:cxn>
              <a:cxn ang="0">
                <a:pos x="334095" y="278101"/>
              </a:cxn>
              <a:cxn ang="0">
                <a:pos x="334562" y="279324"/>
              </a:cxn>
              <a:cxn ang="0">
                <a:pos x="329896" y="281969"/>
              </a:cxn>
              <a:cxn ang="0">
                <a:pos x="315068" y="298020"/>
              </a:cxn>
              <a:cxn ang="0">
                <a:pos x="310132" y="302074"/>
              </a:cxn>
              <a:cxn ang="0">
                <a:pos x="294590" y="305879"/>
              </a:cxn>
              <a:cxn ang="0">
                <a:pos x="299370" y="309405"/>
              </a:cxn>
              <a:cxn ang="0">
                <a:pos x="279233" y="317524"/>
              </a:cxn>
              <a:cxn ang="0">
                <a:pos x="265733" y="324284"/>
              </a:cxn>
              <a:cxn ang="0">
                <a:pos x="253021" y="327706"/>
              </a:cxn>
              <a:cxn ang="0">
                <a:pos x="240101" y="327405"/>
              </a:cxn>
              <a:cxn ang="0">
                <a:pos x="235342" y="328867"/>
              </a:cxn>
              <a:cxn ang="0">
                <a:pos x="229774" y="329873"/>
              </a:cxn>
              <a:cxn ang="0">
                <a:pos x="223656" y="330215"/>
              </a:cxn>
              <a:cxn ang="0">
                <a:pos x="219581" y="330288"/>
              </a:cxn>
              <a:cxn ang="0">
                <a:pos x="213090" y="329137"/>
              </a:cxn>
              <a:cxn ang="0">
                <a:pos x="214832" y="335876"/>
              </a:cxn>
              <a:cxn ang="0">
                <a:pos x="216460" y="353825"/>
              </a:cxn>
              <a:cxn ang="0">
                <a:pos x="219488" y="368476"/>
              </a:cxn>
              <a:cxn ang="0">
                <a:pos x="220255" y="371888"/>
              </a:cxn>
              <a:cxn ang="0">
                <a:pos x="224620" y="394222"/>
              </a:cxn>
              <a:cxn ang="0">
                <a:pos x="236824" y="437958"/>
              </a:cxn>
              <a:cxn ang="0">
                <a:pos x="236037" y="442894"/>
              </a:cxn>
              <a:cxn ang="0">
                <a:pos x="233061" y="455026"/>
              </a:cxn>
              <a:cxn ang="0">
                <a:pos x="231992" y="513579"/>
              </a:cxn>
              <a:cxn ang="0">
                <a:pos x="234616" y="529682"/>
              </a:cxn>
              <a:cxn ang="0">
                <a:pos x="234315" y="541523"/>
              </a:cxn>
              <a:cxn ang="0">
                <a:pos x="236472" y="554162"/>
              </a:cxn>
              <a:cxn ang="0">
                <a:pos x="237478" y="559637"/>
              </a:cxn>
              <a:cxn ang="0">
                <a:pos x="235933" y="573635"/>
              </a:cxn>
              <a:cxn ang="0">
                <a:pos x="229794" y="581827"/>
              </a:cxn>
              <a:cxn ang="0">
                <a:pos x="224278" y="605592"/>
              </a:cxn>
              <a:cxn ang="0">
                <a:pos x="223583" y="609024"/>
              </a:cxn>
              <a:cxn ang="0">
                <a:pos x="218108" y="662891"/>
              </a:cxn>
              <a:cxn ang="0">
                <a:pos x="217932" y="688948"/>
              </a:cxn>
              <a:cxn ang="0">
                <a:pos x="216740" y="695408"/>
              </a:cxn>
              <a:cxn ang="0">
                <a:pos x="214428" y="706077"/>
              </a:cxn>
              <a:cxn ang="0">
                <a:pos x="215734" y="721216"/>
              </a:cxn>
              <a:cxn ang="0">
                <a:pos x="219177" y="728868"/>
              </a:cxn>
              <a:cxn ang="0">
                <a:pos x="221126" y="728910"/>
              </a:cxn>
              <a:cxn ang="0">
                <a:pos x="223853" y="730113"/>
              </a:cxn>
              <a:cxn ang="0">
                <a:pos x="228975" y="743727"/>
              </a:cxn>
              <a:cxn ang="0">
                <a:pos x="229380" y="747439"/>
              </a:cxn>
              <a:cxn ang="0">
                <a:pos x="226321" y="743447"/>
              </a:cxn>
              <a:cxn ang="0">
                <a:pos x="225844" y="744100"/>
              </a:cxn>
              <a:cxn ang="0">
                <a:pos x="233620" y="752851"/>
              </a:cxn>
              <a:cxn ang="0">
                <a:pos x="235984" y="754936"/>
              </a:cxn>
              <a:cxn ang="0">
                <a:pos x="253446" y="772842"/>
              </a:cxn>
              <a:cxn ang="0">
                <a:pos x="277284" y="779925"/>
              </a:cxn>
              <a:cxn ang="0">
                <a:pos x="289695" y="779209"/>
              </a:cxn>
              <a:cxn ang="0">
                <a:pos x="302066" y="787546"/>
              </a:cxn>
              <a:cxn ang="0">
                <a:pos x="304295" y="793010"/>
              </a:cxn>
              <a:cxn ang="0">
                <a:pos x="298665" y="800725"/>
              </a:cxn>
              <a:cxn ang="0">
                <a:pos x="227368" y="810554"/>
              </a:cxn>
              <a:cxn ang="0">
                <a:pos x="208994" y="811705"/>
              </a:cxn>
              <a:cxn ang="0">
                <a:pos x="171998" y="810347"/>
              </a:cxn>
              <a:cxn ang="0">
                <a:pos x="165497" y="801077"/>
              </a:cxn>
              <a:cxn ang="0">
                <a:pos x="167353" y="777167"/>
              </a:cxn>
              <a:cxn ang="0">
                <a:pos x="141690" y="780246"/>
              </a:cxn>
              <a:cxn ang="0">
                <a:pos x="101531" y="781490"/>
              </a:cxn>
              <a:cxn ang="0">
                <a:pos x="96689" y="764174"/>
              </a:cxn>
              <a:cxn ang="0">
                <a:pos x="102506" y="739735"/>
              </a:cxn>
              <a:cxn ang="0">
                <a:pos x="104362" y="734996"/>
              </a:cxn>
              <a:cxn ang="0">
                <a:pos x="100702" y="720915"/>
              </a:cxn>
              <a:cxn ang="0">
                <a:pos x="106260" y="716457"/>
              </a:cxn>
              <a:cxn ang="0">
                <a:pos x="106311" y="703724"/>
              </a:cxn>
              <a:cxn ang="0">
                <a:pos x="104994" y="698238"/>
              </a:cxn>
              <a:cxn ang="0">
                <a:pos x="100432" y="676236"/>
              </a:cxn>
              <a:cxn ang="0">
                <a:pos x="100567" y="662352"/>
              </a:cxn>
              <a:cxn ang="0">
                <a:pos x="101562" y="649339"/>
              </a:cxn>
              <a:cxn ang="0">
                <a:pos x="101013" y="588618"/>
              </a:cxn>
              <a:cxn ang="0">
                <a:pos x="104061" y="573096"/>
              </a:cxn>
              <a:cxn ang="0">
                <a:pos x="103750" y="566263"/>
              </a:cxn>
              <a:cxn ang="0">
                <a:pos x="106809" y="550139"/>
              </a:cxn>
              <a:cxn ang="0">
                <a:pos x="110231" y="530615"/>
              </a:cxn>
              <a:cxn ang="0">
                <a:pos x="109567" y="522755"/>
              </a:cxn>
              <a:cxn ang="0">
                <a:pos x="109235" y="520744"/>
              </a:cxn>
              <a:cxn ang="0">
                <a:pos x="111195" y="486734"/>
              </a:cxn>
              <a:cxn ang="0">
                <a:pos x="110324" y="448068"/>
              </a:cxn>
              <a:cxn ang="0">
                <a:pos x="110324" y="464233"/>
              </a:cxn>
              <a:cxn ang="0">
                <a:pos x="107970" y="464264"/>
              </a:cxn>
              <a:cxn ang="0">
                <a:pos x="106104" y="431167"/>
              </a:cxn>
              <a:cxn ang="0">
                <a:pos x="106394" y="402663"/>
              </a:cxn>
              <a:cxn ang="0">
                <a:pos x="103201" y="397364"/>
              </a:cxn>
              <a:cxn ang="0">
                <a:pos x="86382" y="382775"/>
              </a:cxn>
              <a:cxn ang="0">
                <a:pos x="80120" y="377643"/>
              </a:cxn>
              <a:cxn ang="0">
                <a:pos x="69242" y="369659"/>
              </a:cxn>
              <a:cxn ang="0">
                <a:pos x="61767" y="343985"/>
              </a:cxn>
              <a:cxn ang="0">
                <a:pos x="58407" y="335565"/>
              </a:cxn>
              <a:cxn ang="0">
                <a:pos x="36083" y="298849"/>
              </a:cxn>
              <a:cxn ang="0">
                <a:pos x="12431" y="266322"/>
              </a:cxn>
              <a:cxn ang="0">
                <a:pos x="72" y="232104"/>
              </a:cxn>
              <a:cxn ang="0">
                <a:pos x="1057" y="209469"/>
              </a:cxn>
              <a:cxn ang="0">
                <a:pos x="6625" y="198820"/>
              </a:cxn>
              <a:cxn ang="0">
                <a:pos x="71264" y="159284"/>
              </a:cxn>
              <a:cxn ang="0">
                <a:pos x="77849" y="153540"/>
              </a:cxn>
              <a:cxn ang="0">
                <a:pos x="100235" y="117736"/>
              </a:cxn>
              <a:cxn ang="0">
                <a:pos x="111330" y="103064"/>
              </a:cxn>
              <a:cxn ang="0">
                <a:pos x="113549" y="95111"/>
              </a:cxn>
              <a:cxn ang="0">
                <a:pos x="125048" y="79765"/>
              </a:cxn>
              <a:cxn ang="0">
                <a:pos x="129372" y="76094"/>
              </a:cxn>
              <a:cxn ang="0">
                <a:pos x="137625" y="42862"/>
              </a:cxn>
              <a:cxn ang="0">
                <a:pos x="156735" y="8271"/>
              </a:cxn>
              <a:cxn ang="0">
                <a:pos x="190901" y="277"/>
              </a:cxn>
              <a:cxn ang="0">
                <a:pos x="209866" y="11548"/>
              </a:cxn>
              <a:cxn ang="0">
                <a:pos x="222121" y="13964"/>
              </a:cxn>
              <a:cxn ang="0">
                <a:pos x="173792" y="738231"/>
              </a:cxn>
              <a:cxn ang="0">
                <a:pos x="175254" y="725923"/>
              </a:cxn>
              <a:cxn ang="0">
                <a:pos x="173522" y="715150"/>
              </a:cxn>
              <a:cxn ang="0">
                <a:pos x="174601" y="704159"/>
              </a:cxn>
              <a:cxn ang="0">
                <a:pos x="175565" y="698850"/>
              </a:cxn>
              <a:cxn ang="0">
                <a:pos x="172931" y="688886"/>
              </a:cxn>
              <a:cxn ang="0">
                <a:pos x="172745" y="663959"/>
              </a:cxn>
              <a:cxn ang="0">
                <a:pos x="171614" y="653154"/>
              </a:cxn>
              <a:cxn ang="0">
                <a:pos x="175192" y="593284"/>
              </a:cxn>
              <a:cxn ang="0">
                <a:pos x="178593" y="569737"/>
              </a:cxn>
              <a:cxn ang="0">
                <a:pos x="177400" y="556070"/>
              </a:cxn>
              <a:cxn ang="0">
                <a:pos x="170661" y="536680"/>
              </a:cxn>
              <a:cxn ang="0">
                <a:pos x="164004" y="549870"/>
              </a:cxn>
              <a:cxn ang="0">
                <a:pos x="159130" y="572391"/>
              </a:cxn>
              <a:cxn ang="0">
                <a:pos x="150607" y="580935"/>
              </a:cxn>
              <a:cxn ang="0">
                <a:pos x="147279" y="595586"/>
              </a:cxn>
              <a:cxn ang="0">
                <a:pos x="141545" y="651143"/>
              </a:cxn>
              <a:cxn ang="0">
                <a:pos x="142706" y="657530"/>
              </a:cxn>
              <a:cxn ang="0">
                <a:pos x="141285" y="670118"/>
              </a:cxn>
              <a:cxn ang="0">
                <a:pos x="140985" y="675271"/>
              </a:cxn>
              <a:cxn ang="0">
                <a:pos x="143432" y="686843"/>
              </a:cxn>
              <a:cxn ang="0">
                <a:pos x="143007" y="698446"/>
              </a:cxn>
              <a:cxn ang="0">
                <a:pos x="149062" y="703143"/>
              </a:cxn>
              <a:cxn ang="0">
                <a:pos x="150006" y="704221"/>
              </a:cxn>
              <a:cxn ang="0">
                <a:pos x="154215" y="717524"/>
              </a:cxn>
              <a:cxn ang="0">
                <a:pos x="165321" y="733700"/>
              </a:cxn>
              <a:cxn ang="0">
                <a:pos x="170961" y="736437"/>
              </a:cxn>
              <a:cxn ang="0">
                <a:pos x="173802" y="738241"/>
              </a:cxn>
              <a:cxn ang="0">
                <a:pos x="110510" y="432650"/>
              </a:cxn>
              <a:cxn ang="0">
                <a:pos x="110822" y="432712"/>
              </a:cxn>
              <a:cxn ang="0">
                <a:pos x="110822" y="415323"/>
              </a:cxn>
              <a:cxn ang="0">
                <a:pos x="109318" y="415354"/>
              </a:cxn>
              <a:cxn ang="0">
                <a:pos x="110510" y="432660"/>
              </a:cxn>
            </a:cxnLst>
            <a:pathLst>
              <a:path w="859200" h="2087906">
                <a:moveTo>
                  <a:pt x="570439" y="35862"/>
                </a:moveTo>
                <a:cubicBezTo>
                  <a:pt x="569267" y="62171"/>
                  <a:pt x="583647" y="78441"/>
                  <a:pt x="598133" y="95430"/>
                </a:cubicBezTo>
                <a:cubicBezTo>
                  <a:pt x="603538" y="101768"/>
                  <a:pt x="605376" y="112446"/>
                  <a:pt x="605961" y="121340"/>
                </a:cubicBezTo>
                <a:cubicBezTo>
                  <a:pt x="607320" y="141791"/>
                  <a:pt x="603512" y="145279"/>
                  <a:pt x="584206" y="151484"/>
                </a:cubicBezTo>
                <a:cubicBezTo>
                  <a:pt x="578827" y="153215"/>
                  <a:pt x="573235" y="157928"/>
                  <a:pt x="570279" y="162828"/>
                </a:cubicBezTo>
                <a:cubicBezTo>
                  <a:pt x="564394" y="172654"/>
                  <a:pt x="560400" y="183598"/>
                  <a:pt x="555287" y="193903"/>
                </a:cubicBezTo>
                <a:cubicBezTo>
                  <a:pt x="553743" y="197019"/>
                  <a:pt x="551612" y="201040"/>
                  <a:pt x="548790" y="202105"/>
                </a:cubicBezTo>
                <a:cubicBezTo>
                  <a:pt x="532014" y="208522"/>
                  <a:pt x="532839" y="223221"/>
                  <a:pt x="531268" y="236988"/>
                </a:cubicBezTo>
                <a:cubicBezTo>
                  <a:pt x="529031" y="256880"/>
                  <a:pt x="526368" y="258718"/>
                  <a:pt x="507994" y="254776"/>
                </a:cubicBezTo>
                <a:cubicBezTo>
                  <a:pt x="492603" y="267585"/>
                  <a:pt x="477851" y="279887"/>
                  <a:pt x="462166" y="292935"/>
                </a:cubicBezTo>
                <a:cubicBezTo>
                  <a:pt x="477292" y="312507"/>
                  <a:pt x="475667" y="331707"/>
                  <a:pt x="460063" y="350720"/>
                </a:cubicBezTo>
                <a:cubicBezTo>
                  <a:pt x="457799" y="353489"/>
                  <a:pt x="459157" y="359267"/>
                  <a:pt x="458758" y="365046"/>
                </a:cubicBezTo>
                <a:cubicBezTo>
                  <a:pt x="463178" y="364167"/>
                  <a:pt x="465202" y="363714"/>
                  <a:pt x="467253" y="363368"/>
                </a:cubicBezTo>
                <a:cubicBezTo>
                  <a:pt x="474256" y="362170"/>
                  <a:pt x="481792" y="356738"/>
                  <a:pt x="487570" y="365818"/>
                </a:cubicBezTo>
                <a:cubicBezTo>
                  <a:pt x="493588" y="375271"/>
                  <a:pt x="505758" y="382168"/>
                  <a:pt x="497210" y="397080"/>
                </a:cubicBezTo>
                <a:cubicBezTo>
                  <a:pt x="493588" y="403418"/>
                  <a:pt x="493322" y="412392"/>
                  <a:pt x="493562" y="420087"/>
                </a:cubicBezTo>
                <a:cubicBezTo>
                  <a:pt x="494254" y="442216"/>
                  <a:pt x="495985" y="464318"/>
                  <a:pt x="497343" y="487245"/>
                </a:cubicBezTo>
                <a:cubicBezTo>
                  <a:pt x="511776" y="487245"/>
                  <a:pt x="515104" y="494435"/>
                  <a:pt x="511110" y="506923"/>
                </a:cubicBezTo>
                <a:cubicBezTo>
                  <a:pt x="510151" y="509959"/>
                  <a:pt x="512921" y="514193"/>
                  <a:pt x="511909" y="517176"/>
                </a:cubicBezTo>
                <a:cubicBezTo>
                  <a:pt x="510604" y="521090"/>
                  <a:pt x="507329" y="527188"/>
                  <a:pt x="504746" y="527268"/>
                </a:cubicBezTo>
                <a:cubicBezTo>
                  <a:pt x="495159" y="527561"/>
                  <a:pt x="493801" y="533126"/>
                  <a:pt x="493748" y="540369"/>
                </a:cubicBezTo>
                <a:cubicBezTo>
                  <a:pt x="493642" y="552325"/>
                  <a:pt x="493748" y="564255"/>
                  <a:pt x="493748" y="577623"/>
                </a:cubicBezTo>
                <a:cubicBezTo>
                  <a:pt x="491751" y="574747"/>
                  <a:pt x="490260" y="572643"/>
                  <a:pt x="488769" y="570513"/>
                </a:cubicBezTo>
                <a:cubicBezTo>
                  <a:pt x="487730" y="570779"/>
                  <a:pt x="486665" y="571019"/>
                  <a:pt x="485626" y="571285"/>
                </a:cubicBezTo>
                <a:cubicBezTo>
                  <a:pt x="488875" y="589552"/>
                  <a:pt x="492097" y="607820"/>
                  <a:pt x="494946" y="623770"/>
                </a:cubicBezTo>
                <a:cubicBezTo>
                  <a:pt x="514838" y="623770"/>
                  <a:pt x="533238" y="624170"/>
                  <a:pt x="551612" y="623637"/>
                </a:cubicBezTo>
                <a:cubicBezTo>
                  <a:pt x="565193" y="623238"/>
                  <a:pt x="569507" y="634395"/>
                  <a:pt x="576670" y="642064"/>
                </a:cubicBezTo>
                <a:cubicBezTo>
                  <a:pt x="577788" y="643262"/>
                  <a:pt x="577495" y="646298"/>
                  <a:pt x="577123" y="648322"/>
                </a:cubicBezTo>
                <a:cubicBezTo>
                  <a:pt x="574087" y="664033"/>
                  <a:pt x="570865" y="679717"/>
                  <a:pt x="568841" y="689676"/>
                </a:cubicBezTo>
                <a:cubicBezTo>
                  <a:pt x="585617" y="704588"/>
                  <a:pt x="598665" y="716198"/>
                  <a:pt x="613923" y="729752"/>
                </a:cubicBezTo>
                <a:cubicBezTo>
                  <a:pt x="644680" y="723122"/>
                  <a:pt x="678924" y="716172"/>
                  <a:pt x="712902" y="708183"/>
                </a:cubicBezTo>
                <a:cubicBezTo>
                  <a:pt x="722782" y="705866"/>
                  <a:pt x="731196" y="705866"/>
                  <a:pt x="738865" y="712683"/>
                </a:cubicBezTo>
                <a:cubicBezTo>
                  <a:pt x="760887" y="732229"/>
                  <a:pt x="785332" y="733560"/>
                  <a:pt x="812307" y="724400"/>
                </a:cubicBezTo>
                <a:cubicBezTo>
                  <a:pt x="827006" y="719420"/>
                  <a:pt x="842744" y="717503"/>
                  <a:pt x="858002" y="714201"/>
                </a:cubicBezTo>
                <a:cubicBezTo>
                  <a:pt x="858402" y="715240"/>
                  <a:pt x="858801" y="716278"/>
                  <a:pt x="859200" y="717343"/>
                </a:cubicBezTo>
                <a:cubicBezTo>
                  <a:pt x="855206" y="719607"/>
                  <a:pt x="851265" y="721950"/>
                  <a:pt x="847218" y="724134"/>
                </a:cubicBezTo>
                <a:cubicBezTo>
                  <a:pt x="829776" y="733507"/>
                  <a:pt x="817393" y="747221"/>
                  <a:pt x="809138" y="765355"/>
                </a:cubicBezTo>
                <a:cubicBezTo>
                  <a:pt x="807088" y="769908"/>
                  <a:pt x="801390" y="774196"/>
                  <a:pt x="796463" y="775767"/>
                </a:cubicBezTo>
                <a:cubicBezTo>
                  <a:pt x="783894" y="779761"/>
                  <a:pt x="770820" y="782184"/>
                  <a:pt x="756547" y="785539"/>
                </a:cubicBezTo>
                <a:cubicBezTo>
                  <a:pt x="760621" y="788549"/>
                  <a:pt x="763364" y="790572"/>
                  <a:pt x="768823" y="794593"/>
                </a:cubicBezTo>
                <a:cubicBezTo>
                  <a:pt x="750129" y="802076"/>
                  <a:pt x="733406" y="808280"/>
                  <a:pt x="717110" y="815444"/>
                </a:cubicBezTo>
                <a:cubicBezTo>
                  <a:pt x="705286" y="820636"/>
                  <a:pt x="694369" y="827986"/>
                  <a:pt x="682439" y="832805"/>
                </a:cubicBezTo>
                <a:cubicBezTo>
                  <a:pt x="672027" y="837013"/>
                  <a:pt x="660896" y="840315"/>
                  <a:pt x="649792" y="841593"/>
                </a:cubicBezTo>
                <a:cubicBezTo>
                  <a:pt x="638928" y="842844"/>
                  <a:pt x="627690" y="840661"/>
                  <a:pt x="616613" y="840821"/>
                </a:cubicBezTo>
                <a:cubicBezTo>
                  <a:pt x="612539" y="840874"/>
                  <a:pt x="608544" y="843537"/>
                  <a:pt x="604390" y="844575"/>
                </a:cubicBezTo>
                <a:cubicBezTo>
                  <a:pt x="599704" y="845720"/>
                  <a:pt x="594884" y="846626"/>
                  <a:pt x="590091" y="847158"/>
                </a:cubicBezTo>
                <a:cubicBezTo>
                  <a:pt x="584898" y="847744"/>
                  <a:pt x="579626" y="847797"/>
                  <a:pt x="574380" y="848037"/>
                </a:cubicBezTo>
                <a:cubicBezTo>
                  <a:pt x="570891" y="848197"/>
                  <a:pt x="567350" y="848623"/>
                  <a:pt x="563915" y="848223"/>
                </a:cubicBezTo>
                <a:cubicBezTo>
                  <a:pt x="558323" y="847558"/>
                  <a:pt x="552784" y="846279"/>
                  <a:pt x="547245" y="845268"/>
                </a:cubicBezTo>
                <a:cubicBezTo>
                  <a:pt x="548790" y="851046"/>
                  <a:pt x="551080" y="856718"/>
                  <a:pt x="551719" y="862576"/>
                </a:cubicBezTo>
                <a:cubicBezTo>
                  <a:pt x="553423" y="877914"/>
                  <a:pt x="553822" y="893412"/>
                  <a:pt x="555900" y="908670"/>
                </a:cubicBezTo>
                <a:cubicBezTo>
                  <a:pt x="557630" y="921319"/>
                  <a:pt x="560986" y="933755"/>
                  <a:pt x="563675" y="946297"/>
                </a:cubicBezTo>
                <a:cubicBezTo>
                  <a:pt x="564314" y="949253"/>
                  <a:pt x="566338" y="952501"/>
                  <a:pt x="565646" y="955058"/>
                </a:cubicBezTo>
                <a:cubicBezTo>
                  <a:pt x="559787" y="976094"/>
                  <a:pt x="571983" y="993643"/>
                  <a:pt x="576856" y="1012416"/>
                </a:cubicBezTo>
                <a:cubicBezTo>
                  <a:pt x="586629" y="1050042"/>
                  <a:pt x="597973" y="1087242"/>
                  <a:pt x="608198" y="1124736"/>
                </a:cubicBezTo>
                <a:cubicBezTo>
                  <a:pt x="609237" y="1128517"/>
                  <a:pt x="607186" y="1133230"/>
                  <a:pt x="606175" y="1137411"/>
                </a:cubicBezTo>
                <a:cubicBezTo>
                  <a:pt x="603645" y="1147823"/>
                  <a:pt x="598878" y="1158128"/>
                  <a:pt x="598532" y="1168567"/>
                </a:cubicBezTo>
                <a:cubicBezTo>
                  <a:pt x="596854" y="1218655"/>
                  <a:pt x="595843" y="1268797"/>
                  <a:pt x="595789" y="1318939"/>
                </a:cubicBezTo>
                <a:cubicBezTo>
                  <a:pt x="595789" y="1332759"/>
                  <a:pt x="599145" y="1346766"/>
                  <a:pt x="602526" y="1360293"/>
                </a:cubicBezTo>
                <a:cubicBezTo>
                  <a:pt x="605189" y="1370865"/>
                  <a:pt x="605615" y="1379546"/>
                  <a:pt x="601754" y="1390703"/>
                </a:cubicBezTo>
                <a:cubicBezTo>
                  <a:pt x="598612" y="1399810"/>
                  <a:pt x="605109" y="1412219"/>
                  <a:pt x="607293" y="1423163"/>
                </a:cubicBezTo>
                <a:cubicBezTo>
                  <a:pt x="608225" y="1427850"/>
                  <a:pt x="610142" y="1432590"/>
                  <a:pt x="609876" y="1437223"/>
                </a:cubicBezTo>
                <a:cubicBezTo>
                  <a:pt x="609237" y="1449286"/>
                  <a:pt x="609157" y="1461722"/>
                  <a:pt x="605908" y="1473172"/>
                </a:cubicBezTo>
                <a:cubicBezTo>
                  <a:pt x="603858" y="1480388"/>
                  <a:pt x="596482" y="1486087"/>
                  <a:pt x="590144" y="1494209"/>
                </a:cubicBezTo>
                <a:cubicBezTo>
                  <a:pt x="597094" y="1514766"/>
                  <a:pt x="588786" y="1535377"/>
                  <a:pt x="575978" y="1555242"/>
                </a:cubicBezTo>
                <a:cubicBezTo>
                  <a:pt x="574460" y="1557585"/>
                  <a:pt x="574513" y="1561073"/>
                  <a:pt x="574193" y="1564056"/>
                </a:cubicBezTo>
                <a:cubicBezTo>
                  <a:pt x="569374" y="1610150"/>
                  <a:pt x="563888" y="1656218"/>
                  <a:pt x="560133" y="1702392"/>
                </a:cubicBezTo>
                <a:cubicBezTo>
                  <a:pt x="558323" y="1724574"/>
                  <a:pt x="560027" y="1747021"/>
                  <a:pt x="559681" y="1769310"/>
                </a:cubicBezTo>
                <a:cubicBezTo>
                  <a:pt x="559601" y="1774848"/>
                  <a:pt x="557817" y="1780414"/>
                  <a:pt x="556618" y="1785899"/>
                </a:cubicBezTo>
                <a:cubicBezTo>
                  <a:pt x="554595" y="1795060"/>
                  <a:pt x="550893" y="1804113"/>
                  <a:pt x="550680" y="1813300"/>
                </a:cubicBezTo>
                <a:cubicBezTo>
                  <a:pt x="550361" y="1826242"/>
                  <a:pt x="551799" y="1839396"/>
                  <a:pt x="554036" y="1852178"/>
                </a:cubicBezTo>
                <a:cubicBezTo>
                  <a:pt x="555234" y="1859048"/>
                  <a:pt x="559548" y="1865439"/>
                  <a:pt x="562876" y="1871830"/>
                </a:cubicBezTo>
                <a:cubicBezTo>
                  <a:pt x="563276" y="1872576"/>
                  <a:pt x="566977" y="1872789"/>
                  <a:pt x="567882" y="1871937"/>
                </a:cubicBezTo>
                <a:cubicBezTo>
                  <a:pt x="573075" y="1867064"/>
                  <a:pt x="575365" y="1869034"/>
                  <a:pt x="574886" y="1875026"/>
                </a:cubicBezTo>
                <a:cubicBezTo>
                  <a:pt x="573767" y="1888899"/>
                  <a:pt x="580531" y="1899471"/>
                  <a:pt x="588040" y="1909989"/>
                </a:cubicBezTo>
                <a:cubicBezTo>
                  <a:pt x="588999" y="1911321"/>
                  <a:pt x="588520" y="1913690"/>
                  <a:pt x="589079" y="1919522"/>
                </a:cubicBezTo>
                <a:cubicBezTo>
                  <a:pt x="585005" y="1914196"/>
                  <a:pt x="583167" y="1911800"/>
                  <a:pt x="581223" y="1909270"/>
                </a:cubicBezTo>
                <a:cubicBezTo>
                  <a:pt x="580717" y="1909936"/>
                  <a:pt x="579919" y="1910522"/>
                  <a:pt x="579998" y="1910948"/>
                </a:cubicBezTo>
                <a:cubicBezTo>
                  <a:pt x="581836" y="1922691"/>
                  <a:pt x="587694" y="1930706"/>
                  <a:pt x="599970" y="1933422"/>
                </a:cubicBezTo>
                <a:cubicBezTo>
                  <a:pt x="602287" y="1933928"/>
                  <a:pt x="604177" y="1936804"/>
                  <a:pt x="606041" y="1938775"/>
                </a:cubicBezTo>
                <a:cubicBezTo>
                  <a:pt x="620820" y="1954379"/>
                  <a:pt x="633389" y="1973339"/>
                  <a:pt x="650884" y="1984762"/>
                </a:cubicBezTo>
                <a:cubicBezTo>
                  <a:pt x="668326" y="1996186"/>
                  <a:pt x="689682" y="2003775"/>
                  <a:pt x="712104" y="2002950"/>
                </a:cubicBezTo>
                <a:cubicBezTo>
                  <a:pt x="722728" y="2002577"/>
                  <a:pt x="733353" y="2001592"/>
                  <a:pt x="743978" y="2001112"/>
                </a:cubicBezTo>
                <a:cubicBezTo>
                  <a:pt x="763896" y="2000207"/>
                  <a:pt x="768610" y="2003536"/>
                  <a:pt x="775746" y="2022522"/>
                </a:cubicBezTo>
                <a:cubicBezTo>
                  <a:pt x="777530" y="2027315"/>
                  <a:pt x="781764" y="2032028"/>
                  <a:pt x="781471" y="2036555"/>
                </a:cubicBezTo>
                <a:cubicBezTo>
                  <a:pt x="780885" y="2045449"/>
                  <a:pt x="777104" y="2052985"/>
                  <a:pt x="767012" y="2056367"/>
                </a:cubicBezTo>
                <a:cubicBezTo>
                  <a:pt x="707550" y="2076365"/>
                  <a:pt x="647156" y="2088162"/>
                  <a:pt x="583913" y="2081611"/>
                </a:cubicBezTo>
                <a:cubicBezTo>
                  <a:pt x="568415" y="2080013"/>
                  <a:pt x="552065" y="2081504"/>
                  <a:pt x="536727" y="2084567"/>
                </a:cubicBezTo>
                <a:cubicBezTo>
                  <a:pt x="504559" y="2090984"/>
                  <a:pt x="473111" y="2087230"/>
                  <a:pt x="441716" y="2081078"/>
                </a:cubicBezTo>
                <a:cubicBezTo>
                  <a:pt x="429893" y="2078762"/>
                  <a:pt x="424141" y="2069575"/>
                  <a:pt x="425019" y="2057272"/>
                </a:cubicBezTo>
                <a:cubicBezTo>
                  <a:pt x="426431" y="2037194"/>
                  <a:pt x="428135" y="2017116"/>
                  <a:pt x="429786" y="1995867"/>
                </a:cubicBezTo>
                <a:cubicBezTo>
                  <a:pt x="407018" y="1996293"/>
                  <a:pt x="385822" y="1996133"/>
                  <a:pt x="363880" y="2003775"/>
                </a:cubicBezTo>
                <a:cubicBezTo>
                  <a:pt x="330567" y="2015359"/>
                  <a:pt x="295444" y="2019140"/>
                  <a:pt x="260747" y="2006971"/>
                </a:cubicBezTo>
                <a:cubicBezTo>
                  <a:pt x="242746" y="2000660"/>
                  <a:pt x="240403" y="1987905"/>
                  <a:pt x="248311" y="1962501"/>
                </a:cubicBezTo>
                <a:cubicBezTo>
                  <a:pt x="254676" y="1942023"/>
                  <a:pt x="258217" y="1920641"/>
                  <a:pt x="263250" y="1899737"/>
                </a:cubicBezTo>
                <a:cubicBezTo>
                  <a:pt x="264262" y="1895530"/>
                  <a:pt x="265673" y="1891163"/>
                  <a:pt x="268017" y="1887568"/>
                </a:cubicBezTo>
                <a:cubicBezTo>
                  <a:pt x="276272" y="1874813"/>
                  <a:pt x="273449" y="1859954"/>
                  <a:pt x="258617" y="1851406"/>
                </a:cubicBezTo>
                <a:cubicBezTo>
                  <a:pt x="263623" y="1847385"/>
                  <a:pt x="267883" y="1843976"/>
                  <a:pt x="272890" y="1839956"/>
                </a:cubicBezTo>
                <a:cubicBezTo>
                  <a:pt x="268389" y="1830130"/>
                  <a:pt x="262664" y="1819132"/>
                  <a:pt x="273023" y="1807256"/>
                </a:cubicBezTo>
                <a:cubicBezTo>
                  <a:pt x="274834" y="1805178"/>
                  <a:pt x="269481" y="1797936"/>
                  <a:pt x="269641" y="1793169"/>
                </a:cubicBezTo>
                <a:cubicBezTo>
                  <a:pt x="270307" y="1773277"/>
                  <a:pt x="267138" y="1755063"/>
                  <a:pt x="257924" y="1736663"/>
                </a:cubicBezTo>
                <a:cubicBezTo>
                  <a:pt x="253184" y="1727183"/>
                  <a:pt x="257552" y="1713017"/>
                  <a:pt x="258271" y="1701007"/>
                </a:cubicBezTo>
                <a:cubicBezTo>
                  <a:pt x="258936" y="1689823"/>
                  <a:pt x="262797" y="1678186"/>
                  <a:pt x="260827" y="1667588"/>
                </a:cubicBezTo>
                <a:cubicBezTo>
                  <a:pt x="251107" y="1615582"/>
                  <a:pt x="251773" y="1563683"/>
                  <a:pt x="259416" y="1511650"/>
                </a:cubicBezTo>
                <a:cubicBezTo>
                  <a:pt x="261386" y="1498283"/>
                  <a:pt x="265167" y="1485155"/>
                  <a:pt x="267244" y="1471787"/>
                </a:cubicBezTo>
                <a:cubicBezTo>
                  <a:pt x="268123" y="1466115"/>
                  <a:pt x="265727" y="1459964"/>
                  <a:pt x="266446" y="1454239"/>
                </a:cubicBezTo>
                <a:cubicBezTo>
                  <a:pt x="268230" y="1440153"/>
                  <a:pt x="266845" y="1423217"/>
                  <a:pt x="274301" y="1412831"/>
                </a:cubicBezTo>
                <a:cubicBezTo>
                  <a:pt x="286124" y="1396375"/>
                  <a:pt x="275739" y="1378640"/>
                  <a:pt x="283088" y="1362690"/>
                </a:cubicBezTo>
                <a:cubicBezTo>
                  <a:pt x="285538" y="1357364"/>
                  <a:pt x="282156" y="1349295"/>
                  <a:pt x="281384" y="1342505"/>
                </a:cubicBezTo>
                <a:cubicBezTo>
                  <a:pt x="281198" y="1340774"/>
                  <a:pt x="280426" y="1339043"/>
                  <a:pt x="280532" y="1337339"/>
                </a:cubicBezTo>
                <a:cubicBezTo>
                  <a:pt x="282210" y="1308234"/>
                  <a:pt x="284793" y="1279129"/>
                  <a:pt x="285565" y="1249997"/>
                </a:cubicBezTo>
                <a:cubicBezTo>
                  <a:pt x="286444" y="1216977"/>
                  <a:pt x="285778" y="1183905"/>
                  <a:pt x="283328" y="1150699"/>
                </a:cubicBezTo>
                <a:lnTo>
                  <a:pt x="283328" y="1192213"/>
                </a:lnTo>
                <a:cubicBezTo>
                  <a:pt x="281304" y="1192213"/>
                  <a:pt x="279307" y="1192266"/>
                  <a:pt x="277283" y="1192293"/>
                </a:cubicBezTo>
                <a:cubicBezTo>
                  <a:pt x="275606" y="1163960"/>
                  <a:pt x="273209" y="1135653"/>
                  <a:pt x="272490" y="1107294"/>
                </a:cubicBezTo>
                <a:cubicBezTo>
                  <a:pt x="271878" y="1082929"/>
                  <a:pt x="273662" y="1058484"/>
                  <a:pt x="273236" y="1034092"/>
                </a:cubicBezTo>
                <a:cubicBezTo>
                  <a:pt x="273156" y="1029298"/>
                  <a:pt x="267830" y="1020458"/>
                  <a:pt x="265034" y="1020484"/>
                </a:cubicBezTo>
                <a:cubicBezTo>
                  <a:pt x="238805" y="1020884"/>
                  <a:pt x="232600" y="999900"/>
                  <a:pt x="221842" y="983018"/>
                </a:cubicBezTo>
                <a:cubicBezTo>
                  <a:pt x="218274" y="977399"/>
                  <a:pt x="211963" y="972153"/>
                  <a:pt x="205759" y="969837"/>
                </a:cubicBezTo>
                <a:cubicBezTo>
                  <a:pt x="194229" y="965549"/>
                  <a:pt x="184642" y="961928"/>
                  <a:pt x="177825" y="949333"/>
                </a:cubicBezTo>
                <a:cubicBezTo>
                  <a:pt x="166455" y="928349"/>
                  <a:pt x="163100" y="905954"/>
                  <a:pt x="158626" y="883400"/>
                </a:cubicBezTo>
                <a:cubicBezTo>
                  <a:pt x="157135" y="875891"/>
                  <a:pt x="153913" y="868408"/>
                  <a:pt x="149998" y="861777"/>
                </a:cubicBezTo>
                <a:cubicBezTo>
                  <a:pt x="131252" y="830116"/>
                  <a:pt x="112958" y="798135"/>
                  <a:pt x="92667" y="767485"/>
                </a:cubicBezTo>
                <a:cubicBezTo>
                  <a:pt x="73680" y="738779"/>
                  <a:pt x="53363" y="710846"/>
                  <a:pt x="31927" y="683951"/>
                </a:cubicBezTo>
                <a:cubicBezTo>
                  <a:pt x="11103" y="657961"/>
                  <a:pt x="957" y="628723"/>
                  <a:pt x="185" y="596076"/>
                </a:cubicBezTo>
                <a:cubicBezTo>
                  <a:pt x="-268" y="576691"/>
                  <a:pt x="-55" y="557065"/>
                  <a:pt x="2715" y="537946"/>
                </a:cubicBezTo>
                <a:cubicBezTo>
                  <a:pt x="4126" y="528280"/>
                  <a:pt x="10171" y="517921"/>
                  <a:pt x="17014" y="510598"/>
                </a:cubicBezTo>
                <a:cubicBezTo>
                  <a:pt x="62896" y="461548"/>
                  <a:pt x="119402" y="429248"/>
                  <a:pt x="183018" y="409063"/>
                </a:cubicBezTo>
                <a:cubicBezTo>
                  <a:pt x="191486" y="406374"/>
                  <a:pt x="196732" y="402433"/>
                  <a:pt x="199927" y="394311"/>
                </a:cubicBezTo>
                <a:cubicBezTo>
                  <a:pt x="213481" y="360173"/>
                  <a:pt x="233240" y="329949"/>
                  <a:pt x="257418" y="302362"/>
                </a:cubicBezTo>
                <a:cubicBezTo>
                  <a:pt x="267777" y="290539"/>
                  <a:pt x="277310" y="277837"/>
                  <a:pt x="285911" y="264682"/>
                </a:cubicBezTo>
                <a:cubicBezTo>
                  <a:pt x="289613" y="259010"/>
                  <a:pt x="290971" y="251235"/>
                  <a:pt x="291610" y="244258"/>
                </a:cubicBezTo>
                <a:cubicBezTo>
                  <a:pt x="293021" y="228947"/>
                  <a:pt x="306389" y="210999"/>
                  <a:pt x="321141" y="204848"/>
                </a:cubicBezTo>
                <a:cubicBezTo>
                  <a:pt x="325455" y="203064"/>
                  <a:pt x="329982" y="199415"/>
                  <a:pt x="332245" y="195421"/>
                </a:cubicBezTo>
                <a:cubicBezTo>
                  <a:pt x="347157" y="169005"/>
                  <a:pt x="354533" y="140486"/>
                  <a:pt x="353441" y="110076"/>
                </a:cubicBezTo>
                <a:cubicBezTo>
                  <a:pt x="352030" y="70559"/>
                  <a:pt x="371363" y="41987"/>
                  <a:pt x="402518" y="21243"/>
                </a:cubicBezTo>
                <a:cubicBezTo>
                  <a:pt x="428747" y="3748"/>
                  <a:pt x="458838" y="-2217"/>
                  <a:pt x="490260" y="712"/>
                </a:cubicBezTo>
                <a:cubicBezTo>
                  <a:pt x="510870" y="2629"/>
                  <a:pt x="527007" y="12775"/>
                  <a:pt x="538964" y="29658"/>
                </a:cubicBezTo>
                <a:cubicBezTo>
                  <a:pt x="546553" y="40389"/>
                  <a:pt x="554994" y="48138"/>
                  <a:pt x="570439" y="35862"/>
                </a:cubicBezTo>
                <a:close/>
                <a:moveTo>
                  <a:pt x="446322" y="1895876"/>
                </a:moveTo>
                <a:cubicBezTo>
                  <a:pt x="447760" y="1884612"/>
                  <a:pt x="450077" y="1874440"/>
                  <a:pt x="450077" y="1864268"/>
                </a:cubicBezTo>
                <a:cubicBezTo>
                  <a:pt x="450077" y="1854947"/>
                  <a:pt x="449997" y="1844243"/>
                  <a:pt x="445630" y="1836600"/>
                </a:cubicBezTo>
                <a:cubicBezTo>
                  <a:pt x="439000" y="1824990"/>
                  <a:pt x="438733" y="1817561"/>
                  <a:pt x="448399" y="1808374"/>
                </a:cubicBezTo>
                <a:cubicBezTo>
                  <a:pt x="451249" y="1805658"/>
                  <a:pt x="452740" y="1796285"/>
                  <a:pt x="450876" y="1794740"/>
                </a:cubicBezTo>
                <a:cubicBezTo>
                  <a:pt x="442115" y="1787417"/>
                  <a:pt x="441902" y="1777778"/>
                  <a:pt x="444112" y="1769150"/>
                </a:cubicBezTo>
                <a:cubicBezTo>
                  <a:pt x="449678" y="1747554"/>
                  <a:pt x="446828" y="1726464"/>
                  <a:pt x="443633" y="1705135"/>
                </a:cubicBezTo>
                <a:cubicBezTo>
                  <a:pt x="442248" y="1695948"/>
                  <a:pt x="441982" y="1686601"/>
                  <a:pt x="440730" y="1677387"/>
                </a:cubicBezTo>
                <a:cubicBezTo>
                  <a:pt x="433567" y="1625488"/>
                  <a:pt x="446322" y="1574840"/>
                  <a:pt x="449917" y="1523633"/>
                </a:cubicBezTo>
                <a:cubicBezTo>
                  <a:pt x="451355" y="1503263"/>
                  <a:pt x="456388" y="1483424"/>
                  <a:pt x="458652" y="1463160"/>
                </a:cubicBezTo>
                <a:cubicBezTo>
                  <a:pt x="460063" y="1450458"/>
                  <a:pt x="457240" y="1439034"/>
                  <a:pt x="455589" y="1428063"/>
                </a:cubicBezTo>
                <a:cubicBezTo>
                  <a:pt x="452900" y="1410355"/>
                  <a:pt x="443926" y="1393579"/>
                  <a:pt x="438281" y="1378267"/>
                </a:cubicBezTo>
                <a:cubicBezTo>
                  <a:pt x="433008" y="1388093"/>
                  <a:pt x="421957" y="1399783"/>
                  <a:pt x="421185" y="1412139"/>
                </a:cubicBezTo>
                <a:cubicBezTo>
                  <a:pt x="419907" y="1432510"/>
                  <a:pt x="413223" y="1450777"/>
                  <a:pt x="408669" y="1469977"/>
                </a:cubicBezTo>
                <a:cubicBezTo>
                  <a:pt x="405554" y="1483211"/>
                  <a:pt x="403424" y="1494794"/>
                  <a:pt x="386781" y="1491919"/>
                </a:cubicBezTo>
                <a:cubicBezTo>
                  <a:pt x="383612" y="1505473"/>
                  <a:pt x="379618" y="1517349"/>
                  <a:pt x="378233" y="1529545"/>
                </a:cubicBezTo>
                <a:cubicBezTo>
                  <a:pt x="372801" y="1577051"/>
                  <a:pt x="368061" y="1624609"/>
                  <a:pt x="363507" y="1672221"/>
                </a:cubicBezTo>
                <a:cubicBezTo>
                  <a:pt x="363001" y="1677574"/>
                  <a:pt x="364626" y="1683432"/>
                  <a:pt x="366490" y="1688625"/>
                </a:cubicBezTo>
                <a:cubicBezTo>
                  <a:pt x="370590" y="1700155"/>
                  <a:pt x="371363" y="1710567"/>
                  <a:pt x="362841" y="1720952"/>
                </a:cubicBezTo>
                <a:cubicBezTo>
                  <a:pt x="360471" y="1723854"/>
                  <a:pt x="359992" y="1732589"/>
                  <a:pt x="362069" y="1734186"/>
                </a:cubicBezTo>
                <a:cubicBezTo>
                  <a:pt x="373253" y="1742734"/>
                  <a:pt x="371389" y="1752294"/>
                  <a:pt x="368354" y="1763904"/>
                </a:cubicBezTo>
                <a:cubicBezTo>
                  <a:pt x="365877" y="1773410"/>
                  <a:pt x="365105" y="1784275"/>
                  <a:pt x="367262" y="1793701"/>
                </a:cubicBezTo>
                <a:cubicBezTo>
                  <a:pt x="368380" y="1798655"/>
                  <a:pt x="377407" y="1801770"/>
                  <a:pt x="382813" y="1805764"/>
                </a:cubicBezTo>
                <a:cubicBezTo>
                  <a:pt x="383772" y="1806483"/>
                  <a:pt x="384890" y="1807442"/>
                  <a:pt x="385236" y="1808534"/>
                </a:cubicBezTo>
                <a:cubicBezTo>
                  <a:pt x="388911" y="1819904"/>
                  <a:pt x="392426" y="1831328"/>
                  <a:pt x="396047" y="1842698"/>
                </a:cubicBezTo>
                <a:cubicBezTo>
                  <a:pt x="401373" y="1859395"/>
                  <a:pt x="405687" y="1876756"/>
                  <a:pt x="424567" y="1884239"/>
                </a:cubicBezTo>
                <a:cubicBezTo>
                  <a:pt x="429546" y="1886210"/>
                  <a:pt x="434233" y="1888899"/>
                  <a:pt x="439053" y="1891269"/>
                </a:cubicBezTo>
                <a:cubicBezTo>
                  <a:pt x="439692" y="1884319"/>
                  <a:pt x="443367" y="1892174"/>
                  <a:pt x="446349" y="1895902"/>
                </a:cubicBezTo>
                <a:close/>
                <a:moveTo>
                  <a:pt x="283807" y="1111102"/>
                </a:moveTo>
                <a:cubicBezTo>
                  <a:pt x="284074" y="1111155"/>
                  <a:pt x="284340" y="1111208"/>
                  <a:pt x="284606" y="1111262"/>
                </a:cubicBezTo>
                <a:lnTo>
                  <a:pt x="284606" y="1066605"/>
                </a:lnTo>
                <a:lnTo>
                  <a:pt x="280745" y="1066685"/>
                </a:lnTo>
                <a:cubicBezTo>
                  <a:pt x="281757" y="1081491"/>
                  <a:pt x="282796" y="1096296"/>
                  <a:pt x="283807" y="1111128"/>
                </a:cubicBezTo>
                <a:close/>
              </a:path>
            </a:pathLst>
          </a:custGeom>
          <a:gradFill rotWithShape="1">
            <a:gsLst>
              <a:gs pos="22000">
                <a:srgbClr val="DA841C">
                  <a:alpha val="100000"/>
                </a:srgbClr>
              </a:gs>
              <a:gs pos="82001">
                <a:srgbClr val="EDB673">
                  <a:alpha val="100000"/>
                </a:srgbClr>
              </a:gs>
              <a:gs pos="100000">
                <a:srgbClr val="F3CEA1">
                  <a:alpha val="100000"/>
                </a:srgbClr>
              </a:gs>
            </a:gsLst>
            <a:lin ang="0" scaled="1"/>
            <a:tileRect/>
          </a:gradFill>
          <a:ln w="12887">
            <a:noFill/>
          </a:ln>
        </p:spPr>
        <p:txBody>
          <a:bodyPr/>
          <a:p>
            <a:endParaRPr lang="zh-CN" altLang="en-US"/>
          </a:p>
        </p:txBody>
      </p:sp>
      <p:sp>
        <p:nvSpPr>
          <p:cNvPr id="2" name="标题 1"/>
          <p:cNvSpPr>
            <a:spLocks noGrp="1"/>
          </p:cNvSpPr>
          <p:nvPr>
            <p:ph type="title"/>
          </p:nvPr>
        </p:nvSpPr>
        <p:spPr>
          <a:xfrm>
            <a:off x="2089573" y="2891790"/>
            <a:ext cx="7264400" cy="1725930"/>
          </a:xfrm>
        </p:spPr>
        <p:txBody>
          <a:bodyPr wrap="square" anchor="t" anchorCtr="0">
            <a:normAutofit/>
          </a:bodyPr>
          <a:lstStyle>
            <a:lvl1pPr algn="l">
              <a:defRPr sz="5400"/>
            </a:lvl1pPr>
          </a:lstStyle>
          <a:p>
            <a:pPr fontAlgn="auto"/>
            <a:r>
              <a:rPr lang="zh-CN" altLang="en-US" strike="noStrike" noProof="1" dirty="0"/>
              <a:t>单击此处编辑母版标题样式</a:t>
            </a:r>
            <a:endParaRPr lang="zh-CN" altLang="en-US" strike="noStrike" noProof="1" dirty="0"/>
          </a:p>
        </p:txBody>
      </p:sp>
      <p:sp>
        <p:nvSpPr>
          <p:cNvPr id="8" name="节编号 3"/>
          <p:cNvSpPr>
            <a:spLocks noGrp="1"/>
          </p:cNvSpPr>
          <p:nvPr>
            <p:ph type="body" sz="quarter" idx="13" hasCustomPrompt="1"/>
          </p:nvPr>
        </p:nvSpPr>
        <p:spPr>
          <a:xfrm>
            <a:off x="2085340" y="1588135"/>
            <a:ext cx="7264400" cy="1116965"/>
          </a:xfrm>
        </p:spPr>
        <p:txBody>
          <a:bodyPr wrap="none" anchor="b" anchorCtr="0">
            <a:normAutofit/>
          </a:bodyPr>
          <a:lstStyle>
            <a:lvl1pPr marL="0" indent="0" algn="l">
              <a:buNone/>
              <a:defRPr sz="2000" b="1" u="none" strike="noStrike" kern="1200" cap="all" spc="0" normalizeH="0">
                <a:solidFill>
                  <a:schemeClr val="accent1"/>
                </a:solidFill>
                <a:uFillTx/>
              </a:defRPr>
            </a:lvl1pPr>
          </a:lstStyle>
          <a:p>
            <a:pPr lvl="0" fontAlgn="auto"/>
            <a:r>
              <a:rPr lang="zh-CN" altLang="en-US" strike="noStrike" noProof="1" dirty="0"/>
              <a:t>节编号</a:t>
            </a:r>
            <a:endParaRPr lang="zh-CN" altLang="en-US" strike="noStrike" noProof="1" dirty="0"/>
          </a:p>
        </p:txBody>
      </p:sp>
      <p:sp>
        <p:nvSpPr>
          <p:cNvPr id="4" name="日期占位符 4"/>
          <p:cNvSpPr>
            <a:spLocks noGrp="1"/>
          </p:cNvSpPr>
          <p:nvPr>
            <p:ph type="dt" sz="half" idx="10"/>
            <p:custDataLst>
              <p:tags r:id="rId26"/>
            </p:custDataLst>
          </p:nvPr>
        </p:nvSpPr>
        <p:spPr>
          <a:xfrm>
            <a:off x="927100" y="6356350"/>
            <a:ext cx="3657600" cy="365125"/>
          </a:xfrm>
          <a:prstGeom prst="rect">
            <a:avLst/>
          </a:prstGeom>
        </p:spPr>
        <p:txBody>
          <a:bodyPr vert="horz" wrap="square" lIns="91440" tIns="45720" rIns="91440" bIns="45720" rtlCol="0" anchor="ctr"/>
          <a:p>
            <a:fld id="{BB962C8B-B14F-4D97-AF65-F5344CB8AC3E}" type="datetime1">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
        <p:nvSpPr>
          <p:cNvPr id="5" name="页脚占位符 5"/>
          <p:cNvSpPr>
            <a:spLocks noGrp="1"/>
          </p:cNvSpPr>
          <p:nvPr>
            <p:ph type="ftr" sz="quarter" idx="11"/>
            <p:custDataLst>
              <p:tags r:id="rId27"/>
            </p:custDataLst>
          </p:nvPr>
        </p:nvSpPr>
        <p:spPr>
          <a:xfrm>
            <a:off x="5384800" y="6356350"/>
            <a:ext cx="5486400" cy="365125"/>
          </a:xfrm>
          <a:prstGeom prst="rect">
            <a:avLst/>
          </a:prstGeom>
        </p:spPr>
        <p:txBody>
          <a:bodyPr vert="horz" lIns="91440" tIns="45720" rIns="91440" bIns="45720" rtlCol="0" anchor="ctr"/>
          <a:p>
            <a:pPr algn="ctr"/>
            <a:endParaRPr lang="zh-CN" altLang="en-US">
              <a:latin typeface="汉仪书宋二简" panose="02010600000101010101" charset="-122"/>
              <a:ea typeface="汉仪书宋二简" panose="02010600000101010101" charset="-122"/>
            </a:endParaRPr>
          </a:p>
        </p:txBody>
      </p:sp>
      <p:sp>
        <p:nvSpPr>
          <p:cNvPr id="6" name="灯片编号占位符 6"/>
          <p:cNvSpPr>
            <a:spLocks noGrp="1"/>
          </p:cNvSpPr>
          <p:nvPr>
            <p:ph type="sldNum" sz="quarter" idx="12"/>
            <p:custDataLst>
              <p:tags r:id="rId28"/>
            </p:custDataLst>
          </p:nvPr>
        </p:nvSpPr>
        <p:spPr>
          <a:xfrm>
            <a:off x="11671300" y="6356350"/>
            <a:ext cx="3657600" cy="365125"/>
          </a:xfrm>
          <a:prstGeom prst="rect">
            <a:avLst/>
          </a:prstGeom>
        </p:spPr>
        <p:txBody>
          <a:bodyPr vert="horz" wrap="square" lIns="91440" tIns="45720" rIns="91440" bIns="45720" rtlCol="0" anchor="ctr"/>
          <a:p>
            <a:pPr algn="r"/>
            <a:fld id="{9A0DB2DC-4C9A-4742-B13C-FB6460FD3503}" type="slidenum">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0" tIns="0" rIns="0" bIns="0" rtlCol="0" anchor="b">
            <a:normAutofit/>
          </a:bodyPr>
          <a:lstStyle>
            <a:lvl1pPr>
              <a:defRPr lang="zh-CN" altLang="en-US" dirty="0"/>
            </a:lvl1pPr>
          </a:lstStyle>
          <a:p>
            <a:pPr lvl="0" fontAlgn="auto"/>
            <a:r>
              <a:rPr lang="zh-CN" altLang="en-US" strike="noStrike" noProof="1" dirty="0"/>
              <a:t>单击此处编辑母版标题样式</a:t>
            </a:r>
            <a:endParaRPr lang="zh-CN" altLang="en-US" strike="noStrike" noProof="1" dirty="0"/>
          </a:p>
        </p:txBody>
      </p:sp>
      <p:sp>
        <p:nvSpPr>
          <p:cNvPr id="3" name="内容占位符 2"/>
          <p:cNvSpPr>
            <a:spLocks noGrp="1"/>
          </p:cNvSpPr>
          <p:nvPr>
            <p:ph sz="half" idx="1"/>
          </p:nvPr>
        </p:nvSpPr>
        <p:spPr>
          <a:xfrm>
            <a:off x="927947" y="1301750"/>
            <a:ext cx="7098453" cy="4875850"/>
          </a:xfrm>
        </p:spPr>
        <p:txBody>
          <a:bodyPr wrap="square">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trike="noStrike" noProof="1" dirty="0">
                <a:sym typeface="+mn-ea"/>
              </a:rPr>
              <a:t>第</a:t>
            </a:r>
            <a:r>
              <a:rPr lang="zh-CN" altLang="en-US"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trike="noStrike" noProof="1" dirty="0">
                <a:sym typeface="+mn-ea"/>
              </a:rPr>
              <a:t>第</a:t>
            </a:r>
            <a:r>
              <a:rPr lang="zh-CN" altLang="en-US" strike="noStrike" noProof="1" dirty="0"/>
              <a:t>五级</a:t>
            </a:r>
            <a:endParaRPr lang="zh-CN" altLang="en-US" strike="noStrike" noProof="1" dirty="0"/>
          </a:p>
        </p:txBody>
      </p:sp>
      <p:sp>
        <p:nvSpPr>
          <p:cNvPr id="4" name="内容占位符 3"/>
          <p:cNvSpPr>
            <a:spLocks noGrp="1"/>
          </p:cNvSpPr>
          <p:nvPr>
            <p:ph sz="half" idx="2"/>
          </p:nvPr>
        </p:nvSpPr>
        <p:spPr>
          <a:xfrm>
            <a:off x="8229600" y="1301750"/>
            <a:ext cx="7098453" cy="4875850"/>
          </a:xfrm>
        </p:spPr>
        <p:txBody>
          <a:bodyPr wrap="square">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trike="noStrike" noProof="1" dirty="0">
                <a:sym typeface="+mn-ea"/>
              </a:rPr>
              <a:t>第</a:t>
            </a:r>
            <a:r>
              <a:rPr lang="zh-CN" altLang="en-US"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trike="noStrike" noProof="1" dirty="0">
                <a:sym typeface="+mn-ea"/>
              </a:rPr>
              <a:t>第</a:t>
            </a:r>
            <a:r>
              <a:rPr lang="zh-CN" altLang="en-US" strike="noStrike" noProof="1" dirty="0"/>
              <a:t>五级</a:t>
            </a:r>
            <a:endParaRPr lang="zh-CN" altLang="en-US" strike="noStrike" noProof="1" dirty="0"/>
          </a:p>
        </p:txBody>
      </p:sp>
      <p:sp>
        <p:nvSpPr>
          <p:cNvPr id="5" name="日期占位符 4"/>
          <p:cNvSpPr>
            <a:spLocks noGrp="1"/>
          </p:cNvSpPr>
          <p:nvPr>
            <p:ph type="dt" sz="half" idx="10"/>
          </p:nvPr>
        </p:nvSpPr>
        <p:spPr/>
        <p:txBody>
          <a:bodyPr/>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6" name="页脚占位符 5"/>
          <p:cNvSpPr>
            <a:spLocks noGrp="1"/>
          </p:cNvSpPr>
          <p:nvPr>
            <p:ph type="ftr" sz="quarter" idx="11"/>
          </p:nvPr>
        </p:nvSpPr>
        <p:spPr/>
        <p:txBody>
          <a:bodyPr/>
          <a:p>
            <a:pPr lvl="0"/>
            <a:endParaRPr lang="zh-CN" altLang="en-US" dirty="0"/>
          </a:p>
        </p:txBody>
      </p:sp>
      <p:sp>
        <p:nvSpPr>
          <p:cNvPr id="7" name="灯片编号占位符 6"/>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8400" y="1313550"/>
            <a:ext cx="10969200" cy="529200"/>
          </a:xfrm>
        </p:spPr>
        <p:txBody>
          <a:bodyPr vert="horz" lIns="90000" tIns="46800" rIns="90000" bIns="46800" rtlCol="0" anchor="ctr" anchorCtr="0">
            <a:normAutofit/>
          </a:bodyPr>
          <a:lstStyle/>
          <a:p>
            <a:pPr lvl="0"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hasCustomPrompt="1"/>
          </p:nvPr>
        </p:nvSpPr>
        <p:spPr>
          <a:xfrm>
            <a:off x="608400" y="1929150"/>
            <a:ext cx="5342400" cy="2862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608400" y="2247750"/>
            <a:ext cx="5342400" cy="3296700"/>
          </a:xfrm>
        </p:spPr>
        <p:txBody>
          <a:bodyPr vert="horz" lIns="101600" tIns="0" rIns="82550" bIns="0" rtlCol="0">
            <a:normAutofit/>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5" name="文本占位符 4"/>
          <p:cNvSpPr>
            <a:spLocks noGrp="1"/>
          </p:cNvSpPr>
          <p:nvPr>
            <p:ph type="body" sz="quarter" idx="3" hasCustomPrompt="1"/>
          </p:nvPr>
        </p:nvSpPr>
        <p:spPr>
          <a:xfrm>
            <a:off x="6235751" y="1923547"/>
            <a:ext cx="5342400" cy="2862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smtClean="0"/>
              <a:t>单击此处编辑文本</a:t>
            </a:r>
            <a:endParaRPr lang="zh-CN" altLang="en-US" strike="noStrike" noProof="1"/>
          </a:p>
        </p:txBody>
      </p:sp>
      <p:sp>
        <p:nvSpPr>
          <p:cNvPr id="6" name="内容占位符 5"/>
          <p:cNvSpPr>
            <a:spLocks noGrp="1"/>
          </p:cNvSpPr>
          <p:nvPr>
            <p:ph sz="quarter" idx="4"/>
          </p:nvPr>
        </p:nvSpPr>
        <p:spPr>
          <a:xfrm>
            <a:off x="6235751" y="2247750"/>
            <a:ext cx="5342400" cy="3296700"/>
          </a:xfrm>
        </p:spPr>
        <p:txBody>
          <a:bodyPr vert="horz" lIns="101600" tIns="0" rIns="82550" bIns="0" rtlCol="0">
            <a:normAutofit/>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8" name="页脚占位符 7"/>
          <p:cNvSpPr>
            <a:spLocks noGrp="1"/>
          </p:cNvSpPr>
          <p:nvPr>
            <p:ph type="ftr" sz="quarter" idx="11"/>
          </p:nvPr>
        </p:nvSpPr>
        <p:spPr/>
        <p:txBody>
          <a:bodyPr/>
          <a:p>
            <a:pPr fontAlgn="auto"/>
            <a:endParaRPr lang="zh-CN" altLang="en-US" strike="noStrike" noProof="1" dirty="0"/>
          </a:p>
        </p:txBody>
      </p:sp>
      <p:sp>
        <p:nvSpPr>
          <p:cNvPr id="9" name="灯片编号占位符 8"/>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927947" y="1301750"/>
            <a:ext cx="7098453"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dirty="0"/>
              <a:t>单击此处编辑母版标题样式</a:t>
            </a:r>
            <a:endParaRPr lang="zh-CN" altLang="en-US" strike="noStrike" noProof="1" dirty="0"/>
          </a:p>
        </p:txBody>
      </p:sp>
      <p:sp>
        <p:nvSpPr>
          <p:cNvPr id="4" name="内容占位符 3"/>
          <p:cNvSpPr>
            <a:spLocks noGrp="1"/>
          </p:cNvSpPr>
          <p:nvPr>
            <p:ph sz="half" idx="2"/>
          </p:nvPr>
        </p:nvSpPr>
        <p:spPr>
          <a:xfrm>
            <a:off x="927947" y="1875099"/>
            <a:ext cx="7098453" cy="4300276"/>
          </a:xfrm>
        </p:spPr>
        <p:txBody>
          <a:bodyPr wrap="square">
            <a:normAutofit/>
          </a:bodyPr>
          <a:lstStyle>
            <a:lvl1pPr>
              <a:defRPr sz="2200"/>
            </a:lvl1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trike="noStrike" noProof="1" dirty="0">
                <a:sym typeface="+mn-ea"/>
              </a:rPr>
              <a:t>第</a:t>
            </a:r>
            <a:r>
              <a:rPr lang="zh-CN" altLang="en-US"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trike="noStrike" noProof="1" dirty="0">
                <a:sym typeface="+mn-ea"/>
              </a:rPr>
              <a:t>第</a:t>
            </a:r>
            <a:r>
              <a:rPr lang="zh-CN" altLang="en-US" strike="noStrike" noProof="1" dirty="0"/>
              <a:t>五级</a:t>
            </a:r>
            <a:endParaRPr lang="zh-CN" altLang="en-US" strike="noStrike" noProof="1" dirty="0"/>
          </a:p>
        </p:txBody>
      </p:sp>
      <p:sp>
        <p:nvSpPr>
          <p:cNvPr id="5" name="文本占位符 4"/>
          <p:cNvSpPr>
            <a:spLocks noGrp="1"/>
          </p:cNvSpPr>
          <p:nvPr>
            <p:ph type="body" sz="quarter" idx="3" hasCustomPrompt="1"/>
          </p:nvPr>
        </p:nvSpPr>
        <p:spPr>
          <a:xfrm>
            <a:off x="8229600" y="1301750"/>
            <a:ext cx="7098453"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dirty="0"/>
              <a:t>单击此处编辑母版标题样式</a:t>
            </a:r>
            <a:endParaRPr lang="zh-CN" altLang="en-US" strike="noStrike" noProof="1" dirty="0"/>
          </a:p>
        </p:txBody>
      </p:sp>
      <p:sp>
        <p:nvSpPr>
          <p:cNvPr id="6" name="内容占位符 5"/>
          <p:cNvSpPr>
            <a:spLocks noGrp="1"/>
          </p:cNvSpPr>
          <p:nvPr>
            <p:ph sz="quarter" idx="4"/>
          </p:nvPr>
        </p:nvSpPr>
        <p:spPr>
          <a:xfrm>
            <a:off x="8229600" y="1875099"/>
            <a:ext cx="7098453" cy="4300276"/>
          </a:xfrm>
        </p:spPr>
        <p:txBody>
          <a:bodyPr wrap="square">
            <a:normAutofit/>
          </a:bodyPr>
          <a:lstStyle>
            <a:lvl1pPr>
              <a:defRPr sz="2200"/>
            </a:lvl1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trike="noStrike" noProof="1" dirty="0">
                <a:sym typeface="+mn-ea"/>
              </a:rPr>
              <a:t>第</a:t>
            </a:r>
            <a:r>
              <a:rPr lang="zh-CN" altLang="en-US"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trike="noStrike" noProof="1" dirty="0">
                <a:sym typeface="+mn-ea"/>
              </a:rPr>
              <a:t>第</a:t>
            </a:r>
            <a:r>
              <a:rPr lang="zh-CN" altLang="en-US" strike="noStrike" noProof="1" dirty="0"/>
              <a:t>五级</a:t>
            </a:r>
            <a:endParaRPr lang="zh-CN" altLang="en-US" strike="noStrike" noProof="1" dirty="0"/>
          </a:p>
        </p:txBody>
      </p:sp>
      <p:sp>
        <p:nvSpPr>
          <p:cNvPr id="10" name="标题 9"/>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2" name="日期占位符 1"/>
          <p:cNvSpPr>
            <a:spLocks noGrp="1"/>
          </p:cNvSpPr>
          <p:nvPr>
            <p:ph type="dt" sz="half" idx="10"/>
          </p:nvPr>
        </p:nvSpPr>
        <p:spPr/>
        <p:txBody>
          <a:bodyPr/>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7" name="页脚占位符 6"/>
          <p:cNvSpPr>
            <a:spLocks noGrp="1"/>
          </p:cNvSpPr>
          <p:nvPr>
            <p:ph type="ftr" sz="quarter" idx="11"/>
          </p:nvPr>
        </p:nvSpPr>
        <p:spPr/>
        <p:txBody>
          <a:bodyPr/>
          <a:p>
            <a:pPr lvl="0"/>
            <a:endParaRPr lang="zh-CN" altLang="en-US" dirty="0"/>
          </a:p>
        </p:txBody>
      </p:sp>
      <p:sp>
        <p:nvSpPr>
          <p:cNvPr id="8" name="灯片编号占位符 7"/>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rmAutofit/>
          </a:bodyPr>
          <a:lstStyle/>
          <a:p>
            <a:pPr fontAlgn="auto"/>
            <a:r>
              <a:rPr lang="zh-CN" altLang="en-US" strike="noStrike" noProof="1" dirty="0"/>
              <a:t>单击此处编辑母版标题样式</a:t>
            </a:r>
            <a:endParaRPr lang="zh-CN" altLang="en-US" strike="noStrike" noProof="1" dirty="0"/>
          </a:p>
        </p:txBody>
      </p:sp>
      <p:sp>
        <p:nvSpPr>
          <p:cNvPr id="3" name="日期占位符 2"/>
          <p:cNvSpPr>
            <a:spLocks noGrp="1"/>
          </p:cNvSpPr>
          <p:nvPr>
            <p:ph type="dt" sz="half" idx="10"/>
          </p:nvPr>
        </p:nvSpPr>
        <p:spPr/>
        <p:txBody>
          <a:bodyPr/>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4" name="页脚占位符 3"/>
          <p:cNvSpPr>
            <a:spLocks noGrp="1"/>
          </p:cNvSpPr>
          <p:nvPr>
            <p:ph type="ftr" sz="quarter" idx="11"/>
          </p:nvPr>
        </p:nvSpPr>
        <p:spPr/>
        <p:txBody>
          <a:bodyPr/>
          <a:p>
            <a:pPr lvl="0"/>
            <a:endParaRPr lang="zh-CN" altLang="en-US" dirty="0"/>
          </a:p>
        </p:txBody>
      </p:sp>
      <p:sp>
        <p:nvSpPr>
          <p:cNvPr id="5" name="灯片编号占位符 4"/>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3" name="页脚占位符 2"/>
          <p:cNvSpPr>
            <a:spLocks noGrp="1"/>
          </p:cNvSpPr>
          <p:nvPr>
            <p:ph type="ftr" sz="quarter" idx="11"/>
          </p:nvPr>
        </p:nvSpPr>
        <p:spPr/>
        <p:txBody>
          <a:bodyPr/>
          <a:p>
            <a:pPr lvl="0"/>
            <a:endParaRPr lang="zh-CN" altLang="en-US" dirty="0"/>
          </a:p>
        </p:txBody>
      </p:sp>
      <p:sp>
        <p:nvSpPr>
          <p:cNvPr id="4" name="灯片编号占位符 3"/>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nvPr>
        </p:nvSpPr>
        <p:spPr>
          <a:xfrm>
            <a:off x="927947" y="360045"/>
            <a:ext cx="14402647" cy="5817870"/>
          </a:xfrm>
        </p:spPr>
        <p:txBody>
          <a:bodyPr wrap="square">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trike="noStrike" noProof="1" dirty="0">
                <a:sym typeface="+mn-ea"/>
              </a:rPr>
              <a:t>第</a:t>
            </a:r>
            <a:r>
              <a:rPr lang="zh-CN" altLang="en-US"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trike="noStrike" noProof="1" dirty="0">
                <a:sym typeface="+mn-ea"/>
              </a:rPr>
              <a:t>第</a:t>
            </a:r>
            <a:r>
              <a:rPr lang="zh-CN" altLang="en-US" strike="noStrike" noProof="1" dirty="0"/>
              <a:t>五级</a:t>
            </a:r>
            <a:endParaRPr lang="zh-CN" altLang="en-US" strike="noStrike" noProof="1" dirty="0"/>
          </a:p>
        </p:txBody>
      </p:sp>
      <p:sp>
        <p:nvSpPr>
          <p:cNvPr id="2" name="日期占位符 1"/>
          <p:cNvSpPr>
            <a:spLocks noGrp="1"/>
          </p:cNvSpPr>
          <p:nvPr>
            <p:ph type="dt" sz="half" idx="10"/>
          </p:nvPr>
        </p:nvSpPr>
        <p:spPr/>
        <p:txBody>
          <a:bodyPr/>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4" name="页脚占位符 3"/>
          <p:cNvSpPr>
            <a:spLocks noGrp="1"/>
          </p:cNvSpPr>
          <p:nvPr>
            <p:ph type="ftr" sz="quarter" idx="11"/>
          </p:nvPr>
        </p:nvSpPr>
        <p:spPr/>
        <p:txBody>
          <a:bodyPr/>
          <a:p>
            <a:pPr lvl="0"/>
            <a:endParaRPr lang="zh-CN" altLang="en-US" dirty="0"/>
          </a:p>
        </p:txBody>
      </p:sp>
      <p:sp>
        <p:nvSpPr>
          <p:cNvPr id="5" name="灯片编号占位符 4"/>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927947" y="1301750"/>
            <a:ext cx="14398784" cy="405553"/>
          </a:xfrm>
        </p:spPr>
        <p:txBody>
          <a:bodyPr wrap="square" anchor="t">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fontAlgn="auto"/>
            <a:r>
              <a:rPr lang="zh-CN" altLang="en-US" strike="noStrike" noProof="1" dirty="0"/>
              <a:t>单击此处编辑副标题</a:t>
            </a:r>
            <a:endParaRPr lang="zh-CN" altLang="en-US" strike="noStrike" noProof="1" dirty="0"/>
          </a:p>
        </p:txBody>
      </p:sp>
      <p:sp>
        <p:nvSpPr>
          <p:cNvPr id="4" name="标题 3"/>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2" name="日期占位符 1"/>
          <p:cNvSpPr>
            <a:spLocks noGrp="1"/>
          </p:cNvSpPr>
          <p:nvPr>
            <p:ph type="dt" sz="half" idx="10"/>
          </p:nvPr>
        </p:nvSpPr>
        <p:spPr/>
        <p:txBody>
          <a:bodyPr/>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5" name="页脚占位符 4"/>
          <p:cNvSpPr>
            <a:spLocks noGrp="1"/>
          </p:cNvSpPr>
          <p:nvPr>
            <p:ph type="ftr" sz="quarter" idx="11"/>
          </p:nvPr>
        </p:nvSpPr>
        <p:spPr/>
        <p:txBody>
          <a:bodyPr/>
          <a:p>
            <a:pPr lvl="0"/>
            <a:endParaRPr lang="zh-CN" altLang="en-US" dirty="0"/>
          </a:p>
        </p:txBody>
      </p:sp>
      <p:sp>
        <p:nvSpPr>
          <p:cNvPr id="6" name="灯片编号占位符 5"/>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28674" name="矩形 6"/>
          <p:cNvSpPr/>
          <p:nvPr userDrawn="1">
            <p:custDataLst>
              <p:tags r:id="rId2"/>
            </p:custDataLst>
          </p:nvPr>
        </p:nvSpPr>
        <p:spPr>
          <a:xfrm flipH="1">
            <a:off x="0" y="0"/>
            <a:ext cx="16256000" cy="6858000"/>
          </a:xfrm>
          <a:prstGeom prst="rect">
            <a:avLst/>
          </a:prstGeom>
          <a:gradFill rotWithShape="1">
            <a:gsLst>
              <a:gs pos="0">
                <a:schemeClr val="bg1"/>
              </a:gs>
              <a:gs pos="100000">
                <a:schemeClr val="bg2"/>
              </a:gs>
            </a:gsLst>
            <a:lin ang="8100000" scaled="1"/>
            <a:tileRect/>
          </a:gradFill>
          <a:ln w="12887">
            <a:noFill/>
          </a:ln>
        </p:spPr>
        <p:txBody>
          <a:bodyPr anchor="ctr" anchorCtr="0"/>
          <a:p>
            <a:pPr lvl="0"/>
            <a:endParaRPr lang="zh-CN" altLang="en-US">
              <a:latin typeface="汉仪书宋二简" panose="02010600000101010101" charset="-122"/>
              <a:ea typeface="汉仪书宋二简" panose="02010600000101010101" charset="-122"/>
            </a:endParaRPr>
          </a:p>
        </p:txBody>
      </p:sp>
      <p:sp>
        <p:nvSpPr>
          <p:cNvPr id="28675" name="矩形: 单圆角 7"/>
          <p:cNvSpPr/>
          <p:nvPr userDrawn="1">
            <p:custDataLst>
              <p:tags r:id="rId3"/>
            </p:custDataLst>
          </p:nvPr>
        </p:nvSpPr>
        <p:spPr>
          <a:xfrm flipH="1">
            <a:off x="0" y="4814888"/>
            <a:ext cx="16256000" cy="2043112"/>
          </a:xfrm>
          <a:custGeom>
            <a:avLst/>
            <a:gdLst/>
            <a:ahLst/>
            <a:cxnLst>
              <a:cxn ang="16200000">
                <a:pos x="6096000" y="0"/>
              </a:cxn>
              <a:cxn ang="10800000">
                <a:pos x="0" y="1021872"/>
              </a:cxn>
              <a:cxn ang="5400000">
                <a:pos x="6096000" y="2043744"/>
              </a:cxn>
              <a:cxn ang="0">
                <a:pos x="12192000" y="1021872"/>
              </a:cxn>
            </a:cxnLst>
            <a:pathLst>
              <a:path w="12192000" h="2043744">
                <a:moveTo>
                  <a:pt x="0" y="0"/>
                </a:moveTo>
                <a:lnTo>
                  <a:pt x="11462219" y="0"/>
                </a:lnTo>
                <a:cubicBezTo>
                  <a:pt x="11865265" y="0"/>
                  <a:pt x="12191999" y="326734"/>
                  <a:pt x="12191999" y="729780"/>
                </a:cubicBezTo>
                <a:lnTo>
                  <a:pt x="12192000" y="2043744"/>
                </a:lnTo>
                <a:lnTo>
                  <a:pt x="0" y="2043744"/>
                </a:lnTo>
                <a:close/>
              </a:path>
            </a:pathLst>
          </a:custGeom>
          <a:gradFill rotWithShape="1">
            <a:gsLst>
              <a:gs pos="0">
                <a:srgbClr val="F4D6B2"/>
              </a:gs>
              <a:gs pos="100000">
                <a:schemeClr val="bg2">
                  <a:alpha val="0"/>
                </a:schemeClr>
              </a:gs>
            </a:gsLst>
            <a:lin ang="5400000" scaled="1"/>
            <a:tileRect/>
          </a:gradFill>
          <a:ln w="12887">
            <a:noFill/>
          </a:ln>
        </p:spPr>
        <p:txBody>
          <a:bodyPr/>
          <a:p>
            <a:endParaRPr lang="zh-CN" altLang="en-US"/>
          </a:p>
        </p:txBody>
      </p:sp>
      <p:sp>
        <p:nvSpPr>
          <p:cNvPr id="28676" name="任意多边形: 形状 8"/>
          <p:cNvSpPr/>
          <p:nvPr userDrawn="1">
            <p:custDataLst>
              <p:tags r:id="rId4"/>
            </p:custDataLst>
          </p:nvPr>
        </p:nvSpPr>
        <p:spPr>
          <a:xfrm flipH="1">
            <a:off x="1562100" y="946150"/>
            <a:ext cx="825500" cy="92075"/>
          </a:xfrm>
          <a:custGeom>
            <a:avLst/>
            <a:gdLst/>
            <a:ahLst/>
            <a:cxnLst>
              <a:cxn ang="0">
                <a:pos x="573081" y="0"/>
              </a:cxn>
              <a:cxn ang="0">
                <a:pos x="619095" y="46013"/>
              </a:cxn>
              <a:cxn ang="0">
                <a:pos x="573081" y="92027"/>
              </a:cxn>
              <a:cxn ang="0">
                <a:pos x="527067" y="46013"/>
              </a:cxn>
              <a:cxn ang="0">
                <a:pos x="573081" y="0"/>
              </a:cxn>
              <a:cxn ang="0">
                <a:pos x="397392" y="0"/>
              </a:cxn>
              <a:cxn ang="0">
                <a:pos x="443405" y="46013"/>
              </a:cxn>
              <a:cxn ang="0">
                <a:pos x="397392" y="92027"/>
              </a:cxn>
              <a:cxn ang="0">
                <a:pos x="351378" y="46013"/>
              </a:cxn>
              <a:cxn ang="0">
                <a:pos x="397392" y="0"/>
              </a:cxn>
              <a:cxn ang="0">
                <a:pos x="221702" y="0"/>
              </a:cxn>
              <a:cxn ang="0">
                <a:pos x="267716" y="46013"/>
              </a:cxn>
              <a:cxn ang="0">
                <a:pos x="221702" y="92027"/>
              </a:cxn>
              <a:cxn ang="0">
                <a:pos x="175689" y="46013"/>
              </a:cxn>
              <a:cxn ang="0">
                <a:pos x="221702" y="0"/>
              </a:cxn>
              <a:cxn ang="0">
                <a:pos x="46013" y="0"/>
              </a:cxn>
              <a:cxn ang="0">
                <a:pos x="92027" y="46013"/>
              </a:cxn>
              <a:cxn ang="0">
                <a:pos x="46013" y="92027"/>
              </a:cxn>
              <a:cxn ang="0">
                <a:pos x="0" y="46013"/>
              </a:cxn>
              <a:cxn ang="0">
                <a:pos x="46013" y="0"/>
              </a:cxn>
            </a:cxnLst>
            <a:pathLst>
              <a:path w="537028" h="79828">
                <a:moveTo>
                  <a:pt x="497114" y="0"/>
                </a:moveTo>
                <a:cubicBezTo>
                  <a:pt x="519158" y="0"/>
                  <a:pt x="537028" y="17870"/>
                  <a:pt x="537028" y="39914"/>
                </a:cubicBezTo>
                <a:cubicBezTo>
                  <a:pt x="537028" y="61958"/>
                  <a:pt x="519158" y="79828"/>
                  <a:pt x="497114" y="79828"/>
                </a:cubicBezTo>
                <a:cubicBezTo>
                  <a:pt x="475070" y="79828"/>
                  <a:pt x="457200" y="61958"/>
                  <a:pt x="457200" y="39914"/>
                </a:cubicBezTo>
                <a:cubicBezTo>
                  <a:pt x="457200" y="17870"/>
                  <a:pt x="475070" y="0"/>
                  <a:pt x="497114" y="0"/>
                </a:cubicBezTo>
                <a:close/>
                <a:moveTo>
                  <a:pt x="344714" y="0"/>
                </a:moveTo>
                <a:cubicBezTo>
                  <a:pt x="366758" y="0"/>
                  <a:pt x="384628" y="17870"/>
                  <a:pt x="384628" y="39914"/>
                </a:cubicBezTo>
                <a:cubicBezTo>
                  <a:pt x="384628" y="61958"/>
                  <a:pt x="366758" y="79828"/>
                  <a:pt x="344714" y="79828"/>
                </a:cubicBezTo>
                <a:cubicBezTo>
                  <a:pt x="322670" y="79828"/>
                  <a:pt x="304800" y="61958"/>
                  <a:pt x="304800" y="39914"/>
                </a:cubicBezTo>
                <a:cubicBezTo>
                  <a:pt x="304800" y="17870"/>
                  <a:pt x="322670" y="0"/>
                  <a:pt x="344714" y="0"/>
                </a:cubicBezTo>
                <a:close/>
                <a:moveTo>
                  <a:pt x="192314" y="0"/>
                </a:moveTo>
                <a:cubicBezTo>
                  <a:pt x="214358" y="0"/>
                  <a:pt x="232228" y="17870"/>
                  <a:pt x="232228" y="39914"/>
                </a:cubicBezTo>
                <a:cubicBezTo>
                  <a:pt x="232228" y="61958"/>
                  <a:pt x="214358" y="79828"/>
                  <a:pt x="192314" y="79828"/>
                </a:cubicBezTo>
                <a:cubicBezTo>
                  <a:pt x="170270" y="79828"/>
                  <a:pt x="152400" y="61958"/>
                  <a:pt x="152400" y="39914"/>
                </a:cubicBezTo>
                <a:cubicBezTo>
                  <a:pt x="152400" y="17870"/>
                  <a:pt x="170270" y="0"/>
                  <a:pt x="192314" y="0"/>
                </a:cubicBezTo>
                <a:close/>
                <a:moveTo>
                  <a:pt x="39914" y="0"/>
                </a:moveTo>
                <a:cubicBezTo>
                  <a:pt x="61958" y="0"/>
                  <a:pt x="79828" y="17870"/>
                  <a:pt x="79828" y="39914"/>
                </a:cubicBezTo>
                <a:cubicBezTo>
                  <a:pt x="79828" y="61958"/>
                  <a:pt x="61958" y="79828"/>
                  <a:pt x="39914" y="79828"/>
                </a:cubicBezTo>
                <a:cubicBezTo>
                  <a:pt x="17870" y="79828"/>
                  <a:pt x="0" y="61958"/>
                  <a:pt x="0" y="39914"/>
                </a:cubicBezTo>
                <a:cubicBezTo>
                  <a:pt x="0" y="17870"/>
                  <a:pt x="17870" y="0"/>
                  <a:pt x="39914" y="0"/>
                </a:cubicBezTo>
                <a:close/>
              </a:path>
            </a:pathLst>
          </a:custGeom>
          <a:gradFill rotWithShape="1">
            <a:gsLst>
              <a:gs pos="0">
                <a:schemeClr val="accent1"/>
              </a:gs>
              <a:gs pos="100000">
                <a:srgbClr val="F9E7D0"/>
              </a:gs>
            </a:gsLst>
            <a:lin ang="0" scaled="1"/>
            <a:tileRect/>
          </a:gradFill>
          <a:ln w="12887">
            <a:noFill/>
          </a:ln>
        </p:spPr>
        <p:txBody>
          <a:bodyPr/>
          <a:p>
            <a:endParaRPr lang="zh-CN" altLang="en-US"/>
          </a:p>
        </p:txBody>
      </p:sp>
      <p:sp>
        <p:nvSpPr>
          <p:cNvPr id="28677" name="椭圆 11"/>
          <p:cNvSpPr/>
          <p:nvPr userDrawn="1">
            <p:custDataLst>
              <p:tags r:id="rId5"/>
            </p:custDataLst>
          </p:nvPr>
        </p:nvSpPr>
        <p:spPr>
          <a:xfrm flipH="1">
            <a:off x="1037167" y="2033588"/>
            <a:ext cx="1570567" cy="1179512"/>
          </a:xfrm>
          <a:prstGeom prst="ellipse">
            <a:avLst/>
          </a:prstGeom>
          <a:gradFill rotWithShape="1">
            <a:gsLst>
              <a:gs pos="0">
                <a:srgbClr val="F4D6B2">
                  <a:alpha val="50000"/>
                </a:srgbClr>
              </a:gs>
              <a:gs pos="100000">
                <a:srgbClr val="F4D6B2">
                  <a:alpha val="0"/>
                </a:srgbClr>
              </a:gs>
            </a:gsLst>
            <a:lin ang="8100000" scaled="1"/>
            <a:tileRect/>
          </a:gradFill>
          <a:ln w="12887">
            <a:noFill/>
          </a:ln>
        </p:spPr>
        <p:txBody>
          <a:bodyPr anchor="ctr" anchorCtr="0"/>
          <a:p>
            <a:pPr lvl="0"/>
            <a:endParaRPr lang="zh-CN" altLang="en-US">
              <a:latin typeface="汉仪书宋二简" panose="02010600000101010101" charset="-122"/>
              <a:ea typeface="汉仪书宋二简" panose="02010600000101010101" charset="-122"/>
            </a:endParaRPr>
          </a:p>
        </p:txBody>
      </p:sp>
      <p:cxnSp>
        <p:nvCxnSpPr>
          <p:cNvPr id="13" name="直接连接符 12"/>
          <p:cNvCxnSpPr/>
          <p:nvPr userDrawn="1">
            <p:custDataLst>
              <p:tags r:id="rId6"/>
            </p:custDataLst>
          </p:nvPr>
        </p:nvCxnSpPr>
        <p:spPr>
          <a:xfrm>
            <a:off x="4817533" y="5362575"/>
            <a:ext cx="3871383" cy="0"/>
          </a:xfrm>
          <a:prstGeom prst="line">
            <a:avLst/>
          </a:prstGeom>
          <a:ln w="12700" cap="rnd">
            <a:solidFill>
              <a:schemeClr val="accent1">
                <a:alpha val="70000"/>
              </a:schemeClr>
            </a:solidFill>
          </a:ln>
        </p:spPr>
        <p:style>
          <a:lnRef idx="1">
            <a:schemeClr val="accent1"/>
          </a:lnRef>
          <a:fillRef idx="0">
            <a:schemeClr val="accent1"/>
          </a:fillRef>
          <a:effectRef idx="0">
            <a:schemeClr val="accent1"/>
          </a:effectRef>
          <a:fontRef idx="minor">
            <a:schemeClr val="tx1"/>
          </a:fontRef>
        </p:style>
      </p:cxnSp>
      <p:sp>
        <p:nvSpPr>
          <p:cNvPr id="28679" name="任意多边形: 形状 14"/>
          <p:cNvSpPr/>
          <p:nvPr userDrawn="1">
            <p:custDataLst>
              <p:tags r:id="rId7"/>
            </p:custDataLst>
          </p:nvPr>
        </p:nvSpPr>
        <p:spPr>
          <a:xfrm>
            <a:off x="8587317" y="5275263"/>
            <a:ext cx="4904316" cy="1582737"/>
          </a:xfrm>
          <a:custGeom>
            <a:avLst/>
            <a:gdLst/>
            <a:ahLst/>
            <a:cxnLst>
              <a:cxn ang="0">
                <a:pos x="2737324" y="23"/>
              </a:cxn>
              <a:cxn ang="0">
                <a:pos x="2042418" y="154809"/>
              </a:cxn>
              <a:cxn ang="0">
                <a:pos x="2483563" y="460086"/>
              </a:cxn>
              <a:cxn ang="0">
                <a:pos x="541434" y="809141"/>
              </a:cxn>
              <a:cxn ang="0">
                <a:pos x="2303" y="1572387"/>
              </a:cxn>
              <a:cxn ang="0">
                <a:pos x="0" y="1582420"/>
              </a:cxn>
              <a:cxn ang="0">
                <a:pos x="2518104" y="1582420"/>
              </a:cxn>
              <a:cxn ang="0">
                <a:pos x="2458570" y="1538144"/>
              </a:cxn>
              <a:cxn ang="0">
                <a:pos x="2166914" y="1069815"/>
              </a:cxn>
              <a:cxn ang="0">
                <a:pos x="3642592" y="708485"/>
              </a:cxn>
              <a:cxn ang="0">
                <a:pos x="3249427" y="406060"/>
              </a:cxn>
              <a:cxn ang="0">
                <a:pos x="3501270" y="229124"/>
              </a:cxn>
              <a:cxn ang="0">
                <a:pos x="2962699" y="3430"/>
              </a:cxn>
              <a:cxn ang="0">
                <a:pos x="2737324" y="23"/>
              </a:cxn>
            </a:cxnLst>
            <a:pathLst>
              <a:path w="3677038" h="1582725">
                <a:moveTo>
                  <a:pt x="2737141" y="24"/>
                </a:moveTo>
                <a:cubicBezTo>
                  <a:pt x="2449368" y="864"/>
                  <a:pt x="2035200" y="23951"/>
                  <a:pt x="2042281" y="154839"/>
                </a:cubicBezTo>
                <a:cubicBezTo>
                  <a:pt x="2046401" y="230994"/>
                  <a:pt x="2733544" y="351099"/>
                  <a:pt x="2483397" y="460175"/>
                </a:cubicBezTo>
                <a:cubicBezTo>
                  <a:pt x="2233250" y="569251"/>
                  <a:pt x="1020369" y="554834"/>
                  <a:pt x="541398" y="809297"/>
                </a:cubicBezTo>
                <a:cubicBezTo>
                  <a:pt x="182168" y="1000144"/>
                  <a:pt x="47290" y="1389794"/>
                  <a:pt x="2303" y="1572691"/>
                </a:cubicBezTo>
                <a:lnTo>
                  <a:pt x="0" y="1582725"/>
                </a:lnTo>
                <a:lnTo>
                  <a:pt x="2517935" y="1582725"/>
                </a:lnTo>
                <a:lnTo>
                  <a:pt x="2458405" y="1538441"/>
                </a:lnTo>
                <a:cubicBezTo>
                  <a:pt x="2309659" y="1424104"/>
                  <a:pt x="2029344" y="1181496"/>
                  <a:pt x="2166769" y="1070022"/>
                </a:cubicBezTo>
                <a:cubicBezTo>
                  <a:pt x="2350002" y="921390"/>
                  <a:pt x="3461941" y="819270"/>
                  <a:pt x="3642348" y="708622"/>
                </a:cubicBezTo>
                <a:cubicBezTo>
                  <a:pt x="3822755" y="597974"/>
                  <a:pt x="3240350" y="481347"/>
                  <a:pt x="3249209" y="406139"/>
                </a:cubicBezTo>
                <a:cubicBezTo>
                  <a:pt x="3229493" y="324438"/>
                  <a:pt x="3362762" y="294383"/>
                  <a:pt x="3501035" y="229169"/>
                </a:cubicBezTo>
                <a:lnTo>
                  <a:pt x="2962500" y="3431"/>
                </a:lnTo>
                <a:cubicBezTo>
                  <a:pt x="2914946" y="1936"/>
                  <a:pt x="2833066" y="-256"/>
                  <a:pt x="2737141" y="24"/>
                </a:cubicBezTo>
                <a:close/>
              </a:path>
            </a:pathLst>
          </a:custGeom>
          <a:gradFill rotWithShape="1">
            <a:gsLst>
              <a:gs pos="0">
                <a:srgbClr val="FFFFFF">
                  <a:alpha val="100000"/>
                </a:srgbClr>
              </a:gs>
              <a:gs pos="42999">
                <a:srgbClr val="FFFFFF">
                  <a:alpha val="57001"/>
                </a:srgbClr>
              </a:gs>
              <a:gs pos="100000">
                <a:srgbClr val="FFFFFF">
                  <a:alpha val="0"/>
                </a:srgbClr>
              </a:gs>
            </a:gsLst>
            <a:lin ang="5400000" scaled="1"/>
            <a:tileRect/>
          </a:gradFill>
          <a:ln w="12887">
            <a:noFill/>
          </a:ln>
        </p:spPr>
        <p:txBody>
          <a:bodyPr/>
          <a:p>
            <a:endParaRPr lang="zh-CN" altLang="en-US"/>
          </a:p>
        </p:txBody>
      </p:sp>
      <p:sp>
        <p:nvSpPr>
          <p:cNvPr id="28680" name="任意多边形: 形状 15"/>
          <p:cNvSpPr/>
          <p:nvPr userDrawn="1">
            <p:custDataLst>
              <p:tags r:id="rId8"/>
            </p:custDataLst>
          </p:nvPr>
        </p:nvSpPr>
        <p:spPr>
          <a:xfrm flipH="1">
            <a:off x="11368617" y="1604963"/>
            <a:ext cx="3333749" cy="4270375"/>
          </a:xfrm>
          <a:custGeom>
            <a:avLst/>
            <a:gdLst/>
            <a:ahLst/>
            <a:cxnLst>
              <a:cxn ang="0">
                <a:pos x="2499360" y="3404386"/>
              </a:cxn>
              <a:cxn ang="0">
                <a:pos x="0" y="4271010"/>
              </a:cxn>
              <a:cxn ang="0">
                <a:pos x="0" y="866764"/>
              </a:cxn>
              <a:cxn ang="0">
                <a:pos x="2499360" y="0"/>
              </a:cxn>
              <a:cxn ang="0">
                <a:pos x="2499360" y="3404386"/>
              </a:cxn>
            </a:cxnLst>
            <a:pathLst>
              <a:path w="2845549" h="4654316">
                <a:moveTo>
                  <a:pt x="2845550" y="3709916"/>
                </a:moveTo>
                <a:lnTo>
                  <a:pt x="0" y="4654316"/>
                </a:lnTo>
                <a:lnTo>
                  <a:pt x="0" y="944553"/>
                </a:lnTo>
                <a:lnTo>
                  <a:pt x="2845550" y="0"/>
                </a:lnTo>
                <a:lnTo>
                  <a:pt x="2845550" y="3709916"/>
                </a:lnTo>
                <a:close/>
              </a:path>
            </a:pathLst>
          </a:custGeom>
          <a:gradFill rotWithShape="1">
            <a:gsLst>
              <a:gs pos="999">
                <a:srgbClr val="DA841C">
                  <a:alpha val="100000"/>
                </a:srgbClr>
              </a:gs>
              <a:gs pos="50999">
                <a:srgbClr val="EDB673">
                  <a:alpha val="100000"/>
                </a:srgbClr>
              </a:gs>
              <a:gs pos="98291">
                <a:srgbClr val="F3CEA1">
                  <a:alpha val="100000"/>
                </a:srgbClr>
              </a:gs>
            </a:gsLst>
            <a:lin ang="0" scaled="1"/>
            <a:tileRect/>
          </a:gradFill>
          <a:ln w="12887">
            <a:noFill/>
          </a:ln>
        </p:spPr>
        <p:txBody>
          <a:bodyPr/>
          <a:p>
            <a:endParaRPr lang="zh-CN" altLang="en-US"/>
          </a:p>
        </p:txBody>
      </p:sp>
      <p:sp>
        <p:nvSpPr>
          <p:cNvPr id="28681" name="任意多边形: 形状 16"/>
          <p:cNvSpPr/>
          <p:nvPr userDrawn="1">
            <p:custDataLst>
              <p:tags r:id="rId9"/>
            </p:custDataLst>
          </p:nvPr>
        </p:nvSpPr>
        <p:spPr>
          <a:xfrm flipH="1">
            <a:off x="14698133" y="2243138"/>
            <a:ext cx="402167" cy="3636962"/>
          </a:xfrm>
          <a:custGeom>
            <a:avLst/>
            <a:gdLst/>
            <a:ahLst/>
            <a:cxnLst>
              <a:cxn ang="0">
                <a:pos x="0" y="0"/>
              </a:cxn>
              <a:cxn ang="0">
                <a:pos x="302260" y="0"/>
              </a:cxn>
              <a:cxn ang="0">
                <a:pos x="302260" y="3636645"/>
              </a:cxn>
              <a:cxn ang="0">
                <a:pos x="147986" y="3636645"/>
              </a:cxn>
              <a:cxn ang="0">
                <a:pos x="0" y="3482087"/>
              </a:cxn>
              <a:cxn ang="0">
                <a:pos x="0" y="0"/>
              </a:cxn>
              <a:cxn ang="0">
                <a:pos x="0" y="0"/>
              </a:cxn>
            </a:cxnLst>
            <a:pathLst>
              <a:path w="344374" h="3963585">
                <a:moveTo>
                  <a:pt x="0" y="0"/>
                </a:moveTo>
                <a:lnTo>
                  <a:pt x="344375" y="0"/>
                </a:lnTo>
                <a:lnTo>
                  <a:pt x="344375" y="3963585"/>
                </a:lnTo>
                <a:lnTo>
                  <a:pt x="168605" y="3963585"/>
                </a:lnTo>
                <a:cubicBezTo>
                  <a:pt x="75613" y="3963585"/>
                  <a:pt x="0" y="3888125"/>
                  <a:pt x="0" y="3795133"/>
                </a:cubicBezTo>
                <a:lnTo>
                  <a:pt x="0" y="0"/>
                </a:lnTo>
                <a:lnTo>
                  <a:pt x="0" y="0"/>
                </a:lnTo>
                <a:close/>
              </a:path>
            </a:pathLst>
          </a:custGeom>
          <a:solidFill>
            <a:srgbClr val="F9E7D0"/>
          </a:solidFill>
          <a:ln w="12887">
            <a:noFill/>
          </a:ln>
        </p:spPr>
        <p:txBody>
          <a:bodyPr/>
          <a:p>
            <a:endParaRPr lang="zh-CN" altLang="en-US"/>
          </a:p>
        </p:txBody>
      </p:sp>
      <p:sp>
        <p:nvSpPr>
          <p:cNvPr id="19" name="任意多边形: 形状 18"/>
          <p:cNvSpPr/>
          <p:nvPr userDrawn="1">
            <p:custDataLst>
              <p:tags r:id="rId10"/>
            </p:custDataLst>
          </p:nvPr>
        </p:nvSpPr>
        <p:spPr>
          <a:xfrm flipH="1">
            <a:off x="12502727" y="3826510"/>
            <a:ext cx="757766" cy="1678305"/>
          </a:xfrm>
          <a:custGeom>
            <a:avLst/>
            <a:gdLst>
              <a:gd name="connsiteX0" fmla="*/ 646674 w 646826"/>
              <a:gd name="connsiteY0" fmla="*/ 1614437 h 1828775"/>
              <a:gd name="connsiteX1" fmla="*/ 610 w 646826"/>
              <a:gd name="connsiteY1" fmla="*/ 1828776 h 1828775"/>
              <a:gd name="connsiteX2" fmla="*/ 0 w 646826"/>
              <a:gd name="connsiteY2" fmla="*/ 347462 h 1828775"/>
              <a:gd name="connsiteX3" fmla="*/ 236291 w 646826"/>
              <a:gd name="connsiteY3" fmla="*/ 16655 h 1828775"/>
              <a:gd name="connsiteX4" fmla="*/ 236291 w 646826"/>
              <a:gd name="connsiteY4" fmla="*/ 16655 h 1828775"/>
              <a:gd name="connsiteX5" fmla="*/ 646217 w 646826"/>
              <a:gd name="connsiteY5" fmla="*/ 318040 h 1828775"/>
              <a:gd name="connsiteX6" fmla="*/ 646827 w 646826"/>
              <a:gd name="connsiteY6" fmla="*/ 1614590 h 18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826" h="1828775">
                <a:moveTo>
                  <a:pt x="646674" y="1614437"/>
                </a:moveTo>
                <a:lnTo>
                  <a:pt x="610" y="1828776"/>
                </a:lnTo>
                <a:lnTo>
                  <a:pt x="0" y="347462"/>
                </a:lnTo>
                <a:cubicBezTo>
                  <a:pt x="0" y="198218"/>
                  <a:pt x="96650" y="62999"/>
                  <a:pt x="236291" y="16655"/>
                </a:cubicBezTo>
                <a:lnTo>
                  <a:pt x="236291" y="16655"/>
                </a:lnTo>
                <a:cubicBezTo>
                  <a:pt x="442245" y="-51641"/>
                  <a:pt x="646064" y="98213"/>
                  <a:pt x="646217" y="318040"/>
                </a:cubicBezTo>
                <a:lnTo>
                  <a:pt x="646827" y="1614590"/>
                </a:lnTo>
                <a:close/>
              </a:path>
            </a:pathLst>
          </a:custGeom>
          <a:solidFill>
            <a:srgbClr val="FFFFFF"/>
          </a:solidFill>
          <a:ln w="12887" cap="flat">
            <a:noFill/>
            <a:prstDash val="solid"/>
            <a:miter/>
          </a:ln>
          <a:effectLst>
            <a:innerShdw blurRad="190500" dist="127000" dir="18900000">
              <a:schemeClr val="accent1">
                <a:alpha val="50000"/>
              </a:schemeClr>
            </a:innerShdw>
          </a:effectLst>
        </p:spPr>
        <p:txBody>
          <a:bodyPr rtlCol="0" anchor="ctr"/>
          <a:lstStyle/>
          <a:p>
            <a:pPr fontAlgn="auto"/>
            <a:endParaRPr lang="zh-CN" altLang="en-US" strike="noStrike" noProof="1"/>
          </a:p>
        </p:txBody>
      </p:sp>
      <p:sp>
        <p:nvSpPr>
          <p:cNvPr id="28683" name="任意多边形: 形状 20"/>
          <p:cNvSpPr/>
          <p:nvPr userDrawn="1">
            <p:custDataLst>
              <p:tags r:id="rId11"/>
            </p:custDataLst>
          </p:nvPr>
        </p:nvSpPr>
        <p:spPr>
          <a:xfrm flipH="1" flipV="1">
            <a:off x="9721851" y="2476500"/>
            <a:ext cx="3539067" cy="3897313"/>
          </a:xfrm>
          <a:custGeom>
            <a:avLst/>
            <a:gdLst/>
            <a:ahLst/>
            <a:cxnLst>
              <a:cxn ang="0">
                <a:pos x="2628320" y="3896995"/>
              </a:cxn>
              <a:cxn ang="0">
                <a:pos x="2654300" y="1807602"/>
              </a:cxn>
              <a:cxn ang="0">
                <a:pos x="2356556" y="1700471"/>
              </a:cxn>
              <a:cxn ang="0">
                <a:pos x="2356556" y="1288229"/>
              </a:cxn>
              <a:cxn ang="0">
                <a:pos x="2356556" y="872662"/>
              </a:cxn>
              <a:cxn ang="0">
                <a:pos x="2356556" y="514311"/>
              </a:cxn>
              <a:cxn ang="0">
                <a:pos x="2356556" y="0"/>
              </a:cxn>
              <a:cxn ang="0">
                <a:pos x="0" y="847967"/>
              </a:cxn>
              <a:cxn ang="0">
                <a:pos x="0" y="1288229"/>
              </a:cxn>
              <a:cxn ang="0">
                <a:pos x="3843" y="1288229"/>
              </a:cxn>
              <a:cxn ang="0">
                <a:pos x="3815" y="1360906"/>
              </a:cxn>
              <a:cxn ang="0">
                <a:pos x="0" y="1362279"/>
              </a:cxn>
              <a:cxn ang="0">
                <a:pos x="0" y="1720630"/>
              </a:cxn>
              <a:cxn ang="0">
                <a:pos x="0" y="1802541"/>
              </a:cxn>
              <a:cxn ang="0">
                <a:pos x="0" y="2160891"/>
              </a:cxn>
              <a:cxn ang="0">
                <a:pos x="3512" y="2160891"/>
              </a:cxn>
              <a:cxn ang="0">
                <a:pos x="3491" y="2215051"/>
              </a:cxn>
              <a:cxn ang="0">
                <a:pos x="203527" y="2518679"/>
              </a:cxn>
              <a:cxn ang="0">
                <a:pos x="267152" y="2532951"/>
              </a:cxn>
              <a:cxn ang="0">
                <a:pos x="2628320" y="3896995"/>
              </a:cxn>
            </a:cxnLst>
            <a:pathLst>
              <a:path w="2790978" h="3738051">
                <a:moveTo>
                  <a:pt x="2763661" y="3738051"/>
                </a:moveTo>
                <a:lnTo>
                  <a:pt x="2790978" y="1740783"/>
                </a:lnTo>
                <a:lnTo>
                  <a:pt x="2477903" y="1637612"/>
                </a:lnTo>
                <a:lnTo>
                  <a:pt x="2477903" y="1240609"/>
                </a:lnTo>
                <a:lnTo>
                  <a:pt x="2477903" y="840404"/>
                </a:lnTo>
                <a:lnTo>
                  <a:pt x="2477903" y="495300"/>
                </a:lnTo>
                <a:lnTo>
                  <a:pt x="2477903" y="0"/>
                </a:lnTo>
                <a:lnTo>
                  <a:pt x="0" y="816622"/>
                </a:lnTo>
                <a:lnTo>
                  <a:pt x="0" y="1240609"/>
                </a:lnTo>
                <a:lnTo>
                  <a:pt x="4041" y="1240609"/>
                </a:lnTo>
                <a:cubicBezTo>
                  <a:pt x="4031" y="1263939"/>
                  <a:pt x="4022" y="1287270"/>
                  <a:pt x="4012" y="1310600"/>
                </a:cubicBezTo>
                <a:lnTo>
                  <a:pt x="0" y="1311922"/>
                </a:lnTo>
                <a:lnTo>
                  <a:pt x="0" y="1657026"/>
                </a:lnTo>
                <a:lnTo>
                  <a:pt x="0" y="1735909"/>
                </a:lnTo>
                <a:lnTo>
                  <a:pt x="0" y="2081013"/>
                </a:lnTo>
                <a:lnTo>
                  <a:pt x="3693" y="2081013"/>
                </a:lnTo>
                <a:cubicBezTo>
                  <a:pt x="3686" y="2098399"/>
                  <a:pt x="3678" y="2115785"/>
                  <a:pt x="3671" y="2133171"/>
                </a:cubicBezTo>
                <a:cubicBezTo>
                  <a:pt x="3671" y="2264955"/>
                  <a:pt x="89706" y="2384611"/>
                  <a:pt x="214008" y="2425575"/>
                </a:cubicBezTo>
                <a:cubicBezTo>
                  <a:pt x="236535" y="2432986"/>
                  <a:pt x="258925" y="2437433"/>
                  <a:pt x="280909" y="2439319"/>
                </a:cubicBezTo>
                <a:cubicBezTo>
                  <a:pt x="1090282" y="2873885"/>
                  <a:pt x="2074485" y="3377936"/>
                  <a:pt x="2763661" y="3738051"/>
                </a:cubicBezTo>
                <a:close/>
              </a:path>
            </a:pathLst>
          </a:custGeom>
          <a:gradFill rotWithShape="1">
            <a:gsLst>
              <a:gs pos="0">
                <a:srgbClr val="FFFFFF">
                  <a:alpha val="20000"/>
                </a:srgbClr>
              </a:gs>
              <a:gs pos="100000">
                <a:srgbClr val="FFFFFF">
                  <a:alpha val="0"/>
                </a:srgbClr>
              </a:gs>
            </a:gsLst>
            <a:lin ang="0" scaled="1"/>
            <a:tileRect/>
          </a:gradFill>
          <a:ln w="9525">
            <a:noFill/>
          </a:ln>
        </p:spPr>
        <p:txBody>
          <a:bodyPr/>
          <a:p>
            <a:endParaRPr lang="zh-CN" altLang="en-US"/>
          </a:p>
        </p:txBody>
      </p:sp>
      <p:sp>
        <p:nvSpPr>
          <p:cNvPr id="28684" name="任意多边形: 形状 21"/>
          <p:cNvSpPr/>
          <p:nvPr userDrawn="1">
            <p:custDataLst>
              <p:tags r:id="rId12"/>
            </p:custDataLst>
          </p:nvPr>
        </p:nvSpPr>
        <p:spPr>
          <a:xfrm flipH="1">
            <a:off x="10204451" y="3376613"/>
            <a:ext cx="3056467" cy="2632075"/>
          </a:xfrm>
          <a:custGeom>
            <a:avLst/>
            <a:gdLst/>
            <a:ahLst/>
            <a:cxnLst>
              <a:cxn ang="0">
                <a:pos x="2268905" y="0"/>
              </a:cxn>
              <a:cxn ang="0">
                <a:pos x="2287601" y="977945"/>
              </a:cxn>
              <a:cxn ang="0">
                <a:pos x="2292350" y="977945"/>
              </a:cxn>
              <a:cxn ang="0">
                <a:pos x="2292350" y="1133318"/>
              </a:cxn>
              <a:cxn ang="0">
                <a:pos x="2292350" y="1226330"/>
              </a:cxn>
              <a:cxn ang="0">
                <a:pos x="2292350" y="1256288"/>
              </a:cxn>
              <a:cxn ang="0">
                <a:pos x="2292350" y="1282139"/>
              </a:cxn>
              <a:cxn ang="0">
                <a:pos x="2292350" y="1349300"/>
              </a:cxn>
              <a:cxn ang="0">
                <a:pos x="2292350" y="1375151"/>
              </a:cxn>
              <a:cxn ang="0">
                <a:pos x="2292350" y="1405109"/>
              </a:cxn>
              <a:cxn ang="0">
                <a:pos x="2292350" y="1498121"/>
              </a:cxn>
              <a:cxn ang="0">
                <a:pos x="2292350" y="1653494"/>
              </a:cxn>
              <a:cxn ang="0">
                <a:pos x="2287601" y="1653494"/>
              </a:cxn>
              <a:cxn ang="0">
                <a:pos x="2268905" y="2631440"/>
              </a:cxn>
              <a:cxn ang="0">
                <a:pos x="0" y="1888600"/>
              </a:cxn>
              <a:cxn ang="0">
                <a:pos x="0" y="1739779"/>
              </a:cxn>
              <a:cxn ang="0">
                <a:pos x="0" y="1653494"/>
              </a:cxn>
              <a:cxn ang="0">
                <a:pos x="0" y="1498121"/>
              </a:cxn>
              <a:cxn ang="0">
                <a:pos x="0" y="1405109"/>
              </a:cxn>
              <a:cxn ang="0">
                <a:pos x="0" y="1375151"/>
              </a:cxn>
              <a:cxn ang="0">
                <a:pos x="0" y="1349300"/>
              </a:cxn>
              <a:cxn ang="0">
                <a:pos x="0" y="1282139"/>
              </a:cxn>
              <a:cxn ang="0">
                <a:pos x="0" y="1256288"/>
              </a:cxn>
              <a:cxn ang="0">
                <a:pos x="0" y="1226330"/>
              </a:cxn>
              <a:cxn ang="0">
                <a:pos x="0" y="1133318"/>
              </a:cxn>
              <a:cxn ang="0">
                <a:pos x="0" y="977945"/>
              </a:cxn>
              <a:cxn ang="0">
                <a:pos x="0" y="891660"/>
              </a:cxn>
              <a:cxn ang="0">
                <a:pos x="0" y="742839"/>
              </a:cxn>
              <a:cxn ang="0">
                <a:pos x="2268905" y="0"/>
              </a:cxn>
            </a:cxnLst>
            <a:pathLst>
              <a:path w="2292073" h="2725529">
                <a:moveTo>
                  <a:pt x="2268631" y="0"/>
                </a:moveTo>
                <a:lnTo>
                  <a:pt x="2287325" y="1012913"/>
                </a:lnTo>
                <a:lnTo>
                  <a:pt x="2292073" y="1012913"/>
                </a:lnTo>
                <a:lnTo>
                  <a:pt x="2292073" y="1173841"/>
                </a:lnTo>
                <a:lnTo>
                  <a:pt x="2292073" y="1270179"/>
                </a:lnTo>
                <a:lnTo>
                  <a:pt x="2292073" y="1301208"/>
                </a:lnTo>
                <a:lnTo>
                  <a:pt x="2292073" y="1327983"/>
                </a:lnTo>
                <a:lnTo>
                  <a:pt x="2292073" y="1397546"/>
                </a:lnTo>
                <a:lnTo>
                  <a:pt x="2292073" y="1424321"/>
                </a:lnTo>
                <a:lnTo>
                  <a:pt x="2292073" y="1455350"/>
                </a:lnTo>
                <a:lnTo>
                  <a:pt x="2292073" y="1551688"/>
                </a:lnTo>
                <a:lnTo>
                  <a:pt x="2292073" y="1712616"/>
                </a:lnTo>
                <a:lnTo>
                  <a:pt x="2287325" y="1712616"/>
                </a:lnTo>
                <a:lnTo>
                  <a:pt x="2268631" y="2725529"/>
                </a:lnTo>
                <a:cubicBezTo>
                  <a:pt x="2192850" y="2709448"/>
                  <a:pt x="323540" y="2032396"/>
                  <a:pt x="0" y="1956129"/>
                </a:cubicBezTo>
                <a:lnTo>
                  <a:pt x="0" y="1801987"/>
                </a:lnTo>
                <a:lnTo>
                  <a:pt x="0" y="1712616"/>
                </a:lnTo>
                <a:lnTo>
                  <a:pt x="0" y="1551688"/>
                </a:lnTo>
                <a:lnTo>
                  <a:pt x="0" y="1455350"/>
                </a:lnTo>
                <a:lnTo>
                  <a:pt x="0" y="1424321"/>
                </a:lnTo>
                <a:lnTo>
                  <a:pt x="0" y="1397546"/>
                </a:lnTo>
                <a:lnTo>
                  <a:pt x="0" y="1327983"/>
                </a:lnTo>
                <a:lnTo>
                  <a:pt x="0" y="1301208"/>
                </a:lnTo>
                <a:lnTo>
                  <a:pt x="0" y="1270179"/>
                </a:lnTo>
                <a:lnTo>
                  <a:pt x="0" y="1173841"/>
                </a:lnTo>
                <a:lnTo>
                  <a:pt x="0" y="1012913"/>
                </a:lnTo>
                <a:lnTo>
                  <a:pt x="0" y="923542"/>
                </a:lnTo>
                <a:lnTo>
                  <a:pt x="0" y="769400"/>
                </a:lnTo>
                <a:cubicBezTo>
                  <a:pt x="323540" y="693133"/>
                  <a:pt x="2192850" y="16081"/>
                  <a:pt x="2268631" y="0"/>
                </a:cubicBezTo>
                <a:close/>
              </a:path>
            </a:pathLst>
          </a:custGeom>
          <a:gradFill rotWithShape="1">
            <a:gsLst>
              <a:gs pos="0">
                <a:srgbClr val="FFFFFF">
                  <a:alpha val="20000"/>
                </a:srgbClr>
              </a:gs>
              <a:gs pos="100000">
                <a:srgbClr val="FFFFFF">
                  <a:alpha val="0"/>
                </a:srgbClr>
              </a:gs>
            </a:gsLst>
            <a:lin ang="0" scaled="1"/>
            <a:tileRect/>
          </a:gradFill>
          <a:ln w="9525">
            <a:noFill/>
          </a:ln>
        </p:spPr>
        <p:txBody>
          <a:bodyPr/>
          <a:p>
            <a:endParaRPr lang="zh-CN" altLang="en-US"/>
          </a:p>
        </p:txBody>
      </p:sp>
      <p:sp>
        <p:nvSpPr>
          <p:cNvPr id="28685" name="图形 28"/>
          <p:cNvSpPr/>
          <p:nvPr userDrawn="1">
            <p:custDataLst>
              <p:tags r:id="rId13"/>
            </p:custDataLst>
          </p:nvPr>
        </p:nvSpPr>
        <p:spPr>
          <a:xfrm flipH="1">
            <a:off x="12259733" y="4829175"/>
            <a:ext cx="726017" cy="628650"/>
          </a:xfrm>
          <a:custGeom>
            <a:avLst/>
            <a:gdLst/>
            <a:ahLst/>
            <a:cxnLst>
              <a:cxn ang="0">
                <a:pos x="463111" y="533227"/>
              </a:cxn>
              <a:cxn ang="0">
                <a:pos x="460762" y="532678"/>
              </a:cxn>
              <a:cxn ang="0">
                <a:pos x="446484" y="528666"/>
              </a:cxn>
              <a:cxn ang="0">
                <a:pos x="434749" y="523726"/>
              </a:cxn>
              <a:cxn ang="0">
                <a:pos x="400203" y="490276"/>
              </a:cxn>
              <a:cxn ang="0">
                <a:pos x="350407" y="457605"/>
              </a:cxn>
              <a:cxn ang="0">
                <a:pos x="332597" y="445141"/>
              </a:cxn>
              <a:cxn ang="0">
                <a:pos x="309288" y="418607"/>
              </a:cxn>
              <a:cxn ang="0">
                <a:pos x="277370" y="377051"/>
              </a:cxn>
              <a:cxn ang="0">
                <a:pos x="268879" y="367990"/>
              </a:cxn>
              <a:cxn ang="0">
                <a:pos x="254288" y="348340"/>
              </a:cxn>
              <a:cxn ang="0">
                <a:pos x="249574" y="347740"/>
              </a:cxn>
              <a:cxn ang="0">
                <a:pos x="218965" y="373656"/>
              </a:cxn>
              <a:cxn ang="0">
                <a:pos x="206571" y="389625"/>
              </a:cxn>
              <a:cxn ang="0">
                <a:pos x="222699" y="400359"/>
              </a:cxn>
              <a:cxn ang="0">
                <a:pos x="235878" y="413262"/>
              </a:cxn>
              <a:cxn ang="0">
                <a:pos x="248231" y="424915"/>
              </a:cxn>
              <a:cxn ang="0">
                <a:pos x="256290" y="436983"/>
              </a:cxn>
              <a:cxn ang="0">
                <a:pos x="264257" y="444929"/>
              </a:cxn>
              <a:cxn ang="0">
                <a:pos x="267754" y="452428"/>
              </a:cxn>
              <a:cxn ang="0">
                <a:pos x="281788" y="463888"/>
              </a:cxn>
              <a:cxn ang="0">
                <a:pos x="286688" y="463280"/>
              </a:cxn>
              <a:cxn ang="0">
                <a:pos x="298279" y="463195"/>
              </a:cxn>
              <a:cxn ang="0">
                <a:pos x="320076" y="465070"/>
              </a:cxn>
              <a:cxn ang="0">
                <a:pos x="328415" y="478251"/>
              </a:cxn>
              <a:cxn ang="0">
                <a:pos x="325822" y="507656"/>
              </a:cxn>
              <a:cxn ang="0">
                <a:pos x="318658" y="512756"/>
              </a:cxn>
              <a:cxn ang="0">
                <a:pos x="320922" y="516616"/>
              </a:cxn>
              <a:cxn ang="0">
                <a:pos x="325086" y="537863"/>
              </a:cxn>
              <a:cxn ang="0">
                <a:pos x="323389" y="549398"/>
              </a:cxn>
              <a:cxn ang="0">
                <a:pos x="311704" y="574385"/>
              </a:cxn>
              <a:cxn ang="0">
                <a:pos x="302588" y="571531"/>
              </a:cxn>
              <a:cxn ang="0">
                <a:pos x="296632" y="554042"/>
              </a:cxn>
              <a:cxn ang="0">
                <a:pos x="295026" y="543546"/>
              </a:cxn>
              <a:cxn ang="0">
                <a:pos x="292146" y="521590"/>
              </a:cxn>
              <a:cxn ang="0">
                <a:pos x="291529" y="520086"/>
              </a:cxn>
              <a:cxn ang="0">
                <a:pos x="285412" y="505967"/>
              </a:cxn>
              <a:cxn ang="0">
                <a:pos x="283613" y="503180"/>
              </a:cxn>
              <a:cxn ang="0">
                <a:pos x="274260" y="490336"/>
              </a:cxn>
              <a:cxn ang="0">
                <a:pos x="273889" y="490260"/>
              </a:cxn>
              <a:cxn ang="0">
                <a:pos x="256468" y="473303"/>
              </a:cxn>
              <a:cxn ang="0">
                <a:pos x="253967" y="472104"/>
              </a:cxn>
              <a:cxn ang="0">
                <a:pos x="252311" y="476588"/>
              </a:cxn>
              <a:cxn ang="0">
                <a:pos x="248991" y="480354"/>
              </a:cxn>
              <a:cxn ang="0">
                <a:pos x="241885" y="476259"/>
              </a:cxn>
              <a:cxn ang="0">
                <a:pos x="237408" y="473708"/>
              </a:cxn>
              <a:cxn ang="0">
                <a:pos x="212805" y="471817"/>
              </a:cxn>
              <a:cxn ang="0">
                <a:pos x="205421" y="466784"/>
              </a:cxn>
              <a:cxn ang="0">
                <a:pos x="166042" y="440605"/>
              </a:cxn>
              <a:cxn ang="0">
                <a:pos x="134327" y="419283"/>
              </a:cxn>
              <a:cxn ang="0">
                <a:pos x="132138" y="416303"/>
              </a:cxn>
              <a:cxn ang="0">
                <a:pos x="115900" y="384466"/>
              </a:cxn>
              <a:cxn ang="0">
                <a:pos x="115782" y="376030"/>
              </a:cxn>
              <a:cxn ang="0">
                <a:pos x="134039" y="343340"/>
              </a:cxn>
              <a:cxn ang="0">
                <a:pos x="141086" y="333181"/>
              </a:cxn>
              <a:cxn ang="0">
                <a:pos x="159647" y="312898"/>
              </a:cxn>
              <a:cxn ang="0">
                <a:pos x="165654" y="307671"/>
              </a:cxn>
              <a:cxn ang="0">
                <a:pos x="190890" y="286533"/>
              </a:cxn>
              <a:cxn ang="0">
                <a:pos x="209046" y="268394"/>
              </a:cxn>
              <a:cxn ang="0">
                <a:pos x="209764" y="264654"/>
              </a:cxn>
              <a:cxn ang="0">
                <a:pos x="203106" y="228722"/>
              </a:cxn>
              <a:cxn ang="0">
                <a:pos x="166566" y="203439"/>
              </a:cxn>
              <a:cxn ang="0">
                <a:pos x="155245" y="224592"/>
              </a:cxn>
              <a:cxn ang="0">
                <a:pos x="138357" y="249259"/>
              </a:cxn>
              <a:cxn ang="0">
                <a:pos x="122963" y="261191"/>
              </a:cxn>
              <a:cxn ang="0">
                <a:pos x="113729" y="260549"/>
              </a:cxn>
              <a:cxn ang="0">
                <a:pos x="88814" y="249690"/>
              </a:cxn>
              <a:cxn ang="0">
                <a:pos x="29016" y="213682"/>
              </a:cxn>
              <a:cxn ang="0">
                <a:pos x="27039" y="209746"/>
              </a:cxn>
              <a:cxn ang="0">
                <a:pos x="19688" y="200365"/>
              </a:cxn>
              <a:cxn ang="0">
                <a:pos x="17213" y="200018"/>
              </a:cxn>
              <a:cxn ang="0">
                <a:pos x="11004" y="202907"/>
              </a:cxn>
              <a:cxn ang="0">
                <a:pos x="2234" y="205330"/>
              </a:cxn>
              <a:cxn ang="0">
                <a:pos x="1093" y="198836"/>
              </a:cxn>
              <a:cxn ang="0">
                <a:pos x="3121" y="185562"/>
              </a:cxn>
              <a:cxn ang="0">
                <a:pos x="3847" y="170784"/>
              </a:cxn>
              <a:cxn ang="0">
                <a:pos x="7522" y="160591"/>
              </a:cxn>
              <a:cxn ang="0">
                <a:pos x="16368" y="159054"/>
              </a:cxn>
              <a:cxn ang="0">
                <a:pos x="34954" y="122961"/>
              </a:cxn>
              <a:cxn ang="0">
                <a:pos x="34845" y="142012"/>
              </a:cxn>
              <a:cxn ang="0">
                <a:pos x="26675" y="160962"/>
              </a:cxn>
              <a:cxn ang="0">
                <a:pos x="38875" y="171881"/>
              </a:cxn>
              <a:cxn ang="0">
                <a:pos x="47636" y="174710"/>
              </a:cxn>
              <a:cxn ang="0">
                <a:pos x="56592" y="174406"/>
              </a:cxn>
              <a:cxn ang="0">
                <a:pos x="100194" y="196954"/>
              </a:cxn>
              <a:cxn ang="0">
                <a:pos x="105508" y="199157"/>
              </a:cxn>
              <a:cxn ang="0">
                <a:pos x="111389" y="171983"/>
              </a:cxn>
              <a:cxn ang="0">
                <a:pos x="115977" y="145450"/>
              </a:cxn>
              <a:cxn ang="0">
                <a:pos x="116720" y="139682"/>
              </a:cxn>
              <a:cxn ang="0">
                <a:pos x="123665" y="129270"/>
              </a:cxn>
              <a:cxn ang="0">
                <a:pos x="125101" y="127733"/>
              </a:cxn>
              <a:cxn ang="0">
                <a:pos x="126013" y="109551"/>
              </a:cxn>
              <a:cxn ang="0">
                <a:pos x="127382" y="100220"/>
              </a:cxn>
              <a:cxn ang="0">
                <a:pos x="131649" y="96884"/>
              </a:cxn>
              <a:cxn ang="0">
                <a:pos x="130517" y="95661"/>
              </a:cxn>
              <a:cxn ang="0">
                <a:pos x="125616" y="99907"/>
              </a:cxn>
              <a:cxn ang="0">
                <a:pos x="114430" y="85248"/>
              </a:cxn>
              <a:cxn ang="0">
                <a:pos x="111904" y="74101"/>
              </a:cxn>
              <a:cxn ang="0">
                <a:pos x="110223" y="58597"/>
              </a:cxn>
              <a:cxn ang="0">
                <a:pos x="105626" y="47112"/>
              </a:cxn>
              <a:cxn ang="0">
                <a:pos x="99544" y="39529"/>
              </a:cxn>
              <a:cxn ang="0">
                <a:pos x="96443" y="32765"/>
              </a:cxn>
              <a:cxn ang="0">
                <a:pos x="100491" y="21627"/>
              </a:cxn>
              <a:cxn ang="0">
                <a:pos x="110806" y="9593"/>
              </a:cxn>
              <a:cxn ang="0">
                <a:pos x="114752" y="7895"/>
              </a:cxn>
              <a:cxn ang="0">
                <a:pos x="112090" y="15622"/>
              </a:cxn>
              <a:cxn ang="0">
                <a:pos x="113104" y="16399"/>
              </a:cxn>
              <a:cxn ang="0">
                <a:pos x="120649" y="9060"/>
              </a:cxn>
              <a:cxn ang="0">
                <a:pos x="125236" y="6772"/>
              </a:cxn>
              <a:cxn ang="0">
                <a:pos x="132984" y="2356"/>
              </a:cxn>
              <a:cxn ang="0">
                <a:pos x="139260" y="759"/>
              </a:cxn>
              <a:cxn ang="0">
                <a:pos x="157247" y="1900"/>
              </a:cxn>
              <a:cxn ang="0">
                <a:pos x="176502" y="0"/>
              </a:cxn>
              <a:cxn ang="0">
                <a:pos x="170343" y="4568"/>
              </a:cxn>
              <a:cxn ang="0">
                <a:pos x="170655" y="5531"/>
              </a:cxn>
              <a:cxn ang="0">
                <a:pos x="186193" y="396"/>
              </a:cxn>
              <a:cxn ang="0">
                <a:pos x="181250" y="7228"/>
              </a:cxn>
              <a:cxn ang="0">
                <a:pos x="197716" y="1055"/>
              </a:cxn>
              <a:cxn ang="0">
                <a:pos x="198806" y="2490"/>
              </a:cxn>
              <a:cxn ang="0">
                <a:pos x="189758" y="15588"/>
              </a:cxn>
              <a:cxn ang="0">
                <a:pos x="200082" y="16070"/>
              </a:cxn>
              <a:cxn ang="0">
                <a:pos x="192317" y="21609"/>
              </a:cxn>
              <a:cxn ang="0">
                <a:pos x="199152" y="22285"/>
              </a:cxn>
              <a:cxn ang="0">
                <a:pos x="199203" y="23045"/>
              </a:cxn>
              <a:cxn ang="0">
                <a:pos x="192841" y="25156"/>
              </a:cxn>
              <a:cxn ang="0">
                <a:pos x="209637" y="28897"/>
              </a:cxn>
              <a:cxn ang="0">
                <a:pos x="193255" y="33804"/>
              </a:cxn>
              <a:cxn ang="0">
                <a:pos x="203630" y="45271"/>
              </a:cxn>
              <a:cxn ang="0">
                <a:pos x="194979" y="44638"/>
              </a:cxn>
              <a:cxn ang="0">
                <a:pos x="195587" y="45609"/>
              </a:cxn>
              <a:cxn ang="0">
                <a:pos x="191414" y="49476"/>
              </a:cxn>
              <a:cxn ang="0">
                <a:pos x="186658" y="56899"/>
              </a:cxn>
              <a:cxn ang="0">
                <a:pos x="185533" y="64888"/>
              </a:cxn>
              <a:cxn ang="0">
                <a:pos x="204087" y="68375"/>
              </a:cxn>
              <a:cxn ang="0">
                <a:pos x="212062" y="64095"/>
              </a:cxn>
              <a:cxn ang="0">
                <a:pos x="215602" y="61805"/>
              </a:cxn>
              <a:cxn ang="0">
                <a:pos x="235329" y="64483"/>
              </a:cxn>
              <a:cxn ang="0">
                <a:pos x="237813" y="65792"/>
              </a:cxn>
              <a:cxn ang="0">
                <a:pos x="251837" y="72428"/>
              </a:cxn>
              <a:cxn ang="0">
                <a:pos x="297705" y="83137"/>
              </a:cxn>
              <a:cxn ang="0">
                <a:pos x="333357" y="92392"/>
              </a:cxn>
              <a:cxn ang="0">
                <a:pos x="352544" y="102238"/>
              </a:cxn>
              <a:cxn ang="0">
                <a:pos x="387310" y="122725"/>
              </a:cxn>
              <a:cxn ang="0">
                <a:pos x="412225" y="139066"/>
              </a:cxn>
              <a:cxn ang="0">
                <a:pos x="420497" y="144605"/>
              </a:cxn>
              <a:cxn ang="0">
                <a:pos x="422000" y="152096"/>
              </a:cxn>
              <a:cxn ang="0">
                <a:pos x="419617" y="155642"/>
              </a:cxn>
              <a:cxn ang="0">
                <a:pos x="424307" y="157787"/>
              </a:cxn>
              <a:cxn ang="0">
                <a:pos x="442555" y="164475"/>
              </a:cxn>
              <a:cxn ang="0">
                <a:pos x="464674" y="168402"/>
              </a:cxn>
              <a:cxn ang="0">
                <a:pos x="478090" y="168309"/>
              </a:cxn>
              <a:cxn ang="0">
                <a:pos x="477212" y="173300"/>
              </a:cxn>
              <a:cxn ang="0">
                <a:pos x="484975" y="175352"/>
              </a:cxn>
              <a:cxn ang="0">
                <a:pos x="484916" y="176846"/>
              </a:cxn>
              <a:cxn ang="0">
                <a:pos x="472700" y="182403"/>
              </a:cxn>
              <a:cxn ang="0">
                <a:pos x="477153" y="184743"/>
              </a:cxn>
              <a:cxn ang="0">
                <a:pos x="479712" y="186955"/>
              </a:cxn>
              <a:cxn ang="0">
                <a:pos x="476663" y="189869"/>
              </a:cxn>
              <a:cxn ang="0">
                <a:pos x="467589" y="190822"/>
              </a:cxn>
              <a:cxn ang="0">
                <a:pos x="462663" y="195045"/>
              </a:cxn>
              <a:cxn ang="0">
                <a:pos x="459250" y="198254"/>
              </a:cxn>
              <a:cxn ang="0">
                <a:pos x="434842" y="191844"/>
              </a:cxn>
              <a:cxn ang="0">
                <a:pos x="422786" y="184717"/>
              </a:cxn>
              <a:cxn ang="0">
                <a:pos x="416356" y="178418"/>
              </a:cxn>
              <a:cxn ang="0">
                <a:pos x="406733" y="167726"/>
              </a:cxn>
              <a:cxn ang="0">
                <a:pos x="403760" y="171611"/>
              </a:cxn>
              <a:cxn ang="0">
                <a:pos x="395032" y="173300"/>
              </a:cxn>
              <a:cxn ang="0">
                <a:pos x="364398" y="154519"/>
              </a:cxn>
              <a:cxn ang="0">
                <a:pos x="333130" y="139166"/>
              </a:cxn>
              <a:cxn ang="0">
                <a:pos x="323389" y="134437"/>
              </a:cxn>
              <a:cxn ang="0">
                <a:pos x="322577" y="135620"/>
              </a:cxn>
              <a:cxn ang="0">
                <a:pos x="333569" y="154908"/>
              </a:cxn>
              <a:cxn ang="0">
                <a:pos x="338419" y="167870"/>
              </a:cxn>
              <a:cxn ang="0">
                <a:pos x="339356" y="189201"/>
              </a:cxn>
              <a:cxn ang="0">
                <a:pos x="336534" y="195002"/>
              </a:cxn>
              <a:cxn ang="0">
                <a:pos x="323727" y="211427"/>
              </a:cxn>
              <a:cxn ang="0">
                <a:pos x="323541" y="214940"/>
              </a:cxn>
              <a:cxn ang="0">
                <a:pos x="327655" y="224449"/>
              </a:cxn>
              <a:cxn ang="0">
                <a:pos x="328812" y="226982"/>
              </a:cxn>
              <a:cxn ang="0">
                <a:pos x="330021" y="238568"/>
              </a:cxn>
              <a:cxn ang="0">
                <a:pos x="329996" y="244049"/>
              </a:cxn>
              <a:cxn ang="0">
                <a:pos x="339010" y="269763"/>
              </a:cxn>
              <a:cxn ang="0">
                <a:pos x="337895" y="280749"/>
              </a:cxn>
              <a:cxn ang="0">
                <a:pos x="338030" y="307324"/>
              </a:cxn>
              <a:cxn ang="0">
                <a:pos x="346419" y="328140"/>
              </a:cxn>
              <a:cxn ang="0">
                <a:pos x="377282" y="376452"/>
              </a:cxn>
              <a:cxn ang="0">
                <a:pos x="398513" y="404623"/>
              </a:cxn>
              <a:cxn ang="0">
                <a:pos x="410679" y="415061"/>
              </a:cxn>
              <a:cxn ang="0">
                <a:pos x="414507" y="418303"/>
              </a:cxn>
              <a:cxn ang="0">
                <a:pos x="432476" y="436173"/>
              </a:cxn>
              <a:cxn ang="0">
                <a:pos x="452618" y="454623"/>
              </a:cxn>
              <a:cxn ang="0">
                <a:pos x="467065" y="466430"/>
              </a:cxn>
              <a:cxn ang="0">
                <a:pos x="478715" y="485878"/>
              </a:cxn>
              <a:cxn ang="0">
                <a:pos x="482906" y="496011"/>
              </a:cxn>
              <a:cxn ang="0">
                <a:pos x="484900" y="502167"/>
              </a:cxn>
              <a:cxn ang="0">
                <a:pos x="485043" y="502961"/>
              </a:cxn>
              <a:cxn ang="0">
                <a:pos x="500876" y="515104"/>
              </a:cxn>
              <a:cxn ang="0">
                <a:pos x="521626" y="515265"/>
              </a:cxn>
              <a:cxn ang="0">
                <a:pos x="534501" y="517578"/>
              </a:cxn>
              <a:cxn ang="0">
                <a:pos x="542248" y="530634"/>
              </a:cxn>
              <a:cxn ang="0">
                <a:pos x="542890" y="539416"/>
              </a:cxn>
              <a:cxn ang="0">
                <a:pos x="543296" y="534164"/>
              </a:cxn>
              <a:cxn ang="0">
                <a:pos x="538683" y="564370"/>
              </a:cxn>
              <a:cxn ang="0">
                <a:pos x="535109" y="566557"/>
              </a:cxn>
              <a:cxn ang="0">
                <a:pos x="538134" y="572638"/>
              </a:cxn>
              <a:cxn ang="0">
                <a:pos x="540297" y="591367"/>
              </a:cxn>
              <a:cxn ang="0">
                <a:pos x="533698" y="614092"/>
              </a:cxn>
              <a:cxn ang="0">
                <a:pos x="526027" y="628177"/>
              </a:cxn>
              <a:cxn ang="0">
                <a:pos x="522614" y="628372"/>
              </a:cxn>
              <a:cxn ang="0">
                <a:pos x="507660" y="606340"/>
              </a:cxn>
              <a:cxn ang="0">
                <a:pos x="502447" y="576918"/>
              </a:cxn>
              <a:cxn ang="0">
                <a:pos x="479915" y="529417"/>
              </a:cxn>
              <a:cxn ang="0">
                <a:pos x="467090" y="524638"/>
              </a:cxn>
              <a:cxn ang="0">
                <a:pos x="464691" y="527602"/>
              </a:cxn>
              <a:cxn ang="0">
                <a:pos x="463119" y="533260"/>
              </a:cxn>
            </a:cxnLst>
            <a:pathLst>
              <a:path w="561242" h="649403">
                <a:moveTo>
                  <a:pt x="478176" y="550830"/>
                </a:moveTo>
                <a:cubicBezTo>
                  <a:pt x="477060" y="550585"/>
                  <a:pt x="476187" y="550664"/>
                  <a:pt x="475751" y="550263"/>
                </a:cubicBezTo>
                <a:cubicBezTo>
                  <a:pt x="471512" y="546398"/>
                  <a:pt x="466452" y="545247"/>
                  <a:pt x="461009" y="546119"/>
                </a:cubicBezTo>
                <a:cubicBezTo>
                  <a:pt x="455766" y="546956"/>
                  <a:pt x="452250" y="544287"/>
                  <a:pt x="448892" y="541016"/>
                </a:cubicBezTo>
                <a:cubicBezTo>
                  <a:pt x="437037" y="529466"/>
                  <a:pt x="425627" y="517402"/>
                  <a:pt x="413222" y="506462"/>
                </a:cubicBezTo>
                <a:cubicBezTo>
                  <a:pt x="397738" y="492810"/>
                  <a:pt x="381574" y="479542"/>
                  <a:pt x="361806" y="472712"/>
                </a:cubicBezTo>
                <a:cubicBezTo>
                  <a:pt x="353947" y="469999"/>
                  <a:pt x="348512" y="465532"/>
                  <a:pt x="343417" y="459836"/>
                </a:cubicBezTo>
                <a:cubicBezTo>
                  <a:pt x="335313" y="450772"/>
                  <a:pt x="327366" y="441560"/>
                  <a:pt x="319350" y="432427"/>
                </a:cubicBezTo>
                <a:cubicBezTo>
                  <a:pt x="307425" y="418845"/>
                  <a:pt x="295613" y="405210"/>
                  <a:pt x="286393" y="389499"/>
                </a:cubicBezTo>
                <a:cubicBezTo>
                  <a:pt x="284282" y="385905"/>
                  <a:pt x="280269" y="383489"/>
                  <a:pt x="277626" y="380139"/>
                </a:cubicBezTo>
                <a:cubicBezTo>
                  <a:pt x="272409" y="373527"/>
                  <a:pt x="267437" y="366705"/>
                  <a:pt x="262560" y="359840"/>
                </a:cubicBezTo>
                <a:cubicBezTo>
                  <a:pt x="260938" y="357554"/>
                  <a:pt x="260030" y="357205"/>
                  <a:pt x="257693" y="359220"/>
                </a:cubicBezTo>
                <a:cubicBezTo>
                  <a:pt x="247233" y="368232"/>
                  <a:pt x="236216" y="376632"/>
                  <a:pt x="226088" y="385992"/>
                </a:cubicBezTo>
                <a:cubicBezTo>
                  <a:pt x="221107" y="390598"/>
                  <a:pt x="217609" y="396809"/>
                  <a:pt x="213291" y="402488"/>
                </a:cubicBezTo>
                <a:cubicBezTo>
                  <a:pt x="219301" y="406527"/>
                  <a:pt x="224439" y="410357"/>
                  <a:pt x="229944" y="413576"/>
                </a:cubicBezTo>
                <a:cubicBezTo>
                  <a:pt x="235683" y="416926"/>
                  <a:pt x="239539" y="421819"/>
                  <a:pt x="243552" y="426905"/>
                </a:cubicBezTo>
                <a:cubicBezTo>
                  <a:pt x="247137" y="431450"/>
                  <a:pt x="251787" y="435236"/>
                  <a:pt x="256306" y="438943"/>
                </a:cubicBezTo>
                <a:cubicBezTo>
                  <a:pt x="262037" y="443645"/>
                  <a:pt x="262883" y="444509"/>
                  <a:pt x="264628" y="451409"/>
                </a:cubicBezTo>
                <a:cubicBezTo>
                  <a:pt x="268196" y="450894"/>
                  <a:pt x="273264" y="455483"/>
                  <a:pt x="272854" y="459618"/>
                </a:cubicBezTo>
                <a:cubicBezTo>
                  <a:pt x="272487" y="463247"/>
                  <a:pt x="273560" y="465271"/>
                  <a:pt x="276465" y="467364"/>
                </a:cubicBezTo>
                <a:cubicBezTo>
                  <a:pt x="281516" y="471002"/>
                  <a:pt x="286079" y="475302"/>
                  <a:pt x="290955" y="479202"/>
                </a:cubicBezTo>
                <a:cubicBezTo>
                  <a:pt x="293022" y="480851"/>
                  <a:pt x="295299" y="481985"/>
                  <a:pt x="296014" y="478574"/>
                </a:cubicBezTo>
                <a:cubicBezTo>
                  <a:pt x="300289" y="478574"/>
                  <a:pt x="304197" y="479010"/>
                  <a:pt x="307983" y="478487"/>
                </a:cubicBezTo>
                <a:cubicBezTo>
                  <a:pt x="315686" y="477422"/>
                  <a:pt x="323240" y="478015"/>
                  <a:pt x="330489" y="480423"/>
                </a:cubicBezTo>
                <a:cubicBezTo>
                  <a:pt x="336700" y="482482"/>
                  <a:pt x="338768" y="488152"/>
                  <a:pt x="339099" y="494040"/>
                </a:cubicBezTo>
                <a:cubicBezTo>
                  <a:pt x="339675" y="504255"/>
                  <a:pt x="339195" y="514436"/>
                  <a:pt x="336421" y="524415"/>
                </a:cubicBezTo>
                <a:cubicBezTo>
                  <a:pt x="335427" y="527992"/>
                  <a:pt x="333394" y="529754"/>
                  <a:pt x="329024" y="529684"/>
                </a:cubicBezTo>
                <a:cubicBezTo>
                  <a:pt x="330001" y="531385"/>
                  <a:pt x="330481" y="532711"/>
                  <a:pt x="331362" y="533671"/>
                </a:cubicBezTo>
                <a:cubicBezTo>
                  <a:pt x="337259" y="540135"/>
                  <a:pt x="336674" y="547837"/>
                  <a:pt x="335662" y="555619"/>
                </a:cubicBezTo>
                <a:cubicBezTo>
                  <a:pt x="335148" y="559597"/>
                  <a:pt x="334772" y="563627"/>
                  <a:pt x="333909" y="567535"/>
                </a:cubicBezTo>
                <a:cubicBezTo>
                  <a:pt x="331798" y="577000"/>
                  <a:pt x="327393" y="585470"/>
                  <a:pt x="321844" y="593347"/>
                </a:cubicBezTo>
                <a:cubicBezTo>
                  <a:pt x="319978" y="595991"/>
                  <a:pt x="313801" y="594106"/>
                  <a:pt x="312432" y="590399"/>
                </a:cubicBezTo>
                <a:cubicBezTo>
                  <a:pt x="310234" y="584432"/>
                  <a:pt x="308070" y="578430"/>
                  <a:pt x="306282" y="572333"/>
                </a:cubicBezTo>
                <a:cubicBezTo>
                  <a:pt x="305253" y="568817"/>
                  <a:pt x="303778" y="564752"/>
                  <a:pt x="304624" y="561490"/>
                </a:cubicBezTo>
                <a:cubicBezTo>
                  <a:pt x="306753" y="553316"/>
                  <a:pt x="301519" y="546477"/>
                  <a:pt x="301650" y="538809"/>
                </a:cubicBezTo>
                <a:cubicBezTo>
                  <a:pt x="301659" y="538277"/>
                  <a:pt x="301379" y="537396"/>
                  <a:pt x="301013" y="537256"/>
                </a:cubicBezTo>
                <a:cubicBezTo>
                  <a:pt x="293964" y="534499"/>
                  <a:pt x="296834" y="527503"/>
                  <a:pt x="294697" y="522670"/>
                </a:cubicBezTo>
                <a:cubicBezTo>
                  <a:pt x="294244" y="521641"/>
                  <a:pt x="293502" y="520716"/>
                  <a:pt x="292839" y="519792"/>
                </a:cubicBezTo>
                <a:cubicBezTo>
                  <a:pt x="289638" y="515360"/>
                  <a:pt x="286410" y="510938"/>
                  <a:pt x="283182" y="506523"/>
                </a:cubicBezTo>
                <a:cubicBezTo>
                  <a:pt x="283121" y="506445"/>
                  <a:pt x="282807" y="506471"/>
                  <a:pt x="282799" y="506445"/>
                </a:cubicBezTo>
                <a:cubicBezTo>
                  <a:pt x="282240" y="495017"/>
                  <a:pt x="272505" y="493020"/>
                  <a:pt x="264811" y="488928"/>
                </a:cubicBezTo>
                <a:cubicBezTo>
                  <a:pt x="264052" y="488518"/>
                  <a:pt x="263258" y="488178"/>
                  <a:pt x="262229" y="487690"/>
                </a:cubicBezTo>
                <a:cubicBezTo>
                  <a:pt x="261653" y="489312"/>
                  <a:pt x="261348" y="490970"/>
                  <a:pt x="260519" y="492322"/>
                </a:cubicBezTo>
                <a:cubicBezTo>
                  <a:pt x="259586" y="493840"/>
                  <a:pt x="257771" y="496431"/>
                  <a:pt x="257091" y="496212"/>
                </a:cubicBezTo>
                <a:cubicBezTo>
                  <a:pt x="254395" y="495349"/>
                  <a:pt x="250949" y="494145"/>
                  <a:pt x="249754" y="491982"/>
                </a:cubicBezTo>
                <a:cubicBezTo>
                  <a:pt x="248437" y="489591"/>
                  <a:pt x="247172" y="489478"/>
                  <a:pt x="245131" y="489347"/>
                </a:cubicBezTo>
                <a:cubicBezTo>
                  <a:pt x="236652" y="488815"/>
                  <a:pt x="228120" y="488588"/>
                  <a:pt x="219728" y="487393"/>
                </a:cubicBezTo>
                <a:cubicBezTo>
                  <a:pt x="216998" y="487001"/>
                  <a:pt x="214678" y="483939"/>
                  <a:pt x="212104" y="482194"/>
                </a:cubicBezTo>
                <a:cubicBezTo>
                  <a:pt x="198627" y="473052"/>
                  <a:pt x="185690" y="462898"/>
                  <a:pt x="171444" y="455151"/>
                </a:cubicBezTo>
                <a:cubicBezTo>
                  <a:pt x="159720" y="448775"/>
                  <a:pt x="148860" y="441578"/>
                  <a:pt x="138697" y="433125"/>
                </a:cubicBezTo>
                <a:cubicBezTo>
                  <a:pt x="137746" y="432331"/>
                  <a:pt x="137022" y="431162"/>
                  <a:pt x="136437" y="430046"/>
                </a:cubicBezTo>
                <a:cubicBezTo>
                  <a:pt x="130767" y="419124"/>
                  <a:pt x="124940" y="408272"/>
                  <a:pt x="119671" y="397158"/>
                </a:cubicBezTo>
                <a:cubicBezTo>
                  <a:pt x="118528" y="394742"/>
                  <a:pt x="118633" y="391061"/>
                  <a:pt x="119549" y="388444"/>
                </a:cubicBezTo>
                <a:cubicBezTo>
                  <a:pt x="123893" y="376152"/>
                  <a:pt x="129537" y="364533"/>
                  <a:pt x="138400" y="354675"/>
                </a:cubicBezTo>
                <a:cubicBezTo>
                  <a:pt x="141227" y="351535"/>
                  <a:pt x="142902" y="347383"/>
                  <a:pt x="145676" y="344181"/>
                </a:cubicBezTo>
                <a:cubicBezTo>
                  <a:pt x="151860" y="337019"/>
                  <a:pt x="158359" y="330119"/>
                  <a:pt x="164841" y="323228"/>
                </a:cubicBezTo>
                <a:cubicBezTo>
                  <a:pt x="166708" y="321239"/>
                  <a:pt x="168941" y="319581"/>
                  <a:pt x="171043" y="317828"/>
                </a:cubicBezTo>
                <a:cubicBezTo>
                  <a:pt x="179740" y="310561"/>
                  <a:pt x="188656" y="303548"/>
                  <a:pt x="197100" y="295993"/>
                </a:cubicBezTo>
                <a:cubicBezTo>
                  <a:pt x="203677" y="290105"/>
                  <a:pt x="209731" y="283624"/>
                  <a:pt x="215847" y="277255"/>
                </a:cubicBezTo>
                <a:cubicBezTo>
                  <a:pt x="216623" y="276453"/>
                  <a:pt x="216815" y="274621"/>
                  <a:pt x="216588" y="273391"/>
                </a:cubicBezTo>
                <a:cubicBezTo>
                  <a:pt x="214407" y="261170"/>
                  <a:pt x="212087" y="248974"/>
                  <a:pt x="209714" y="236273"/>
                </a:cubicBezTo>
                <a:cubicBezTo>
                  <a:pt x="193846" y="232888"/>
                  <a:pt x="183701" y="220614"/>
                  <a:pt x="171985" y="210155"/>
                </a:cubicBezTo>
                <a:cubicBezTo>
                  <a:pt x="168016" y="217640"/>
                  <a:pt x="164562" y="225072"/>
                  <a:pt x="160296" y="232007"/>
                </a:cubicBezTo>
                <a:cubicBezTo>
                  <a:pt x="154896" y="240774"/>
                  <a:pt x="149409" y="249611"/>
                  <a:pt x="142858" y="257488"/>
                </a:cubicBezTo>
                <a:cubicBezTo>
                  <a:pt x="138645" y="262548"/>
                  <a:pt x="132747" y="266482"/>
                  <a:pt x="126964" y="269814"/>
                </a:cubicBezTo>
                <a:cubicBezTo>
                  <a:pt x="124678" y="271132"/>
                  <a:pt x="120657" y="269483"/>
                  <a:pt x="117429" y="269151"/>
                </a:cubicBezTo>
                <a:cubicBezTo>
                  <a:pt x="107659" y="268157"/>
                  <a:pt x="99799" y="262818"/>
                  <a:pt x="91704" y="257933"/>
                </a:cubicBezTo>
                <a:cubicBezTo>
                  <a:pt x="71134" y="245511"/>
                  <a:pt x="50486" y="233220"/>
                  <a:pt x="29960" y="220737"/>
                </a:cubicBezTo>
                <a:cubicBezTo>
                  <a:pt x="28834" y="220056"/>
                  <a:pt x="27971" y="218085"/>
                  <a:pt x="27919" y="216671"/>
                </a:cubicBezTo>
                <a:cubicBezTo>
                  <a:pt x="27683" y="210940"/>
                  <a:pt x="25834" y="208341"/>
                  <a:pt x="20329" y="206980"/>
                </a:cubicBezTo>
                <a:cubicBezTo>
                  <a:pt x="19492" y="206770"/>
                  <a:pt x="18506" y="206980"/>
                  <a:pt x="17773" y="206622"/>
                </a:cubicBezTo>
                <a:cubicBezTo>
                  <a:pt x="14327" y="204930"/>
                  <a:pt x="12530" y="206116"/>
                  <a:pt x="11362" y="209606"/>
                </a:cubicBezTo>
                <a:cubicBezTo>
                  <a:pt x="10262" y="212877"/>
                  <a:pt x="5002" y="214246"/>
                  <a:pt x="2307" y="212109"/>
                </a:cubicBezTo>
                <a:cubicBezTo>
                  <a:pt x="30" y="210295"/>
                  <a:pt x="-921" y="208149"/>
                  <a:pt x="1129" y="205401"/>
                </a:cubicBezTo>
                <a:cubicBezTo>
                  <a:pt x="4243" y="201240"/>
                  <a:pt x="5229" y="197323"/>
                  <a:pt x="3223" y="191688"/>
                </a:cubicBezTo>
                <a:cubicBezTo>
                  <a:pt x="1635" y="187256"/>
                  <a:pt x="3537" y="181551"/>
                  <a:pt x="3973" y="176422"/>
                </a:cubicBezTo>
                <a:cubicBezTo>
                  <a:pt x="4296" y="172610"/>
                  <a:pt x="4217" y="168946"/>
                  <a:pt x="7767" y="165893"/>
                </a:cubicBezTo>
                <a:cubicBezTo>
                  <a:pt x="10760" y="163311"/>
                  <a:pt x="12993" y="161042"/>
                  <a:pt x="16901" y="164305"/>
                </a:cubicBezTo>
                <a:cubicBezTo>
                  <a:pt x="23339" y="151621"/>
                  <a:pt x="26121" y="137420"/>
                  <a:pt x="36092" y="127021"/>
                </a:cubicBezTo>
                <a:cubicBezTo>
                  <a:pt x="38029" y="129673"/>
                  <a:pt x="37977" y="142095"/>
                  <a:pt x="35979" y="146701"/>
                </a:cubicBezTo>
                <a:cubicBezTo>
                  <a:pt x="33266" y="152947"/>
                  <a:pt x="30588" y="159211"/>
                  <a:pt x="27543" y="166276"/>
                </a:cubicBezTo>
                <a:cubicBezTo>
                  <a:pt x="35970" y="165840"/>
                  <a:pt x="38465" y="170917"/>
                  <a:pt x="40140" y="177556"/>
                </a:cubicBezTo>
                <a:cubicBezTo>
                  <a:pt x="41204" y="181778"/>
                  <a:pt x="45566" y="182868"/>
                  <a:pt x="49186" y="180478"/>
                </a:cubicBezTo>
                <a:cubicBezTo>
                  <a:pt x="52318" y="178411"/>
                  <a:pt x="55162" y="178454"/>
                  <a:pt x="58433" y="180164"/>
                </a:cubicBezTo>
                <a:cubicBezTo>
                  <a:pt x="73402" y="188006"/>
                  <a:pt x="88424" y="195727"/>
                  <a:pt x="103454" y="203456"/>
                </a:cubicBezTo>
                <a:cubicBezTo>
                  <a:pt x="104929" y="204215"/>
                  <a:pt x="106525" y="204738"/>
                  <a:pt x="108941" y="205732"/>
                </a:cubicBezTo>
                <a:cubicBezTo>
                  <a:pt x="111070" y="195953"/>
                  <a:pt x="113225" y="186838"/>
                  <a:pt x="115013" y="177661"/>
                </a:cubicBezTo>
                <a:cubicBezTo>
                  <a:pt x="116784" y="168562"/>
                  <a:pt x="118206" y="159394"/>
                  <a:pt x="119750" y="150252"/>
                </a:cubicBezTo>
                <a:cubicBezTo>
                  <a:pt x="120081" y="148280"/>
                  <a:pt x="120317" y="146282"/>
                  <a:pt x="120517" y="144294"/>
                </a:cubicBezTo>
                <a:cubicBezTo>
                  <a:pt x="121015" y="139443"/>
                  <a:pt x="125638" y="137358"/>
                  <a:pt x="127688" y="133538"/>
                </a:cubicBezTo>
                <a:cubicBezTo>
                  <a:pt x="128019" y="132918"/>
                  <a:pt x="128613" y="132404"/>
                  <a:pt x="129171" y="131950"/>
                </a:cubicBezTo>
                <a:cubicBezTo>
                  <a:pt x="136429" y="126035"/>
                  <a:pt x="134972" y="119589"/>
                  <a:pt x="130113" y="113168"/>
                </a:cubicBezTo>
                <a:cubicBezTo>
                  <a:pt x="127173" y="109287"/>
                  <a:pt x="128412" y="106321"/>
                  <a:pt x="131526" y="103529"/>
                </a:cubicBezTo>
                <a:cubicBezTo>
                  <a:pt x="132913" y="102290"/>
                  <a:pt x="134457" y="101226"/>
                  <a:pt x="135932" y="100083"/>
                </a:cubicBezTo>
                <a:cubicBezTo>
                  <a:pt x="135539" y="99665"/>
                  <a:pt x="135155" y="99237"/>
                  <a:pt x="134763" y="98819"/>
                </a:cubicBezTo>
                <a:cubicBezTo>
                  <a:pt x="133166" y="100206"/>
                  <a:pt x="131561" y="101593"/>
                  <a:pt x="129703" y="103206"/>
                </a:cubicBezTo>
                <a:cubicBezTo>
                  <a:pt x="125812" y="97972"/>
                  <a:pt x="122559" y="92442"/>
                  <a:pt x="118153" y="88063"/>
                </a:cubicBezTo>
                <a:cubicBezTo>
                  <a:pt x="114411" y="84338"/>
                  <a:pt x="115065" y="81049"/>
                  <a:pt x="115545" y="76548"/>
                </a:cubicBezTo>
                <a:cubicBezTo>
                  <a:pt x="116103" y="71314"/>
                  <a:pt x="114987" y="65766"/>
                  <a:pt x="113809" y="60532"/>
                </a:cubicBezTo>
                <a:cubicBezTo>
                  <a:pt x="112884" y="56414"/>
                  <a:pt x="111113" y="52384"/>
                  <a:pt x="109063" y="48668"/>
                </a:cubicBezTo>
                <a:cubicBezTo>
                  <a:pt x="107467" y="45780"/>
                  <a:pt x="104667" y="43591"/>
                  <a:pt x="102783" y="40834"/>
                </a:cubicBezTo>
                <a:cubicBezTo>
                  <a:pt x="101335" y="38706"/>
                  <a:pt x="99433" y="36106"/>
                  <a:pt x="99581" y="33847"/>
                </a:cubicBezTo>
                <a:cubicBezTo>
                  <a:pt x="99860" y="29817"/>
                  <a:pt x="101701" y="26135"/>
                  <a:pt x="103760" y="22341"/>
                </a:cubicBezTo>
                <a:cubicBezTo>
                  <a:pt x="106542" y="17211"/>
                  <a:pt x="111428" y="14490"/>
                  <a:pt x="114411" y="9910"/>
                </a:cubicBezTo>
                <a:cubicBezTo>
                  <a:pt x="115091" y="8863"/>
                  <a:pt x="116531" y="8313"/>
                  <a:pt x="118485" y="8156"/>
                </a:cubicBezTo>
                <a:cubicBezTo>
                  <a:pt x="117569" y="10817"/>
                  <a:pt x="116653" y="13478"/>
                  <a:pt x="115737" y="16138"/>
                </a:cubicBezTo>
                <a:cubicBezTo>
                  <a:pt x="116086" y="16409"/>
                  <a:pt x="116435" y="16670"/>
                  <a:pt x="116784" y="16941"/>
                </a:cubicBezTo>
                <a:cubicBezTo>
                  <a:pt x="119366" y="14394"/>
                  <a:pt x="121826" y="11707"/>
                  <a:pt x="124574" y="9360"/>
                </a:cubicBezTo>
                <a:cubicBezTo>
                  <a:pt x="125873" y="8252"/>
                  <a:pt x="127749" y="7834"/>
                  <a:pt x="129310" y="6996"/>
                </a:cubicBezTo>
                <a:cubicBezTo>
                  <a:pt x="132023" y="5548"/>
                  <a:pt x="134946" y="4336"/>
                  <a:pt x="137310" y="2434"/>
                </a:cubicBezTo>
                <a:cubicBezTo>
                  <a:pt x="139395" y="759"/>
                  <a:pt x="141209" y="515"/>
                  <a:pt x="143791" y="785"/>
                </a:cubicBezTo>
                <a:cubicBezTo>
                  <a:pt x="149959" y="1439"/>
                  <a:pt x="156327" y="785"/>
                  <a:pt x="162363" y="1963"/>
                </a:cubicBezTo>
                <a:cubicBezTo>
                  <a:pt x="169333" y="3315"/>
                  <a:pt x="175457" y="1125"/>
                  <a:pt x="182244" y="0"/>
                </a:cubicBezTo>
                <a:cubicBezTo>
                  <a:pt x="180124" y="1570"/>
                  <a:pt x="178004" y="3149"/>
                  <a:pt x="175885" y="4719"/>
                </a:cubicBezTo>
                <a:cubicBezTo>
                  <a:pt x="175989" y="5051"/>
                  <a:pt x="176103" y="5382"/>
                  <a:pt x="176207" y="5714"/>
                </a:cubicBezTo>
                <a:cubicBezTo>
                  <a:pt x="181206" y="4065"/>
                  <a:pt x="186204" y="2408"/>
                  <a:pt x="192250" y="410"/>
                </a:cubicBezTo>
                <a:cubicBezTo>
                  <a:pt x="190348" y="3044"/>
                  <a:pt x="188752" y="5251"/>
                  <a:pt x="187147" y="7467"/>
                </a:cubicBezTo>
                <a:cubicBezTo>
                  <a:pt x="194073" y="9290"/>
                  <a:pt x="199665" y="6935"/>
                  <a:pt x="204148" y="1090"/>
                </a:cubicBezTo>
                <a:cubicBezTo>
                  <a:pt x="204524" y="1588"/>
                  <a:pt x="204899" y="2076"/>
                  <a:pt x="205274" y="2573"/>
                </a:cubicBezTo>
                <a:cubicBezTo>
                  <a:pt x="202325" y="6839"/>
                  <a:pt x="199377" y="11114"/>
                  <a:pt x="195931" y="16103"/>
                </a:cubicBezTo>
                <a:cubicBezTo>
                  <a:pt x="198975" y="16243"/>
                  <a:pt x="202212" y="16391"/>
                  <a:pt x="206591" y="16601"/>
                </a:cubicBezTo>
                <a:cubicBezTo>
                  <a:pt x="203765" y="18616"/>
                  <a:pt x="201435" y="20282"/>
                  <a:pt x="198574" y="22323"/>
                </a:cubicBezTo>
                <a:cubicBezTo>
                  <a:pt x="201052" y="22567"/>
                  <a:pt x="203346" y="22794"/>
                  <a:pt x="205631" y="23021"/>
                </a:cubicBezTo>
                <a:cubicBezTo>
                  <a:pt x="205649" y="23283"/>
                  <a:pt x="205666" y="23544"/>
                  <a:pt x="205684" y="23806"/>
                </a:cubicBezTo>
                <a:cubicBezTo>
                  <a:pt x="203904" y="24399"/>
                  <a:pt x="202125" y="24984"/>
                  <a:pt x="199115" y="25987"/>
                </a:cubicBezTo>
                <a:cubicBezTo>
                  <a:pt x="205160" y="27330"/>
                  <a:pt x="210063" y="28421"/>
                  <a:pt x="216457" y="29851"/>
                </a:cubicBezTo>
                <a:cubicBezTo>
                  <a:pt x="209888" y="31823"/>
                  <a:pt x="204349" y="33480"/>
                  <a:pt x="199542" y="34920"/>
                </a:cubicBezTo>
                <a:cubicBezTo>
                  <a:pt x="202945" y="38688"/>
                  <a:pt x="206294" y="42387"/>
                  <a:pt x="210255" y="46766"/>
                </a:cubicBezTo>
                <a:cubicBezTo>
                  <a:pt x="206373" y="46487"/>
                  <a:pt x="203843" y="46295"/>
                  <a:pt x="201322" y="46112"/>
                </a:cubicBezTo>
                <a:cubicBezTo>
                  <a:pt x="201531" y="46443"/>
                  <a:pt x="201741" y="46775"/>
                  <a:pt x="201950" y="47115"/>
                </a:cubicBezTo>
                <a:cubicBezTo>
                  <a:pt x="200528" y="48485"/>
                  <a:pt x="199342" y="50421"/>
                  <a:pt x="197641" y="51110"/>
                </a:cubicBezTo>
                <a:cubicBezTo>
                  <a:pt x="193994" y="52593"/>
                  <a:pt x="193331" y="55620"/>
                  <a:pt x="192730" y="58778"/>
                </a:cubicBezTo>
                <a:cubicBezTo>
                  <a:pt x="192206" y="61535"/>
                  <a:pt x="191944" y="64335"/>
                  <a:pt x="191569" y="67031"/>
                </a:cubicBezTo>
                <a:cubicBezTo>
                  <a:pt x="197894" y="68243"/>
                  <a:pt x="204279" y="69621"/>
                  <a:pt x="210726" y="70633"/>
                </a:cubicBezTo>
                <a:cubicBezTo>
                  <a:pt x="214364" y="71209"/>
                  <a:pt x="216832" y="69011"/>
                  <a:pt x="218961" y="66211"/>
                </a:cubicBezTo>
                <a:cubicBezTo>
                  <a:pt x="219807" y="65094"/>
                  <a:pt x="221464" y="63733"/>
                  <a:pt x="222616" y="63846"/>
                </a:cubicBezTo>
                <a:cubicBezTo>
                  <a:pt x="229429" y="64527"/>
                  <a:pt x="236207" y="65582"/>
                  <a:pt x="242985" y="66612"/>
                </a:cubicBezTo>
                <a:cubicBezTo>
                  <a:pt x="243910" y="66751"/>
                  <a:pt x="245148" y="67249"/>
                  <a:pt x="245550" y="67964"/>
                </a:cubicBezTo>
                <a:cubicBezTo>
                  <a:pt x="248795" y="73669"/>
                  <a:pt x="254683" y="74349"/>
                  <a:pt x="260030" y="74820"/>
                </a:cubicBezTo>
                <a:cubicBezTo>
                  <a:pt x="276378" y="76260"/>
                  <a:pt x="291443" y="82829"/>
                  <a:pt x="307390" y="85882"/>
                </a:cubicBezTo>
                <a:cubicBezTo>
                  <a:pt x="319821" y="88272"/>
                  <a:pt x="332173" y="91508"/>
                  <a:pt x="344202" y="95443"/>
                </a:cubicBezTo>
                <a:cubicBezTo>
                  <a:pt x="351172" y="97719"/>
                  <a:pt x="357567" y="101924"/>
                  <a:pt x="364013" y="105614"/>
                </a:cubicBezTo>
                <a:cubicBezTo>
                  <a:pt x="376069" y="112514"/>
                  <a:pt x="388081" y="119510"/>
                  <a:pt x="399910" y="126777"/>
                </a:cubicBezTo>
                <a:cubicBezTo>
                  <a:pt x="408642" y="132142"/>
                  <a:pt x="417086" y="137995"/>
                  <a:pt x="425635" y="143657"/>
                </a:cubicBezTo>
                <a:cubicBezTo>
                  <a:pt x="428497" y="145550"/>
                  <a:pt x="431140" y="147861"/>
                  <a:pt x="434176" y="149379"/>
                </a:cubicBezTo>
                <a:cubicBezTo>
                  <a:pt x="438371" y="151464"/>
                  <a:pt x="438066" y="153950"/>
                  <a:pt x="435728" y="157117"/>
                </a:cubicBezTo>
                <a:cubicBezTo>
                  <a:pt x="434969" y="158146"/>
                  <a:pt x="434289" y="159245"/>
                  <a:pt x="433268" y="160781"/>
                </a:cubicBezTo>
                <a:cubicBezTo>
                  <a:pt x="434934" y="161592"/>
                  <a:pt x="436688" y="163249"/>
                  <a:pt x="438110" y="162996"/>
                </a:cubicBezTo>
                <a:cubicBezTo>
                  <a:pt x="445839" y="161609"/>
                  <a:pt x="451553" y="165823"/>
                  <a:pt x="456952" y="169905"/>
                </a:cubicBezTo>
                <a:cubicBezTo>
                  <a:pt x="464088" y="175296"/>
                  <a:pt x="471695" y="174921"/>
                  <a:pt x="479790" y="173962"/>
                </a:cubicBezTo>
                <a:cubicBezTo>
                  <a:pt x="484326" y="173421"/>
                  <a:pt x="488967" y="173866"/>
                  <a:pt x="493643" y="173866"/>
                </a:cubicBezTo>
                <a:cubicBezTo>
                  <a:pt x="493259" y="176064"/>
                  <a:pt x="492971" y="177678"/>
                  <a:pt x="492736" y="179021"/>
                </a:cubicBezTo>
                <a:cubicBezTo>
                  <a:pt x="495658" y="179798"/>
                  <a:pt x="498205" y="180469"/>
                  <a:pt x="500752" y="181141"/>
                </a:cubicBezTo>
                <a:lnTo>
                  <a:pt x="500691" y="182685"/>
                </a:lnTo>
                <a:cubicBezTo>
                  <a:pt x="496757" y="184473"/>
                  <a:pt x="492823" y="186262"/>
                  <a:pt x="488077" y="188425"/>
                </a:cubicBezTo>
                <a:cubicBezTo>
                  <a:pt x="489935" y="189385"/>
                  <a:pt x="491366" y="190004"/>
                  <a:pt x="492675" y="190842"/>
                </a:cubicBezTo>
                <a:cubicBezTo>
                  <a:pt x="493643" y="191461"/>
                  <a:pt x="494445" y="192351"/>
                  <a:pt x="495318" y="193127"/>
                </a:cubicBezTo>
                <a:cubicBezTo>
                  <a:pt x="494280" y="194174"/>
                  <a:pt x="493381" y="195866"/>
                  <a:pt x="492169" y="196137"/>
                </a:cubicBezTo>
                <a:cubicBezTo>
                  <a:pt x="489124" y="196817"/>
                  <a:pt x="485940" y="196992"/>
                  <a:pt x="482800" y="197122"/>
                </a:cubicBezTo>
                <a:cubicBezTo>
                  <a:pt x="479860" y="197253"/>
                  <a:pt x="477871" y="197812"/>
                  <a:pt x="477714" y="201484"/>
                </a:cubicBezTo>
                <a:cubicBezTo>
                  <a:pt x="477662" y="202697"/>
                  <a:pt x="475333" y="204877"/>
                  <a:pt x="474190" y="204799"/>
                </a:cubicBezTo>
                <a:cubicBezTo>
                  <a:pt x="465440" y="204145"/>
                  <a:pt x="456377" y="205078"/>
                  <a:pt x="448988" y="198178"/>
                </a:cubicBezTo>
                <a:cubicBezTo>
                  <a:pt x="445551" y="194968"/>
                  <a:pt x="440526" y="193528"/>
                  <a:pt x="436540" y="190815"/>
                </a:cubicBezTo>
                <a:cubicBezTo>
                  <a:pt x="434019" y="189097"/>
                  <a:pt x="432012" y="186585"/>
                  <a:pt x="429901" y="184308"/>
                </a:cubicBezTo>
                <a:cubicBezTo>
                  <a:pt x="426673" y="180836"/>
                  <a:pt x="423559" y="177268"/>
                  <a:pt x="419965" y="173264"/>
                </a:cubicBezTo>
                <a:cubicBezTo>
                  <a:pt x="418404" y="175296"/>
                  <a:pt x="417584" y="176247"/>
                  <a:pt x="416895" y="177277"/>
                </a:cubicBezTo>
                <a:cubicBezTo>
                  <a:pt x="413388" y="182467"/>
                  <a:pt x="413414" y="182450"/>
                  <a:pt x="407883" y="179021"/>
                </a:cubicBezTo>
                <a:cubicBezTo>
                  <a:pt x="397372" y="172496"/>
                  <a:pt x="387069" y="165596"/>
                  <a:pt x="376252" y="159621"/>
                </a:cubicBezTo>
                <a:cubicBezTo>
                  <a:pt x="365767" y="153828"/>
                  <a:pt x="354758" y="149004"/>
                  <a:pt x="343967" y="143761"/>
                </a:cubicBezTo>
                <a:cubicBezTo>
                  <a:pt x="340617" y="142130"/>
                  <a:pt x="337259" y="140508"/>
                  <a:pt x="333909" y="138876"/>
                </a:cubicBezTo>
                <a:cubicBezTo>
                  <a:pt x="333630" y="139286"/>
                  <a:pt x="333351" y="139688"/>
                  <a:pt x="333071" y="140098"/>
                </a:cubicBezTo>
                <a:cubicBezTo>
                  <a:pt x="336884" y="146719"/>
                  <a:pt x="340931" y="153226"/>
                  <a:pt x="344421" y="160022"/>
                </a:cubicBezTo>
                <a:cubicBezTo>
                  <a:pt x="346593" y="164253"/>
                  <a:pt x="348765" y="168789"/>
                  <a:pt x="349428" y="173412"/>
                </a:cubicBezTo>
                <a:cubicBezTo>
                  <a:pt x="350466" y="180661"/>
                  <a:pt x="350466" y="188094"/>
                  <a:pt x="350396" y="195447"/>
                </a:cubicBezTo>
                <a:cubicBezTo>
                  <a:pt x="350379" y="197463"/>
                  <a:pt x="348817" y="199678"/>
                  <a:pt x="347482" y="201440"/>
                </a:cubicBezTo>
                <a:cubicBezTo>
                  <a:pt x="343164" y="207163"/>
                  <a:pt x="338558" y="212676"/>
                  <a:pt x="334258" y="218407"/>
                </a:cubicBezTo>
                <a:cubicBezTo>
                  <a:pt x="333638" y="219227"/>
                  <a:pt x="333665" y="220972"/>
                  <a:pt x="334066" y="222036"/>
                </a:cubicBezTo>
                <a:cubicBezTo>
                  <a:pt x="335305" y="225377"/>
                  <a:pt x="336875" y="228588"/>
                  <a:pt x="338314" y="231859"/>
                </a:cubicBezTo>
                <a:cubicBezTo>
                  <a:pt x="338707" y="232749"/>
                  <a:pt x="338846" y="233926"/>
                  <a:pt x="339509" y="234476"/>
                </a:cubicBezTo>
                <a:cubicBezTo>
                  <a:pt x="343906" y="238096"/>
                  <a:pt x="343173" y="242222"/>
                  <a:pt x="340757" y="246444"/>
                </a:cubicBezTo>
                <a:cubicBezTo>
                  <a:pt x="339614" y="248442"/>
                  <a:pt x="339754" y="249768"/>
                  <a:pt x="340731" y="252106"/>
                </a:cubicBezTo>
                <a:cubicBezTo>
                  <a:pt x="344342" y="260760"/>
                  <a:pt x="347596" y="269631"/>
                  <a:pt x="350038" y="278669"/>
                </a:cubicBezTo>
                <a:cubicBezTo>
                  <a:pt x="350963" y="282097"/>
                  <a:pt x="348974" y="286206"/>
                  <a:pt x="348887" y="290018"/>
                </a:cubicBezTo>
                <a:cubicBezTo>
                  <a:pt x="348678" y="299169"/>
                  <a:pt x="348119" y="308407"/>
                  <a:pt x="349027" y="317470"/>
                </a:cubicBezTo>
                <a:cubicBezTo>
                  <a:pt x="349803" y="325208"/>
                  <a:pt x="353188" y="332283"/>
                  <a:pt x="357689" y="338973"/>
                </a:cubicBezTo>
                <a:cubicBezTo>
                  <a:pt x="368707" y="355347"/>
                  <a:pt x="379567" y="371869"/>
                  <a:pt x="389555" y="388880"/>
                </a:cubicBezTo>
                <a:cubicBezTo>
                  <a:pt x="395793" y="399505"/>
                  <a:pt x="403434" y="408874"/>
                  <a:pt x="411477" y="417981"/>
                </a:cubicBezTo>
                <a:cubicBezTo>
                  <a:pt x="415097" y="422081"/>
                  <a:pt x="419817" y="425195"/>
                  <a:pt x="424039" y="428763"/>
                </a:cubicBezTo>
                <a:cubicBezTo>
                  <a:pt x="425356" y="429880"/>
                  <a:pt x="426769" y="430900"/>
                  <a:pt x="427991" y="432113"/>
                </a:cubicBezTo>
                <a:cubicBezTo>
                  <a:pt x="434193" y="438254"/>
                  <a:pt x="440238" y="444553"/>
                  <a:pt x="446545" y="450572"/>
                </a:cubicBezTo>
                <a:cubicBezTo>
                  <a:pt x="453350" y="457062"/>
                  <a:pt x="460302" y="463404"/>
                  <a:pt x="467342" y="469632"/>
                </a:cubicBezTo>
                <a:cubicBezTo>
                  <a:pt x="472157" y="473889"/>
                  <a:pt x="476999" y="478172"/>
                  <a:pt x="482259" y="481828"/>
                </a:cubicBezTo>
                <a:cubicBezTo>
                  <a:pt x="489421" y="486800"/>
                  <a:pt x="494123" y="493168"/>
                  <a:pt x="494288" y="501918"/>
                </a:cubicBezTo>
                <a:cubicBezTo>
                  <a:pt x="494376" y="506279"/>
                  <a:pt x="496940" y="508992"/>
                  <a:pt x="498615" y="512386"/>
                </a:cubicBezTo>
                <a:cubicBezTo>
                  <a:pt x="499592" y="514366"/>
                  <a:pt x="500020" y="516608"/>
                  <a:pt x="500674" y="518745"/>
                </a:cubicBezTo>
                <a:cubicBezTo>
                  <a:pt x="500752" y="519015"/>
                  <a:pt x="500656" y="519434"/>
                  <a:pt x="500822" y="519565"/>
                </a:cubicBezTo>
                <a:cubicBezTo>
                  <a:pt x="506213" y="523839"/>
                  <a:pt x="509022" y="531708"/>
                  <a:pt x="517170" y="532109"/>
                </a:cubicBezTo>
                <a:cubicBezTo>
                  <a:pt x="524297" y="532458"/>
                  <a:pt x="531476" y="531900"/>
                  <a:pt x="538595" y="532275"/>
                </a:cubicBezTo>
                <a:cubicBezTo>
                  <a:pt x="543070" y="532510"/>
                  <a:pt x="547719" y="533130"/>
                  <a:pt x="551889" y="534665"/>
                </a:cubicBezTo>
                <a:cubicBezTo>
                  <a:pt x="557821" y="536846"/>
                  <a:pt x="559723" y="542185"/>
                  <a:pt x="559888" y="548152"/>
                </a:cubicBezTo>
                <a:cubicBezTo>
                  <a:pt x="559976" y="551161"/>
                  <a:pt x="559906" y="554179"/>
                  <a:pt x="560551" y="557224"/>
                </a:cubicBezTo>
                <a:cubicBezTo>
                  <a:pt x="560691" y="555418"/>
                  <a:pt x="560830" y="553604"/>
                  <a:pt x="560970" y="551798"/>
                </a:cubicBezTo>
                <a:cubicBezTo>
                  <a:pt x="561825" y="562580"/>
                  <a:pt x="560778" y="573092"/>
                  <a:pt x="556207" y="583001"/>
                </a:cubicBezTo>
                <a:cubicBezTo>
                  <a:pt x="555745" y="584005"/>
                  <a:pt x="553974" y="584406"/>
                  <a:pt x="552517" y="585261"/>
                </a:cubicBezTo>
                <a:cubicBezTo>
                  <a:pt x="553398" y="587093"/>
                  <a:pt x="554070" y="589701"/>
                  <a:pt x="555640" y="591542"/>
                </a:cubicBezTo>
                <a:cubicBezTo>
                  <a:pt x="560769" y="597578"/>
                  <a:pt x="559199" y="604426"/>
                  <a:pt x="557873" y="610890"/>
                </a:cubicBezTo>
                <a:cubicBezTo>
                  <a:pt x="556242" y="618855"/>
                  <a:pt x="553887" y="626740"/>
                  <a:pt x="551060" y="634365"/>
                </a:cubicBezTo>
                <a:cubicBezTo>
                  <a:pt x="549159" y="639503"/>
                  <a:pt x="546001" y="644187"/>
                  <a:pt x="543139" y="648915"/>
                </a:cubicBezTo>
                <a:cubicBezTo>
                  <a:pt x="542782" y="649509"/>
                  <a:pt x="540627" y="649543"/>
                  <a:pt x="539615" y="649116"/>
                </a:cubicBezTo>
                <a:cubicBezTo>
                  <a:pt x="529627" y="644859"/>
                  <a:pt x="525919" y="636232"/>
                  <a:pt x="524175" y="626357"/>
                </a:cubicBezTo>
                <a:cubicBezTo>
                  <a:pt x="522378" y="616220"/>
                  <a:pt x="521401" y="605883"/>
                  <a:pt x="518792" y="595964"/>
                </a:cubicBezTo>
                <a:cubicBezTo>
                  <a:pt x="514134" y="578238"/>
                  <a:pt x="506850" y="561524"/>
                  <a:pt x="495527" y="546895"/>
                </a:cubicBezTo>
                <a:cubicBezTo>
                  <a:pt x="492299" y="542726"/>
                  <a:pt x="486664" y="543746"/>
                  <a:pt x="482285" y="541958"/>
                </a:cubicBezTo>
                <a:cubicBezTo>
                  <a:pt x="481910" y="541810"/>
                  <a:pt x="480322" y="543807"/>
                  <a:pt x="479808" y="545020"/>
                </a:cubicBezTo>
                <a:cubicBezTo>
                  <a:pt x="479040" y="546817"/>
                  <a:pt x="478735" y="548797"/>
                  <a:pt x="478185" y="550864"/>
                </a:cubicBezTo>
                <a:close/>
              </a:path>
            </a:pathLst>
          </a:custGeom>
          <a:gradFill rotWithShape="1">
            <a:gsLst>
              <a:gs pos="22000">
                <a:srgbClr val="DA841C">
                  <a:alpha val="100000"/>
                </a:srgbClr>
              </a:gs>
              <a:gs pos="73000">
                <a:srgbClr val="EDB673">
                  <a:alpha val="100000"/>
                </a:srgbClr>
              </a:gs>
              <a:gs pos="100000">
                <a:srgbClr val="F3CEA1">
                  <a:alpha val="100000"/>
                </a:srgbClr>
              </a:gs>
            </a:gsLst>
            <a:lin ang="0" scaled="1"/>
            <a:tileRect/>
          </a:gradFill>
          <a:ln w="12887">
            <a:noFill/>
          </a:ln>
        </p:spPr>
        <p:txBody>
          <a:bodyPr/>
          <a:p>
            <a:endParaRPr lang="zh-CN" altLang="en-US"/>
          </a:p>
        </p:txBody>
      </p:sp>
      <p:sp>
        <p:nvSpPr>
          <p:cNvPr id="28686" name="图形 9"/>
          <p:cNvSpPr/>
          <p:nvPr userDrawn="1">
            <p:custDataLst>
              <p:tags r:id="rId14"/>
            </p:custDataLst>
          </p:nvPr>
        </p:nvSpPr>
        <p:spPr>
          <a:xfrm flipH="1">
            <a:off x="11283951" y="5475288"/>
            <a:ext cx="1085849" cy="731837"/>
          </a:xfrm>
          <a:custGeom>
            <a:avLst/>
            <a:gdLst/>
            <a:ahLst/>
            <a:cxnLst>
              <a:cxn ang="0">
                <a:pos x="96370" y="58696"/>
              </a:cxn>
              <a:cxn ang="0">
                <a:pos x="96007" y="59973"/>
              </a:cxn>
              <a:cxn ang="0">
                <a:pos x="94368" y="68036"/>
              </a:cxn>
              <a:cxn ang="0">
                <a:pos x="94525" y="75373"/>
              </a:cxn>
              <a:cxn ang="0">
                <a:pos x="113056" y="105411"/>
              </a:cxn>
              <a:cxn ang="0">
                <a:pos x="126101" y="145094"/>
              </a:cxn>
              <a:cxn ang="0">
                <a:pos x="131827" y="160429"/>
              </a:cxn>
              <a:cxn ang="0">
                <a:pos x="150552" y="186556"/>
              </a:cxn>
              <a:cxn ang="0">
                <a:pos x="184046" y="227925"/>
              </a:cxn>
              <a:cxn ang="0">
                <a:pos x="191113" y="238353"/>
              </a:cxn>
              <a:cxn ang="0">
                <a:pos x="208590" y="259405"/>
              </a:cxn>
              <a:cxn ang="0">
                <a:pos x="207324" y="262691"/>
              </a:cxn>
              <a:cxn ang="0">
                <a:pos x="163253" y="264824"/>
              </a:cxn>
              <a:cxn ang="0">
                <a:pos x="139583" y="262227"/>
              </a:cxn>
              <a:cxn ang="0">
                <a:pos x="134481" y="246072"/>
              </a:cxn>
              <a:cxn ang="0">
                <a:pos x="125896" y="230783"/>
              </a:cxn>
              <a:cxn ang="0">
                <a:pos x="118549" y="217106"/>
              </a:cxn>
              <a:cxn ang="0">
                <a:pos x="109182" y="205941"/>
              </a:cxn>
              <a:cxn ang="0">
                <a:pos x="104238" y="197282"/>
              </a:cxn>
              <a:cxn ang="0">
                <a:pos x="97990" y="191417"/>
              </a:cxn>
              <a:cxn ang="0">
                <a:pos x="92171" y="177999"/>
              </a:cxn>
              <a:cxn ang="0">
                <a:pos x="94777" y="175709"/>
              </a:cxn>
              <a:cxn ang="0">
                <a:pos x="99573" y="169629"/>
              </a:cxn>
              <a:cxn ang="0">
                <a:pos x="106482" y="157291"/>
              </a:cxn>
              <a:cxn ang="0">
                <a:pos x="96732" y="146713"/>
              </a:cxn>
              <a:cxn ang="0">
                <a:pos x="67504" y="134544"/>
              </a:cxn>
              <a:cxn ang="0">
                <a:pos x="59907" y="135820"/>
              </a:cxn>
              <a:cxn ang="0">
                <a:pos x="57234" y="132980"/>
              </a:cxn>
              <a:cxn ang="0">
                <a:pos x="39589" y="121686"/>
              </a:cxn>
              <a:cxn ang="0">
                <a:pos x="28713" y="117608"/>
              </a:cxn>
              <a:cxn ang="0">
                <a:pos x="2660" y="112756"/>
              </a:cxn>
              <a:cxn ang="0">
                <a:pos x="1496" y="118223"/>
              </a:cxn>
              <a:cxn ang="0">
                <a:pos x="14122" y="128464"/>
              </a:cxn>
              <a:cxn ang="0">
                <a:pos x="22670" y="133799"/>
              </a:cxn>
              <a:cxn ang="0">
                <a:pos x="41218" y="145019"/>
              </a:cxn>
              <a:cxn ang="0">
                <a:pos x="42345" y="146016"/>
              </a:cxn>
              <a:cxn ang="0">
                <a:pos x="52942" y="155634"/>
              </a:cxn>
              <a:cxn ang="0">
                <a:pos x="54822" y="157859"/>
              </a:cxn>
              <a:cxn ang="0">
                <a:pos x="63202" y="168837"/>
              </a:cxn>
              <a:cxn ang="0">
                <a:pos x="63128" y="169070"/>
              </a:cxn>
              <a:cxn ang="0">
                <a:pos x="72440" y="186696"/>
              </a:cxn>
              <a:cxn ang="0">
                <a:pos x="72589" y="188642"/>
              </a:cxn>
              <a:cxn ang="0">
                <a:pos x="67514" y="187227"/>
              </a:cxn>
              <a:cxn ang="0">
                <a:pos x="62476" y="187068"/>
              </a:cxn>
              <a:cxn ang="0">
                <a:pos x="63528" y="192953"/>
              </a:cxn>
              <a:cxn ang="0">
                <a:pos x="64162" y="196677"/>
              </a:cxn>
              <a:cxn ang="0">
                <a:pos x="55716" y="210979"/>
              </a:cxn>
              <a:cxn ang="0">
                <a:pos x="57551" y="217747"/>
              </a:cxn>
              <a:cxn ang="0">
                <a:pos x="67038" y="254880"/>
              </a:cxn>
              <a:cxn ang="0">
                <a:pos x="75400" y="286761"/>
              </a:cxn>
              <a:cxn ang="0">
                <a:pos x="77607" y="290001"/>
              </a:cxn>
              <a:cxn ang="0">
                <a:pos x="105336" y="321463"/>
              </a:cxn>
              <a:cxn ang="0">
                <a:pos x="114909" y="327478"/>
              </a:cxn>
              <a:cxn ang="0">
                <a:pos x="162005" y="339350"/>
              </a:cxn>
              <a:cxn ang="0">
                <a:pos x="177779" y="342254"/>
              </a:cxn>
              <a:cxn ang="0">
                <a:pos x="212054" y="345160"/>
              </a:cxn>
              <a:cxn ang="0">
                <a:pos x="221607" y="345094"/>
              </a:cxn>
              <a:cxn ang="0">
                <a:pos x="261311" y="344164"/>
              </a:cxn>
              <a:cxn ang="0">
                <a:pos x="294748" y="345774"/>
              </a:cxn>
              <a:cxn ang="0">
                <a:pos x="300429" y="348233"/>
              </a:cxn>
              <a:cxn ang="0">
                <a:pos x="351157" y="382721"/>
              </a:cxn>
              <a:cxn ang="0">
                <a:pos x="375134" y="433428"/>
              </a:cxn>
              <a:cxn ang="0">
                <a:pos x="336147" y="422394"/>
              </a:cxn>
              <a:cxn ang="0">
                <a:pos x="290856" y="412805"/>
              </a:cxn>
              <a:cxn ang="0">
                <a:pos x="266284" y="413642"/>
              </a:cxn>
              <a:cxn ang="0">
                <a:pos x="262922" y="421073"/>
              </a:cxn>
              <a:cxn ang="0">
                <a:pos x="267121" y="449927"/>
              </a:cxn>
              <a:cxn ang="0">
                <a:pos x="293641" y="534779"/>
              </a:cxn>
              <a:cxn ang="0">
                <a:pos x="298985" y="540803"/>
              </a:cxn>
              <a:cxn ang="0">
                <a:pos x="310652" y="557702"/>
              </a:cxn>
              <a:cxn ang="0">
                <a:pos x="309991" y="560244"/>
              </a:cxn>
              <a:cxn ang="0">
                <a:pos x="302151" y="562311"/>
              </a:cxn>
              <a:cxn ang="0">
                <a:pos x="293808" y="567135"/>
              </a:cxn>
              <a:cxn ang="0">
                <a:pos x="303892" y="575710"/>
              </a:cxn>
              <a:cxn ang="0">
                <a:pos x="327217" y="589750"/>
              </a:cxn>
              <a:cxn ang="0">
                <a:pos x="353261" y="607293"/>
              </a:cxn>
              <a:cxn ang="0">
                <a:pos x="373365" y="616800"/>
              </a:cxn>
              <a:cxn ang="0">
                <a:pos x="380562" y="610515"/>
              </a:cxn>
              <a:cxn ang="0">
                <a:pos x="458424" y="640189"/>
              </a:cxn>
              <a:cxn ang="0">
                <a:pos x="421355" y="615040"/>
              </a:cxn>
              <a:cxn ang="0">
                <a:pos x="382201" y="598577"/>
              </a:cxn>
              <a:cxn ang="0">
                <a:pos x="368690" y="574155"/>
              </a:cxn>
              <a:cxn ang="0">
                <a:pos x="368001" y="562991"/>
              </a:cxn>
              <a:cxn ang="0">
                <a:pos x="372890" y="555430"/>
              </a:cxn>
              <a:cxn ang="0">
                <a:pos x="355216" y="493316"/>
              </a:cxn>
              <a:cxn ang="0">
                <a:pos x="354062" y="486640"/>
              </a:cxn>
              <a:cxn ang="0">
                <a:pos x="403207" y="510654"/>
              </a:cxn>
              <a:cxn ang="0">
                <a:pos x="453563" y="536538"/>
              </a:cxn>
              <a:cxn ang="0">
                <a:pos x="464802" y="542600"/>
              </a:cxn>
              <a:cxn ang="0">
                <a:pos x="488043" y="548661"/>
              </a:cxn>
              <a:cxn ang="0">
                <a:pos x="491703" y="549192"/>
              </a:cxn>
              <a:cxn ang="0">
                <a:pos x="528492" y="570561"/>
              </a:cxn>
              <a:cxn ang="0">
                <a:pos x="548427" y="581045"/>
              </a:cxn>
              <a:cxn ang="0">
                <a:pos x="557385" y="581250"/>
              </a:cxn>
              <a:cxn ang="0">
                <a:pos x="559471" y="583903"/>
              </a:cxn>
              <a:cxn ang="0">
                <a:pos x="548297" y="583130"/>
              </a:cxn>
              <a:cxn ang="0">
                <a:pos x="574546" y="613233"/>
              </a:cxn>
              <a:cxn ang="0">
                <a:pos x="598048" y="631026"/>
              </a:cxn>
              <a:cxn ang="0">
                <a:pos x="632798" y="654816"/>
              </a:cxn>
              <a:cxn ang="0">
                <a:pos x="658013" y="676669"/>
              </a:cxn>
              <a:cxn ang="0">
                <a:pos x="673796" y="694844"/>
              </a:cxn>
              <a:cxn ang="0">
                <a:pos x="689262" y="708876"/>
              </a:cxn>
              <a:cxn ang="0">
                <a:pos x="719496" y="722321"/>
              </a:cxn>
              <a:cxn ang="0">
                <a:pos x="755727" y="730478"/>
              </a:cxn>
              <a:cxn ang="0">
                <a:pos x="761984" y="728802"/>
              </a:cxn>
              <a:cxn ang="0">
                <a:pos x="740279" y="719071"/>
              </a:cxn>
              <a:cxn ang="0">
                <a:pos x="738687" y="716669"/>
              </a:cxn>
              <a:cxn ang="0">
                <a:pos x="761416" y="720161"/>
              </a:cxn>
              <a:cxn ang="0">
                <a:pos x="769507" y="718708"/>
              </a:cxn>
              <a:cxn ang="0">
                <a:pos x="784741" y="717163"/>
              </a:cxn>
              <a:cxn ang="0">
                <a:pos x="791724" y="712647"/>
              </a:cxn>
              <a:cxn ang="0">
                <a:pos x="796063" y="690533"/>
              </a:cxn>
              <a:cxn ang="0">
                <a:pos x="809081" y="672153"/>
              </a:cxn>
              <a:cxn ang="0">
                <a:pos x="794220" y="671818"/>
              </a:cxn>
              <a:cxn ang="0">
                <a:pos x="791771" y="669984"/>
              </a:cxn>
              <a:cxn ang="0">
                <a:pos x="811893" y="660877"/>
              </a:cxn>
              <a:cxn ang="0">
                <a:pos x="791538" y="655813"/>
              </a:cxn>
              <a:cxn ang="0">
                <a:pos x="814705" y="647331"/>
              </a:cxn>
              <a:cxn ang="0">
                <a:pos x="811278" y="643997"/>
              </a:cxn>
              <a:cxn ang="0">
                <a:pos x="773009" y="634221"/>
              </a:cxn>
              <a:cxn ang="0">
                <a:pos x="775952" y="622637"/>
              </a:cxn>
              <a:cxn ang="0">
                <a:pos x="758539" y="622786"/>
              </a:cxn>
              <a:cxn ang="0">
                <a:pos x="759600" y="614695"/>
              </a:cxn>
              <a:cxn ang="0">
                <a:pos x="757682" y="613568"/>
              </a:cxn>
              <a:cxn ang="0">
                <a:pos x="749731" y="617172"/>
              </a:cxn>
              <a:cxn ang="0">
                <a:pos x="747198" y="594686"/>
              </a:cxn>
              <a:cxn ang="0">
                <a:pos x="728296" y="604592"/>
              </a:cxn>
              <a:cxn ang="0">
                <a:pos x="704710" y="578569"/>
              </a:cxn>
              <a:cxn ang="0">
                <a:pos x="702624" y="588028"/>
              </a:cxn>
              <a:cxn ang="0">
                <a:pos x="700557" y="586120"/>
              </a:cxn>
              <a:cxn ang="0">
                <a:pos x="689598" y="585096"/>
              </a:cxn>
              <a:cxn ang="0">
                <a:pos x="670165" y="579946"/>
              </a:cxn>
              <a:cxn ang="0">
                <a:pos x="651308" y="570607"/>
              </a:cxn>
              <a:cxn ang="0">
                <a:pos x="651271" y="548354"/>
              </a:cxn>
              <a:cxn ang="0">
                <a:pos x="664307" y="546120"/>
              </a:cxn>
              <a:cxn ang="0">
                <a:pos x="671002" y="545607"/>
              </a:cxn>
              <a:cxn ang="0">
                <a:pos x="673079" y="523680"/>
              </a:cxn>
              <a:cxn ang="0">
                <a:pos x="671142" y="519779"/>
              </a:cxn>
              <a:cxn ang="0">
                <a:pos x="662044" y="498997"/>
              </a:cxn>
              <a:cxn ang="0">
                <a:pos x="657203" y="446296"/>
              </a:cxn>
              <a:cxn ang="0">
                <a:pos x="651690" y="406473"/>
              </a:cxn>
              <a:cxn ang="0">
                <a:pos x="638859" y="381184"/>
              </a:cxn>
              <a:cxn ang="0">
                <a:pos x="611596" y="335290"/>
              </a:cxn>
              <a:cxn ang="0">
                <a:pos x="590087" y="302962"/>
              </a:cxn>
              <a:cxn ang="0">
                <a:pos x="582982" y="292506"/>
              </a:cxn>
              <a:cxn ang="0">
                <a:pos x="569881" y="285597"/>
              </a:cxn>
              <a:cxn ang="0">
                <a:pos x="562572" y="284582"/>
              </a:cxn>
              <a:cxn ang="0">
                <a:pos x="560514" y="279592"/>
              </a:cxn>
              <a:cxn ang="0">
                <a:pos x="555569" y="261733"/>
              </a:cxn>
              <a:cxn ang="0">
                <a:pos x="556994" y="243613"/>
              </a:cxn>
              <a:cxn ang="0">
                <a:pos x="562143" y="234517"/>
              </a:cxn>
              <a:cxn ang="0">
                <a:pos x="553176" y="231677"/>
              </a:cxn>
              <a:cxn ang="0">
                <a:pos x="552524" y="225048"/>
              </a:cxn>
              <a:cxn ang="0">
                <a:pos x="549946" y="224079"/>
              </a:cxn>
              <a:cxn ang="0">
                <a:pos x="535969" y="228520"/>
              </a:cxn>
              <a:cxn ang="0">
                <a:pos x="533687" y="223976"/>
              </a:cxn>
              <a:cxn ang="0">
                <a:pos x="530931" y="220802"/>
              </a:cxn>
              <a:cxn ang="0">
                <a:pos x="524925" y="220886"/>
              </a:cxn>
              <a:cxn ang="0">
                <a:pos x="519935" y="226267"/>
              </a:cxn>
              <a:cxn ang="0">
                <a:pos x="511099" y="226714"/>
              </a:cxn>
              <a:cxn ang="0">
                <a:pos x="504543" y="226844"/>
              </a:cxn>
              <a:cxn ang="0">
                <a:pos x="505856" y="247534"/>
              </a:cxn>
              <a:cxn ang="0">
                <a:pos x="513175" y="260792"/>
              </a:cxn>
              <a:cxn ang="0">
                <a:pos x="521406" y="269815"/>
              </a:cxn>
              <a:cxn ang="0">
                <a:pos x="536211" y="284573"/>
              </a:cxn>
              <a:cxn ang="0">
                <a:pos x="528278" y="283745"/>
              </a:cxn>
              <a:cxn ang="0">
                <a:pos x="521965" y="288651"/>
              </a:cxn>
              <a:cxn ang="0">
                <a:pos x="543186" y="325821"/>
              </a:cxn>
              <a:cxn ang="0">
                <a:pos x="559024" y="362730"/>
              </a:cxn>
              <a:cxn ang="0">
                <a:pos x="564033" y="374601"/>
              </a:cxn>
              <a:cxn ang="0">
                <a:pos x="561473" y="374164"/>
              </a:cxn>
              <a:cxn ang="0">
                <a:pos x="530205" y="348632"/>
              </a:cxn>
              <a:cxn ang="0">
                <a:pos x="509022" y="334061"/>
              </a:cxn>
              <a:cxn ang="0">
                <a:pos x="472717" y="316091"/>
              </a:cxn>
              <a:cxn ang="0">
                <a:pos x="461888" y="313540"/>
              </a:cxn>
              <a:cxn ang="0">
                <a:pos x="429856" y="309862"/>
              </a:cxn>
              <a:cxn ang="0">
                <a:pos x="424167" y="307301"/>
              </a:cxn>
              <a:cxn ang="0">
                <a:pos x="410861" y="297263"/>
              </a:cxn>
              <a:cxn ang="0">
                <a:pos x="407388" y="294583"/>
              </a:cxn>
              <a:cxn ang="0">
                <a:pos x="390097" y="285281"/>
              </a:cxn>
              <a:cxn ang="0">
                <a:pos x="381810" y="281361"/>
              </a:cxn>
              <a:cxn ang="0">
                <a:pos x="347880" y="257608"/>
              </a:cxn>
              <a:cxn ang="0">
                <a:pos x="331929" y="251016"/>
              </a:cxn>
              <a:cxn ang="0">
                <a:pos x="295829" y="233875"/>
              </a:cxn>
              <a:cxn ang="0">
                <a:pos x="272159" y="216072"/>
              </a:cxn>
              <a:cxn ang="0">
                <a:pos x="225482" y="171183"/>
              </a:cxn>
              <a:cxn ang="0">
                <a:pos x="201635" y="145299"/>
              </a:cxn>
              <a:cxn ang="0">
                <a:pos x="194819" y="133827"/>
              </a:cxn>
              <a:cxn ang="0">
                <a:pos x="192752" y="130299"/>
              </a:cxn>
              <a:cxn ang="0">
                <a:pos x="180432" y="112859"/>
              </a:cxn>
              <a:cxn ang="0">
                <a:pos x="168794" y="94750"/>
              </a:cxn>
              <a:cxn ang="0">
                <a:pos x="162164" y="82766"/>
              </a:cxn>
              <a:cxn ang="0">
                <a:pos x="147107" y="69423"/>
              </a:cxn>
              <a:cxn ang="0">
                <a:pos x="138783" y="63538"/>
              </a:cxn>
              <a:cxn ang="0">
                <a:pos x="133596" y="60271"/>
              </a:cxn>
              <a:cxn ang="0">
                <a:pos x="132889" y="59907"/>
              </a:cxn>
              <a:cxn ang="0">
                <a:pos x="127171" y="48119"/>
              </a:cxn>
              <a:cxn ang="0">
                <a:pos x="134565" y="38632"/>
              </a:cxn>
              <a:cxn ang="0">
                <a:pos x="137033" y="32021"/>
              </a:cxn>
              <a:cxn ang="0">
                <a:pos x="127665" y="24097"/>
              </a:cxn>
              <a:cxn ang="0">
                <a:pos x="119853" y="20876"/>
              </a:cxn>
              <a:cxn ang="0">
                <a:pos x="124797" y="22449"/>
              </a:cxn>
              <a:cxn ang="0">
                <a:pos x="96063" y="14525"/>
              </a:cxn>
              <a:cxn ang="0">
                <a:pos x="92878" y="15355"/>
              </a:cxn>
              <a:cxn ang="0">
                <a:pos x="88660" y="12114"/>
              </a:cxn>
              <a:cxn ang="0">
                <a:pos x="73407" y="5317"/>
              </a:cxn>
              <a:cxn ang="0">
                <a:pos x="52224" y="1108"/>
              </a:cxn>
              <a:cxn ang="0">
                <a:pos x="38062" y="1"/>
              </a:cxn>
              <a:cxn ang="0">
                <a:pos x="36702" y="1341"/>
              </a:cxn>
              <a:cxn ang="0">
                <a:pos x="49263" y="14302"/>
              </a:cxn>
              <a:cxn ang="0">
                <a:pos x="72123" y="26006"/>
              </a:cxn>
              <a:cxn ang="0">
                <a:pos x="106100" y="52449"/>
              </a:cxn>
              <a:cxn ang="0">
                <a:pos x="105774" y="60066"/>
              </a:cxn>
              <a:cxn ang="0">
                <a:pos x="102152" y="60066"/>
              </a:cxn>
              <a:cxn ang="0">
                <a:pos x="96379" y="58687"/>
              </a:cxn>
            </a:cxnLst>
            <a:pathLst>
              <a:path w="787082" h="706131">
                <a:moveTo>
                  <a:pt x="93103" y="56709"/>
                </a:moveTo>
                <a:cubicBezTo>
                  <a:pt x="92923" y="57267"/>
                  <a:pt x="92563" y="57618"/>
                  <a:pt x="92752" y="57942"/>
                </a:cubicBezTo>
                <a:cubicBezTo>
                  <a:pt x="94587" y="61099"/>
                  <a:pt x="93813" y="63681"/>
                  <a:pt x="91169" y="65732"/>
                </a:cubicBezTo>
                <a:cubicBezTo>
                  <a:pt x="88614" y="67702"/>
                  <a:pt x="89675" y="70176"/>
                  <a:pt x="91321" y="72821"/>
                </a:cubicBezTo>
                <a:cubicBezTo>
                  <a:pt x="97196" y="82275"/>
                  <a:pt x="103825" y="91936"/>
                  <a:pt x="109223" y="101841"/>
                </a:cubicBezTo>
                <a:cubicBezTo>
                  <a:pt x="116140" y="114516"/>
                  <a:pt x="122635" y="127712"/>
                  <a:pt x="121826" y="140180"/>
                </a:cubicBezTo>
                <a:cubicBezTo>
                  <a:pt x="121502" y="145209"/>
                  <a:pt x="123760" y="149878"/>
                  <a:pt x="127358" y="154996"/>
                </a:cubicBezTo>
                <a:cubicBezTo>
                  <a:pt x="133169" y="163263"/>
                  <a:pt x="139304" y="171665"/>
                  <a:pt x="145448" y="180238"/>
                </a:cubicBezTo>
                <a:cubicBezTo>
                  <a:pt x="154804" y="193291"/>
                  <a:pt x="164528" y="206685"/>
                  <a:pt x="177806" y="220206"/>
                </a:cubicBezTo>
                <a:cubicBezTo>
                  <a:pt x="180900" y="223354"/>
                  <a:pt x="181980" y="226925"/>
                  <a:pt x="184634" y="230281"/>
                </a:cubicBezTo>
                <a:cubicBezTo>
                  <a:pt x="189932" y="236983"/>
                  <a:pt x="195635" y="243756"/>
                  <a:pt x="201518" y="250620"/>
                </a:cubicBezTo>
                <a:cubicBezTo>
                  <a:pt x="203497" y="252923"/>
                  <a:pt x="203533" y="253661"/>
                  <a:pt x="200295" y="253795"/>
                </a:cubicBezTo>
                <a:cubicBezTo>
                  <a:pt x="185884" y="254389"/>
                  <a:pt x="172085" y="255667"/>
                  <a:pt x="157718" y="255855"/>
                </a:cubicBezTo>
                <a:cubicBezTo>
                  <a:pt x="150720" y="255945"/>
                  <a:pt x="142633" y="254254"/>
                  <a:pt x="134851" y="253346"/>
                </a:cubicBezTo>
                <a:cubicBezTo>
                  <a:pt x="133016" y="247642"/>
                  <a:pt x="131064" y="242596"/>
                  <a:pt x="129922" y="237738"/>
                </a:cubicBezTo>
                <a:cubicBezTo>
                  <a:pt x="128734" y="232719"/>
                  <a:pt x="125235" y="227915"/>
                  <a:pt x="121628" y="222967"/>
                </a:cubicBezTo>
                <a:cubicBezTo>
                  <a:pt x="118443" y="218595"/>
                  <a:pt x="116464" y="214098"/>
                  <a:pt x="114530" y="209753"/>
                </a:cubicBezTo>
                <a:cubicBezTo>
                  <a:pt x="112101" y="204292"/>
                  <a:pt x="111580" y="203402"/>
                  <a:pt x="105481" y="198967"/>
                </a:cubicBezTo>
                <a:cubicBezTo>
                  <a:pt x="107370" y="197375"/>
                  <a:pt x="104869" y="192454"/>
                  <a:pt x="100704" y="190601"/>
                </a:cubicBezTo>
                <a:cubicBezTo>
                  <a:pt x="97070" y="188982"/>
                  <a:pt x="95549" y="187443"/>
                  <a:pt x="94668" y="184934"/>
                </a:cubicBezTo>
                <a:cubicBezTo>
                  <a:pt x="93157" y="180616"/>
                  <a:pt x="90845" y="176253"/>
                  <a:pt x="89046" y="171971"/>
                </a:cubicBezTo>
                <a:cubicBezTo>
                  <a:pt x="88290" y="170163"/>
                  <a:pt x="88101" y="168508"/>
                  <a:pt x="91564" y="169758"/>
                </a:cubicBezTo>
                <a:cubicBezTo>
                  <a:pt x="93193" y="167644"/>
                  <a:pt x="94272" y="165503"/>
                  <a:pt x="96197" y="163884"/>
                </a:cubicBezTo>
                <a:cubicBezTo>
                  <a:pt x="100110" y="160582"/>
                  <a:pt x="102404" y="156597"/>
                  <a:pt x="102872" y="151964"/>
                </a:cubicBezTo>
                <a:cubicBezTo>
                  <a:pt x="103268" y="148015"/>
                  <a:pt x="98770" y="144498"/>
                  <a:pt x="93453" y="141745"/>
                </a:cubicBezTo>
                <a:cubicBezTo>
                  <a:pt x="84359" y="137032"/>
                  <a:pt x="75057" y="132903"/>
                  <a:pt x="65216" y="129988"/>
                </a:cubicBezTo>
                <a:cubicBezTo>
                  <a:pt x="61726" y="128954"/>
                  <a:pt x="59441" y="129160"/>
                  <a:pt x="57876" y="131220"/>
                </a:cubicBezTo>
                <a:cubicBezTo>
                  <a:pt x="56769" y="130060"/>
                  <a:pt x="55798" y="129277"/>
                  <a:pt x="55294" y="128477"/>
                </a:cubicBezTo>
                <a:cubicBezTo>
                  <a:pt x="51920" y="123097"/>
                  <a:pt x="45156" y="120237"/>
                  <a:pt x="38247" y="117565"/>
                </a:cubicBezTo>
                <a:cubicBezTo>
                  <a:pt x="34739" y="116207"/>
                  <a:pt x="31275" y="114776"/>
                  <a:pt x="27740" y="113625"/>
                </a:cubicBezTo>
                <a:cubicBezTo>
                  <a:pt x="19257" y="110854"/>
                  <a:pt x="10846" y="109523"/>
                  <a:pt x="2570" y="108938"/>
                </a:cubicBezTo>
                <a:cubicBezTo>
                  <a:pt x="-191" y="108740"/>
                  <a:pt x="-974" y="112177"/>
                  <a:pt x="1446" y="114219"/>
                </a:cubicBezTo>
                <a:cubicBezTo>
                  <a:pt x="5377" y="117529"/>
                  <a:pt x="9380" y="120866"/>
                  <a:pt x="13644" y="124114"/>
                </a:cubicBezTo>
                <a:cubicBezTo>
                  <a:pt x="16127" y="126003"/>
                  <a:pt x="18897" y="128315"/>
                  <a:pt x="21902" y="129268"/>
                </a:cubicBezTo>
                <a:cubicBezTo>
                  <a:pt x="29476" y="131661"/>
                  <a:pt x="33263" y="136933"/>
                  <a:pt x="39821" y="140108"/>
                </a:cubicBezTo>
                <a:cubicBezTo>
                  <a:pt x="40280" y="140333"/>
                  <a:pt x="40928" y="140837"/>
                  <a:pt x="40910" y="141071"/>
                </a:cubicBezTo>
                <a:cubicBezTo>
                  <a:pt x="40631" y="145560"/>
                  <a:pt x="47746" y="147233"/>
                  <a:pt x="51147" y="150363"/>
                </a:cubicBezTo>
                <a:cubicBezTo>
                  <a:pt x="51875" y="151038"/>
                  <a:pt x="52406" y="151785"/>
                  <a:pt x="52964" y="152513"/>
                </a:cubicBezTo>
                <a:cubicBezTo>
                  <a:pt x="55654" y="156013"/>
                  <a:pt x="58352" y="159557"/>
                  <a:pt x="61060" y="163119"/>
                </a:cubicBezTo>
                <a:cubicBezTo>
                  <a:pt x="61114" y="163182"/>
                  <a:pt x="60961" y="163326"/>
                  <a:pt x="60988" y="163344"/>
                </a:cubicBezTo>
                <a:cubicBezTo>
                  <a:pt x="71099" y="168885"/>
                  <a:pt x="69192" y="174616"/>
                  <a:pt x="69984" y="180373"/>
                </a:cubicBezTo>
                <a:cubicBezTo>
                  <a:pt x="70065" y="180949"/>
                  <a:pt x="70074" y="181506"/>
                  <a:pt x="70128" y="182253"/>
                </a:cubicBezTo>
                <a:cubicBezTo>
                  <a:pt x="68409" y="181758"/>
                  <a:pt x="66772" y="181119"/>
                  <a:pt x="65225" y="180886"/>
                </a:cubicBezTo>
                <a:cubicBezTo>
                  <a:pt x="63480" y="180616"/>
                  <a:pt x="60421" y="180292"/>
                  <a:pt x="60358" y="180733"/>
                </a:cubicBezTo>
                <a:cubicBezTo>
                  <a:pt x="60097" y="182487"/>
                  <a:pt x="59864" y="184781"/>
                  <a:pt x="61375" y="186418"/>
                </a:cubicBezTo>
                <a:cubicBezTo>
                  <a:pt x="63048" y="188235"/>
                  <a:pt x="62661" y="188928"/>
                  <a:pt x="61987" y="190016"/>
                </a:cubicBezTo>
                <a:cubicBezTo>
                  <a:pt x="59162" y="194550"/>
                  <a:pt x="56031" y="198976"/>
                  <a:pt x="53827" y="203834"/>
                </a:cubicBezTo>
                <a:cubicBezTo>
                  <a:pt x="53108" y="205426"/>
                  <a:pt x="55006" y="208160"/>
                  <a:pt x="55600" y="210373"/>
                </a:cubicBezTo>
                <a:cubicBezTo>
                  <a:pt x="58739" y="222104"/>
                  <a:pt x="63129" y="234356"/>
                  <a:pt x="64766" y="246248"/>
                </a:cubicBezTo>
                <a:cubicBezTo>
                  <a:pt x="66143" y="256215"/>
                  <a:pt x="68697" y="266362"/>
                  <a:pt x="72844" y="277049"/>
                </a:cubicBezTo>
                <a:cubicBezTo>
                  <a:pt x="73240" y="278066"/>
                  <a:pt x="74095" y="279172"/>
                  <a:pt x="74976" y="280180"/>
                </a:cubicBezTo>
                <a:cubicBezTo>
                  <a:pt x="83630" y="290111"/>
                  <a:pt x="92338" y="300303"/>
                  <a:pt x="101765" y="310576"/>
                </a:cubicBezTo>
                <a:cubicBezTo>
                  <a:pt x="103843" y="312843"/>
                  <a:pt x="107820" y="315209"/>
                  <a:pt x="111013" y="316387"/>
                </a:cubicBezTo>
                <a:cubicBezTo>
                  <a:pt x="126225" y="322019"/>
                  <a:pt x="141553" y="326498"/>
                  <a:pt x="156513" y="327857"/>
                </a:cubicBezTo>
                <a:cubicBezTo>
                  <a:pt x="161317" y="328289"/>
                  <a:pt x="166849" y="330151"/>
                  <a:pt x="171752" y="330663"/>
                </a:cubicBezTo>
                <a:cubicBezTo>
                  <a:pt x="182798" y="331833"/>
                  <a:pt x="193782" y="332643"/>
                  <a:pt x="204865" y="333470"/>
                </a:cubicBezTo>
                <a:cubicBezTo>
                  <a:pt x="208076" y="333713"/>
                  <a:pt x="211045" y="333479"/>
                  <a:pt x="214094" y="333407"/>
                </a:cubicBezTo>
                <a:cubicBezTo>
                  <a:pt x="226751" y="333092"/>
                  <a:pt x="239309" y="332454"/>
                  <a:pt x="252452" y="332508"/>
                </a:cubicBezTo>
                <a:cubicBezTo>
                  <a:pt x="262788" y="332544"/>
                  <a:pt x="273781" y="333371"/>
                  <a:pt x="284755" y="334064"/>
                </a:cubicBezTo>
                <a:cubicBezTo>
                  <a:pt x="286150" y="334154"/>
                  <a:pt x="288677" y="335377"/>
                  <a:pt x="290243" y="336439"/>
                </a:cubicBezTo>
                <a:cubicBezTo>
                  <a:pt x="305985" y="347063"/>
                  <a:pt x="322051" y="358046"/>
                  <a:pt x="339251" y="369759"/>
                </a:cubicBezTo>
                <a:cubicBezTo>
                  <a:pt x="337587" y="383567"/>
                  <a:pt x="351503" y="401109"/>
                  <a:pt x="362415" y="418749"/>
                </a:cubicBezTo>
                <a:cubicBezTo>
                  <a:pt x="349353" y="415016"/>
                  <a:pt x="336777" y="411022"/>
                  <a:pt x="324750" y="408089"/>
                </a:cubicBezTo>
                <a:cubicBezTo>
                  <a:pt x="309745" y="404428"/>
                  <a:pt x="294830" y="400830"/>
                  <a:pt x="280995" y="398824"/>
                </a:cubicBezTo>
                <a:cubicBezTo>
                  <a:pt x="272206" y="397546"/>
                  <a:pt x="264281" y="398383"/>
                  <a:pt x="257256" y="399633"/>
                </a:cubicBezTo>
                <a:cubicBezTo>
                  <a:pt x="254485" y="400128"/>
                  <a:pt x="254971" y="404284"/>
                  <a:pt x="254008" y="406812"/>
                </a:cubicBezTo>
                <a:cubicBezTo>
                  <a:pt x="251094" y="414494"/>
                  <a:pt x="254908" y="424623"/>
                  <a:pt x="258065" y="434689"/>
                </a:cubicBezTo>
                <a:cubicBezTo>
                  <a:pt x="266305" y="460966"/>
                  <a:pt x="274653" y="488214"/>
                  <a:pt x="283685" y="516667"/>
                </a:cubicBezTo>
                <a:cubicBezTo>
                  <a:pt x="284189" y="518259"/>
                  <a:pt x="286752" y="520976"/>
                  <a:pt x="288848" y="522487"/>
                </a:cubicBezTo>
                <a:cubicBezTo>
                  <a:pt x="297448" y="528667"/>
                  <a:pt x="300579" y="532913"/>
                  <a:pt x="300120" y="538814"/>
                </a:cubicBezTo>
                <a:cubicBezTo>
                  <a:pt x="300048" y="539714"/>
                  <a:pt x="299265" y="540290"/>
                  <a:pt x="299481" y="541270"/>
                </a:cubicBezTo>
                <a:cubicBezTo>
                  <a:pt x="300489" y="545903"/>
                  <a:pt x="297826" y="546083"/>
                  <a:pt x="291907" y="543267"/>
                </a:cubicBezTo>
                <a:cubicBezTo>
                  <a:pt x="286393" y="540640"/>
                  <a:pt x="281850" y="543429"/>
                  <a:pt x="283847" y="547927"/>
                </a:cubicBezTo>
                <a:cubicBezTo>
                  <a:pt x="285547" y="551750"/>
                  <a:pt x="288381" y="554881"/>
                  <a:pt x="293589" y="556212"/>
                </a:cubicBezTo>
                <a:cubicBezTo>
                  <a:pt x="301523" y="558245"/>
                  <a:pt x="308135" y="561771"/>
                  <a:pt x="316123" y="569777"/>
                </a:cubicBezTo>
                <a:cubicBezTo>
                  <a:pt x="322492" y="576164"/>
                  <a:pt x="332639" y="581121"/>
                  <a:pt x="341284" y="586725"/>
                </a:cubicBezTo>
                <a:cubicBezTo>
                  <a:pt x="347770" y="590935"/>
                  <a:pt x="353878" y="595352"/>
                  <a:pt x="360706" y="595910"/>
                </a:cubicBezTo>
                <a:cubicBezTo>
                  <a:pt x="366499" y="596387"/>
                  <a:pt x="371420" y="597151"/>
                  <a:pt x="367659" y="589838"/>
                </a:cubicBezTo>
                <a:cubicBezTo>
                  <a:pt x="392568" y="599427"/>
                  <a:pt x="419187" y="614459"/>
                  <a:pt x="442881" y="618507"/>
                </a:cubicBezTo>
                <a:cubicBezTo>
                  <a:pt x="438842" y="613388"/>
                  <a:pt x="416209" y="598042"/>
                  <a:pt x="407069" y="594210"/>
                </a:cubicBezTo>
                <a:cubicBezTo>
                  <a:pt x="394817" y="589082"/>
                  <a:pt x="382718" y="583973"/>
                  <a:pt x="369243" y="578305"/>
                </a:cubicBezTo>
                <a:cubicBezTo>
                  <a:pt x="373875" y="571577"/>
                  <a:pt x="366463" y="563624"/>
                  <a:pt x="356190" y="554710"/>
                </a:cubicBezTo>
                <a:cubicBezTo>
                  <a:pt x="349749" y="549114"/>
                  <a:pt x="349965" y="544293"/>
                  <a:pt x="355524" y="543924"/>
                </a:cubicBezTo>
                <a:cubicBezTo>
                  <a:pt x="360337" y="543600"/>
                  <a:pt x="361578" y="541198"/>
                  <a:pt x="360247" y="536619"/>
                </a:cubicBezTo>
                <a:cubicBezTo>
                  <a:pt x="354265" y="516019"/>
                  <a:pt x="348652" y="496058"/>
                  <a:pt x="343173" y="476609"/>
                </a:cubicBezTo>
                <a:cubicBezTo>
                  <a:pt x="342642" y="474729"/>
                  <a:pt x="342534" y="472984"/>
                  <a:pt x="342058" y="470159"/>
                </a:cubicBezTo>
                <a:cubicBezTo>
                  <a:pt x="358295" y="478076"/>
                  <a:pt x="373785" y="485461"/>
                  <a:pt x="389537" y="493359"/>
                </a:cubicBezTo>
                <a:cubicBezTo>
                  <a:pt x="405450" y="501338"/>
                  <a:pt x="421651" y="509830"/>
                  <a:pt x="438185" y="518367"/>
                </a:cubicBezTo>
                <a:cubicBezTo>
                  <a:pt x="441802" y="520229"/>
                  <a:pt x="445418" y="522217"/>
                  <a:pt x="449043" y="524223"/>
                </a:cubicBezTo>
                <a:cubicBezTo>
                  <a:pt x="457931" y="529162"/>
                  <a:pt x="463688" y="527570"/>
                  <a:pt x="471496" y="530079"/>
                </a:cubicBezTo>
                <a:cubicBezTo>
                  <a:pt x="472765" y="530484"/>
                  <a:pt x="473961" y="530556"/>
                  <a:pt x="475032" y="530592"/>
                </a:cubicBezTo>
                <a:cubicBezTo>
                  <a:pt x="489038" y="531042"/>
                  <a:pt x="500453" y="539588"/>
                  <a:pt x="510574" y="551237"/>
                </a:cubicBezTo>
                <a:cubicBezTo>
                  <a:pt x="516790" y="558389"/>
                  <a:pt x="523069" y="560809"/>
                  <a:pt x="529833" y="561366"/>
                </a:cubicBezTo>
                <a:cubicBezTo>
                  <a:pt x="532856" y="561618"/>
                  <a:pt x="535600" y="561510"/>
                  <a:pt x="538487" y="561564"/>
                </a:cubicBezTo>
                <a:cubicBezTo>
                  <a:pt x="539153" y="562419"/>
                  <a:pt x="539827" y="563273"/>
                  <a:pt x="540502" y="564128"/>
                </a:cubicBezTo>
                <a:cubicBezTo>
                  <a:pt x="537084" y="563894"/>
                  <a:pt x="533674" y="563660"/>
                  <a:pt x="529707" y="563381"/>
                </a:cubicBezTo>
                <a:cubicBezTo>
                  <a:pt x="538370" y="573187"/>
                  <a:pt x="548068" y="582947"/>
                  <a:pt x="555066" y="592464"/>
                </a:cubicBezTo>
                <a:cubicBezTo>
                  <a:pt x="561093" y="600659"/>
                  <a:pt x="568182" y="604276"/>
                  <a:pt x="577771" y="609655"/>
                </a:cubicBezTo>
                <a:cubicBezTo>
                  <a:pt x="589061" y="615988"/>
                  <a:pt x="600467" y="624435"/>
                  <a:pt x="611343" y="632639"/>
                </a:cubicBezTo>
                <a:cubicBezTo>
                  <a:pt x="619997" y="639170"/>
                  <a:pt x="628237" y="646510"/>
                  <a:pt x="635703" y="653752"/>
                </a:cubicBezTo>
                <a:cubicBezTo>
                  <a:pt x="641578" y="659446"/>
                  <a:pt x="645401" y="665401"/>
                  <a:pt x="650951" y="671311"/>
                </a:cubicBezTo>
                <a:cubicBezTo>
                  <a:pt x="655260" y="675890"/>
                  <a:pt x="660522" y="681675"/>
                  <a:pt x="665893" y="684868"/>
                </a:cubicBezTo>
                <a:cubicBezTo>
                  <a:pt x="675536" y="690616"/>
                  <a:pt x="685099" y="694250"/>
                  <a:pt x="695102" y="697858"/>
                </a:cubicBezTo>
                <a:cubicBezTo>
                  <a:pt x="708766" y="702787"/>
                  <a:pt x="717465" y="701798"/>
                  <a:pt x="730104" y="705738"/>
                </a:cubicBezTo>
                <a:cubicBezTo>
                  <a:pt x="733001" y="706637"/>
                  <a:pt x="734962" y="705954"/>
                  <a:pt x="736149" y="704119"/>
                </a:cubicBezTo>
                <a:cubicBezTo>
                  <a:pt x="729114" y="700961"/>
                  <a:pt x="722125" y="697831"/>
                  <a:pt x="715180" y="694718"/>
                </a:cubicBezTo>
                <a:cubicBezTo>
                  <a:pt x="714667" y="693945"/>
                  <a:pt x="714155" y="693171"/>
                  <a:pt x="713642" y="692397"/>
                </a:cubicBezTo>
                <a:cubicBezTo>
                  <a:pt x="720964" y="693567"/>
                  <a:pt x="728620" y="695078"/>
                  <a:pt x="735600" y="695771"/>
                </a:cubicBezTo>
                <a:cubicBezTo>
                  <a:pt x="738911" y="696104"/>
                  <a:pt x="740701" y="694745"/>
                  <a:pt x="743417" y="694367"/>
                </a:cubicBezTo>
                <a:cubicBezTo>
                  <a:pt x="748149" y="693711"/>
                  <a:pt x="752377" y="692469"/>
                  <a:pt x="758134" y="692874"/>
                </a:cubicBezTo>
                <a:cubicBezTo>
                  <a:pt x="763235" y="693234"/>
                  <a:pt x="764566" y="691687"/>
                  <a:pt x="764881" y="688511"/>
                </a:cubicBezTo>
                <a:cubicBezTo>
                  <a:pt x="765619" y="680973"/>
                  <a:pt x="769721" y="675234"/>
                  <a:pt x="769073" y="667146"/>
                </a:cubicBezTo>
                <a:cubicBezTo>
                  <a:pt x="768326" y="657890"/>
                  <a:pt x="776198" y="654750"/>
                  <a:pt x="781649" y="649389"/>
                </a:cubicBezTo>
                <a:cubicBezTo>
                  <a:pt x="776854" y="649281"/>
                  <a:pt x="772069" y="649173"/>
                  <a:pt x="767292" y="649065"/>
                </a:cubicBezTo>
                <a:cubicBezTo>
                  <a:pt x="766500" y="648471"/>
                  <a:pt x="765718" y="647878"/>
                  <a:pt x="764926" y="647293"/>
                </a:cubicBezTo>
                <a:cubicBezTo>
                  <a:pt x="770980" y="644558"/>
                  <a:pt x="777034" y="641815"/>
                  <a:pt x="784366" y="638495"/>
                </a:cubicBezTo>
                <a:cubicBezTo>
                  <a:pt x="776989" y="636660"/>
                  <a:pt x="770836" y="635131"/>
                  <a:pt x="764701" y="633602"/>
                </a:cubicBezTo>
                <a:cubicBezTo>
                  <a:pt x="762794" y="624030"/>
                  <a:pt x="770755" y="621709"/>
                  <a:pt x="787082" y="625407"/>
                </a:cubicBezTo>
                <a:cubicBezTo>
                  <a:pt x="785976" y="624327"/>
                  <a:pt x="784870" y="623257"/>
                  <a:pt x="783772" y="622186"/>
                </a:cubicBezTo>
                <a:cubicBezTo>
                  <a:pt x="771997" y="619173"/>
                  <a:pt x="760320" y="616195"/>
                  <a:pt x="746800" y="612741"/>
                </a:cubicBezTo>
                <a:cubicBezTo>
                  <a:pt x="747618" y="609538"/>
                  <a:pt x="748482" y="606138"/>
                  <a:pt x="749643" y="601550"/>
                </a:cubicBezTo>
                <a:cubicBezTo>
                  <a:pt x="743696" y="601604"/>
                  <a:pt x="738803" y="601640"/>
                  <a:pt x="732821" y="601694"/>
                </a:cubicBezTo>
                <a:cubicBezTo>
                  <a:pt x="733180" y="598941"/>
                  <a:pt x="733513" y="596405"/>
                  <a:pt x="733846" y="593877"/>
                </a:cubicBezTo>
                <a:cubicBezTo>
                  <a:pt x="733225" y="593517"/>
                  <a:pt x="732614" y="593148"/>
                  <a:pt x="731993" y="592788"/>
                </a:cubicBezTo>
                <a:cubicBezTo>
                  <a:pt x="729915" y="593733"/>
                  <a:pt x="727837" y="594677"/>
                  <a:pt x="724311" y="596270"/>
                </a:cubicBezTo>
                <a:cubicBezTo>
                  <a:pt x="723456" y="588641"/>
                  <a:pt x="722763" y="582497"/>
                  <a:pt x="721864" y="574545"/>
                </a:cubicBezTo>
                <a:cubicBezTo>
                  <a:pt x="714775" y="578260"/>
                  <a:pt x="708784" y="581400"/>
                  <a:pt x="703603" y="584116"/>
                </a:cubicBezTo>
                <a:cubicBezTo>
                  <a:pt x="696271" y="576020"/>
                  <a:pt x="689138" y="568158"/>
                  <a:pt x="680817" y="558974"/>
                </a:cubicBezTo>
                <a:cubicBezTo>
                  <a:pt x="679944" y="562941"/>
                  <a:pt x="679368" y="565522"/>
                  <a:pt x="678802" y="568113"/>
                </a:cubicBezTo>
                <a:cubicBezTo>
                  <a:pt x="678136" y="567501"/>
                  <a:pt x="677470" y="566881"/>
                  <a:pt x="676805" y="566269"/>
                </a:cubicBezTo>
                <a:cubicBezTo>
                  <a:pt x="673188" y="565873"/>
                  <a:pt x="668412" y="564560"/>
                  <a:pt x="666217" y="565280"/>
                </a:cubicBezTo>
                <a:cubicBezTo>
                  <a:pt x="661503" y="566818"/>
                  <a:pt x="654576" y="563660"/>
                  <a:pt x="647443" y="560305"/>
                </a:cubicBezTo>
                <a:cubicBezTo>
                  <a:pt x="641263" y="557399"/>
                  <a:pt x="635119" y="554215"/>
                  <a:pt x="629226" y="551282"/>
                </a:cubicBezTo>
                <a:cubicBezTo>
                  <a:pt x="629172" y="544104"/>
                  <a:pt x="628777" y="536718"/>
                  <a:pt x="629190" y="529783"/>
                </a:cubicBezTo>
                <a:cubicBezTo>
                  <a:pt x="629424" y="525879"/>
                  <a:pt x="635020" y="526247"/>
                  <a:pt x="641784" y="527624"/>
                </a:cubicBezTo>
                <a:cubicBezTo>
                  <a:pt x="644492" y="528172"/>
                  <a:pt x="648045" y="528289"/>
                  <a:pt x="648252" y="527129"/>
                </a:cubicBezTo>
                <a:cubicBezTo>
                  <a:pt x="649440" y="520265"/>
                  <a:pt x="649836" y="513069"/>
                  <a:pt x="650258" y="505944"/>
                </a:cubicBezTo>
                <a:cubicBezTo>
                  <a:pt x="650312" y="504982"/>
                  <a:pt x="649746" y="503335"/>
                  <a:pt x="648387" y="502175"/>
                </a:cubicBezTo>
                <a:cubicBezTo>
                  <a:pt x="637673" y="492999"/>
                  <a:pt x="638519" y="487188"/>
                  <a:pt x="639598" y="482097"/>
                </a:cubicBezTo>
                <a:cubicBezTo>
                  <a:pt x="642846" y="466696"/>
                  <a:pt x="635110" y="447310"/>
                  <a:pt x="634921" y="431181"/>
                </a:cubicBezTo>
                <a:cubicBezTo>
                  <a:pt x="634768" y="418803"/>
                  <a:pt x="632906" y="405858"/>
                  <a:pt x="629595" y="392707"/>
                </a:cubicBezTo>
                <a:cubicBezTo>
                  <a:pt x="627706" y="385195"/>
                  <a:pt x="621913" y="376469"/>
                  <a:pt x="617199" y="368274"/>
                </a:cubicBezTo>
                <a:cubicBezTo>
                  <a:pt x="608536" y="353216"/>
                  <a:pt x="599883" y="338454"/>
                  <a:pt x="590860" y="323935"/>
                </a:cubicBezTo>
                <a:cubicBezTo>
                  <a:pt x="584338" y="313437"/>
                  <a:pt x="576953" y="302948"/>
                  <a:pt x="570080" y="292702"/>
                </a:cubicBezTo>
                <a:cubicBezTo>
                  <a:pt x="567804" y="289310"/>
                  <a:pt x="564737" y="285784"/>
                  <a:pt x="563216" y="282600"/>
                </a:cubicBezTo>
                <a:cubicBezTo>
                  <a:pt x="561129" y="278228"/>
                  <a:pt x="556766" y="276626"/>
                  <a:pt x="550559" y="275925"/>
                </a:cubicBezTo>
                <a:cubicBezTo>
                  <a:pt x="548544" y="275691"/>
                  <a:pt x="546448" y="275358"/>
                  <a:pt x="543498" y="274944"/>
                </a:cubicBezTo>
                <a:cubicBezTo>
                  <a:pt x="542733" y="273253"/>
                  <a:pt x="540583" y="270887"/>
                  <a:pt x="541510" y="270123"/>
                </a:cubicBezTo>
                <a:cubicBezTo>
                  <a:pt x="546583" y="265949"/>
                  <a:pt x="541573" y="259229"/>
                  <a:pt x="536733" y="252869"/>
                </a:cubicBezTo>
                <a:cubicBezTo>
                  <a:pt x="530427" y="244584"/>
                  <a:pt x="533710" y="239933"/>
                  <a:pt x="538109" y="235363"/>
                </a:cubicBezTo>
                <a:cubicBezTo>
                  <a:pt x="540565" y="232809"/>
                  <a:pt x="541465" y="229552"/>
                  <a:pt x="543084" y="226575"/>
                </a:cubicBezTo>
                <a:cubicBezTo>
                  <a:pt x="539387" y="225405"/>
                  <a:pt x="536661" y="224542"/>
                  <a:pt x="534421" y="223831"/>
                </a:cubicBezTo>
                <a:cubicBezTo>
                  <a:pt x="534187" y="221492"/>
                  <a:pt x="533989" y="219459"/>
                  <a:pt x="533791" y="217426"/>
                </a:cubicBezTo>
                <a:lnTo>
                  <a:pt x="531300" y="216490"/>
                </a:lnTo>
                <a:cubicBezTo>
                  <a:pt x="527081" y="217831"/>
                  <a:pt x="522871" y="219171"/>
                  <a:pt x="517797" y="220781"/>
                </a:cubicBezTo>
                <a:cubicBezTo>
                  <a:pt x="516934" y="219018"/>
                  <a:pt x="516448" y="217723"/>
                  <a:pt x="515593" y="216391"/>
                </a:cubicBezTo>
                <a:cubicBezTo>
                  <a:pt x="514954" y="215402"/>
                  <a:pt x="513839" y="214349"/>
                  <a:pt x="512930" y="213324"/>
                </a:cubicBezTo>
                <a:cubicBezTo>
                  <a:pt x="510933" y="213324"/>
                  <a:pt x="507974" y="212829"/>
                  <a:pt x="507128" y="213405"/>
                </a:cubicBezTo>
                <a:cubicBezTo>
                  <a:pt x="504996" y="214871"/>
                  <a:pt x="503620" y="216742"/>
                  <a:pt x="502307" y="218604"/>
                </a:cubicBezTo>
                <a:cubicBezTo>
                  <a:pt x="501074" y="220359"/>
                  <a:pt x="499509" y="221240"/>
                  <a:pt x="493770" y="219036"/>
                </a:cubicBezTo>
                <a:cubicBezTo>
                  <a:pt x="491890" y="218317"/>
                  <a:pt x="487707" y="218398"/>
                  <a:pt x="487437" y="219162"/>
                </a:cubicBezTo>
                <a:cubicBezTo>
                  <a:pt x="485341" y="225000"/>
                  <a:pt x="480681" y="230065"/>
                  <a:pt x="488705" y="239151"/>
                </a:cubicBezTo>
                <a:cubicBezTo>
                  <a:pt x="492483" y="243432"/>
                  <a:pt x="492933" y="247597"/>
                  <a:pt x="495776" y="251960"/>
                </a:cubicBezTo>
                <a:cubicBezTo>
                  <a:pt x="497584" y="254740"/>
                  <a:pt x="500858" y="257745"/>
                  <a:pt x="503728" y="260677"/>
                </a:cubicBezTo>
                <a:cubicBezTo>
                  <a:pt x="508136" y="265184"/>
                  <a:pt x="512787" y="269718"/>
                  <a:pt x="518031" y="274935"/>
                </a:cubicBezTo>
                <a:cubicBezTo>
                  <a:pt x="514145" y="274530"/>
                  <a:pt x="512301" y="274405"/>
                  <a:pt x="510367" y="274135"/>
                </a:cubicBezTo>
                <a:cubicBezTo>
                  <a:pt x="500696" y="272794"/>
                  <a:pt x="500732" y="272785"/>
                  <a:pt x="504268" y="278875"/>
                </a:cubicBezTo>
                <a:cubicBezTo>
                  <a:pt x="511077" y="290633"/>
                  <a:pt x="518724" y="302759"/>
                  <a:pt x="524769" y="314786"/>
                </a:cubicBezTo>
                <a:cubicBezTo>
                  <a:pt x="530742" y="326660"/>
                  <a:pt x="534961" y="338364"/>
                  <a:pt x="540070" y="350445"/>
                </a:cubicBezTo>
                <a:cubicBezTo>
                  <a:pt x="541681" y="354250"/>
                  <a:pt x="543291" y="358064"/>
                  <a:pt x="544910" y="361914"/>
                </a:cubicBezTo>
                <a:cubicBezTo>
                  <a:pt x="544082" y="361770"/>
                  <a:pt x="543264" y="361636"/>
                  <a:pt x="542436" y="361492"/>
                </a:cubicBezTo>
                <a:cubicBezTo>
                  <a:pt x="532235" y="353126"/>
                  <a:pt x="522502" y="344823"/>
                  <a:pt x="512229" y="336825"/>
                </a:cubicBezTo>
                <a:cubicBezTo>
                  <a:pt x="505923" y="331914"/>
                  <a:pt x="499149" y="326813"/>
                  <a:pt x="491764" y="322747"/>
                </a:cubicBezTo>
                <a:cubicBezTo>
                  <a:pt x="480321" y="316450"/>
                  <a:pt x="468357" y="310819"/>
                  <a:pt x="456690" y="305386"/>
                </a:cubicBezTo>
                <a:cubicBezTo>
                  <a:pt x="453514" y="303910"/>
                  <a:pt x="449475" y="303326"/>
                  <a:pt x="446228" y="302921"/>
                </a:cubicBezTo>
                <a:cubicBezTo>
                  <a:pt x="435748" y="301607"/>
                  <a:pt x="425583" y="300663"/>
                  <a:pt x="415282" y="299368"/>
                </a:cubicBezTo>
                <a:cubicBezTo>
                  <a:pt x="413816" y="299179"/>
                  <a:pt x="411216" y="297919"/>
                  <a:pt x="409786" y="296894"/>
                </a:cubicBezTo>
                <a:cubicBezTo>
                  <a:pt x="405306" y="293700"/>
                  <a:pt x="401159" y="290417"/>
                  <a:pt x="396931" y="287196"/>
                </a:cubicBezTo>
                <a:cubicBezTo>
                  <a:pt x="395789" y="286324"/>
                  <a:pt x="394116" y="285415"/>
                  <a:pt x="393576" y="284606"/>
                </a:cubicBezTo>
                <a:cubicBezTo>
                  <a:pt x="390014" y="279289"/>
                  <a:pt x="383816" y="276950"/>
                  <a:pt x="376871" y="275619"/>
                </a:cubicBezTo>
                <a:cubicBezTo>
                  <a:pt x="373606" y="274989"/>
                  <a:pt x="371788" y="274018"/>
                  <a:pt x="368865" y="271832"/>
                </a:cubicBezTo>
                <a:cubicBezTo>
                  <a:pt x="358205" y="263853"/>
                  <a:pt x="347311" y="256107"/>
                  <a:pt x="336085" y="248884"/>
                </a:cubicBezTo>
                <a:cubicBezTo>
                  <a:pt x="331884" y="246185"/>
                  <a:pt x="325695" y="244818"/>
                  <a:pt x="320675" y="242515"/>
                </a:cubicBezTo>
                <a:cubicBezTo>
                  <a:pt x="308747" y="237046"/>
                  <a:pt x="296792" y="231837"/>
                  <a:pt x="285799" y="225954"/>
                </a:cubicBezTo>
                <a:cubicBezTo>
                  <a:pt x="276569" y="221015"/>
                  <a:pt x="269256" y="215042"/>
                  <a:pt x="262932" y="208754"/>
                </a:cubicBezTo>
                <a:cubicBezTo>
                  <a:pt x="247828" y="193722"/>
                  <a:pt x="233012" y="179203"/>
                  <a:pt x="217837" y="165386"/>
                </a:cubicBezTo>
                <a:cubicBezTo>
                  <a:pt x="208616" y="156993"/>
                  <a:pt x="201428" y="148645"/>
                  <a:pt x="194799" y="140378"/>
                </a:cubicBezTo>
                <a:cubicBezTo>
                  <a:pt x="191857" y="136708"/>
                  <a:pt x="190346" y="132966"/>
                  <a:pt x="188214" y="129295"/>
                </a:cubicBezTo>
                <a:cubicBezTo>
                  <a:pt x="187548" y="128153"/>
                  <a:pt x="187017" y="127011"/>
                  <a:pt x="186217" y="125886"/>
                </a:cubicBezTo>
                <a:cubicBezTo>
                  <a:pt x="182223" y="120201"/>
                  <a:pt x="178058" y="114587"/>
                  <a:pt x="174315" y="109037"/>
                </a:cubicBezTo>
                <a:cubicBezTo>
                  <a:pt x="170339" y="103136"/>
                  <a:pt x="166606" y="97298"/>
                  <a:pt x="163071" y="91541"/>
                </a:cubicBezTo>
                <a:cubicBezTo>
                  <a:pt x="160678" y="87645"/>
                  <a:pt x="158294" y="83759"/>
                  <a:pt x="156666" y="79963"/>
                </a:cubicBezTo>
                <a:cubicBezTo>
                  <a:pt x="154471" y="74836"/>
                  <a:pt x="150153" y="70365"/>
                  <a:pt x="142120" y="67072"/>
                </a:cubicBezTo>
                <a:cubicBezTo>
                  <a:pt x="138153" y="65453"/>
                  <a:pt x="136570" y="63339"/>
                  <a:pt x="134078" y="61387"/>
                </a:cubicBezTo>
                <a:cubicBezTo>
                  <a:pt x="132630" y="60254"/>
                  <a:pt x="130749" y="59273"/>
                  <a:pt x="129067" y="58230"/>
                </a:cubicBezTo>
                <a:cubicBezTo>
                  <a:pt x="128860" y="58104"/>
                  <a:pt x="128447" y="57996"/>
                  <a:pt x="128384" y="57879"/>
                </a:cubicBezTo>
                <a:cubicBezTo>
                  <a:pt x="126423" y="54038"/>
                  <a:pt x="120422" y="50116"/>
                  <a:pt x="122860" y="46490"/>
                </a:cubicBezTo>
                <a:cubicBezTo>
                  <a:pt x="124983" y="43333"/>
                  <a:pt x="127916" y="40463"/>
                  <a:pt x="130003" y="37324"/>
                </a:cubicBezTo>
                <a:cubicBezTo>
                  <a:pt x="131307" y="35354"/>
                  <a:pt x="132333" y="33186"/>
                  <a:pt x="132387" y="30937"/>
                </a:cubicBezTo>
                <a:cubicBezTo>
                  <a:pt x="132468" y="27743"/>
                  <a:pt x="128447" y="25243"/>
                  <a:pt x="123337" y="23281"/>
                </a:cubicBezTo>
                <a:cubicBezTo>
                  <a:pt x="120773" y="22301"/>
                  <a:pt x="118165" y="21383"/>
                  <a:pt x="115790" y="20169"/>
                </a:cubicBezTo>
                <a:cubicBezTo>
                  <a:pt x="117382" y="20673"/>
                  <a:pt x="118974" y="21185"/>
                  <a:pt x="120566" y="21689"/>
                </a:cubicBezTo>
                <a:cubicBezTo>
                  <a:pt x="111679" y="17983"/>
                  <a:pt x="102512" y="15194"/>
                  <a:pt x="92806" y="14034"/>
                </a:cubicBezTo>
                <a:cubicBezTo>
                  <a:pt x="91825" y="13917"/>
                  <a:pt x="90908" y="14502"/>
                  <a:pt x="89729" y="14835"/>
                </a:cubicBezTo>
                <a:cubicBezTo>
                  <a:pt x="88524" y="13926"/>
                  <a:pt x="86626" y="12882"/>
                  <a:pt x="85654" y="11704"/>
                </a:cubicBezTo>
                <a:cubicBezTo>
                  <a:pt x="82488" y="7872"/>
                  <a:pt x="76479" y="6496"/>
                  <a:pt x="70919" y="5137"/>
                </a:cubicBezTo>
                <a:cubicBezTo>
                  <a:pt x="64128" y="3482"/>
                  <a:pt x="57237" y="2142"/>
                  <a:pt x="50454" y="1071"/>
                </a:cubicBezTo>
                <a:cubicBezTo>
                  <a:pt x="45848" y="333"/>
                  <a:pt x="41261" y="226"/>
                  <a:pt x="36772" y="1"/>
                </a:cubicBezTo>
                <a:cubicBezTo>
                  <a:pt x="36214" y="-26"/>
                  <a:pt x="35467" y="783"/>
                  <a:pt x="35458" y="1296"/>
                </a:cubicBezTo>
                <a:cubicBezTo>
                  <a:pt x="35341" y="6334"/>
                  <a:pt x="40622" y="10256"/>
                  <a:pt x="47593" y="13818"/>
                </a:cubicBezTo>
                <a:cubicBezTo>
                  <a:pt x="54844" y="17533"/>
                  <a:pt x="62643" y="21042"/>
                  <a:pt x="69678" y="25126"/>
                </a:cubicBezTo>
                <a:cubicBezTo>
                  <a:pt x="82506" y="32583"/>
                  <a:pt x="93939" y="41003"/>
                  <a:pt x="102503" y="50673"/>
                </a:cubicBezTo>
                <a:cubicBezTo>
                  <a:pt x="104986" y="53480"/>
                  <a:pt x="102161" y="55540"/>
                  <a:pt x="102188" y="58032"/>
                </a:cubicBezTo>
                <a:cubicBezTo>
                  <a:pt x="102188" y="58248"/>
                  <a:pt x="99912" y="58230"/>
                  <a:pt x="98689" y="58032"/>
                </a:cubicBezTo>
                <a:cubicBezTo>
                  <a:pt x="96881" y="57735"/>
                  <a:pt x="95073" y="57186"/>
                  <a:pt x="93112" y="56700"/>
                </a:cubicBezTo>
                <a:close/>
              </a:path>
            </a:pathLst>
          </a:custGeom>
          <a:gradFill rotWithShape="1">
            <a:gsLst>
              <a:gs pos="427">
                <a:srgbClr val="DA841C">
                  <a:alpha val="39828"/>
                </a:srgbClr>
              </a:gs>
              <a:gs pos="34000">
                <a:srgbClr val="DA841C">
                  <a:alpha val="26400"/>
                </a:srgbClr>
              </a:gs>
              <a:gs pos="66000">
                <a:srgbClr val="F3CEA1">
                  <a:alpha val="13600"/>
                </a:srgbClr>
              </a:gs>
            </a:gsLst>
            <a:lin ang="5400000" scaled="1"/>
            <a:tileRect/>
          </a:gradFill>
          <a:ln w="893">
            <a:noFill/>
          </a:ln>
        </p:spPr>
        <p:txBody>
          <a:bodyPr/>
          <a:p>
            <a:endParaRPr lang="zh-CN" altLang="en-US"/>
          </a:p>
        </p:txBody>
      </p:sp>
      <p:sp>
        <p:nvSpPr>
          <p:cNvPr id="28687" name="任意多边形: 形状 24"/>
          <p:cNvSpPr/>
          <p:nvPr userDrawn="1">
            <p:custDataLst>
              <p:tags r:id="rId15"/>
            </p:custDataLst>
          </p:nvPr>
        </p:nvSpPr>
        <p:spPr>
          <a:xfrm flipH="1">
            <a:off x="14693900" y="2238375"/>
            <a:ext cx="404284" cy="3635375"/>
          </a:xfrm>
          <a:custGeom>
            <a:avLst/>
            <a:gdLst/>
            <a:ahLst/>
            <a:cxnLst>
              <a:cxn ang="0">
                <a:pos x="0" y="0"/>
              </a:cxn>
              <a:cxn ang="0">
                <a:pos x="302260" y="0"/>
              </a:cxn>
              <a:cxn ang="0">
                <a:pos x="302260" y="3636645"/>
              </a:cxn>
              <a:cxn ang="0">
                <a:pos x="147986" y="3636645"/>
              </a:cxn>
              <a:cxn ang="0">
                <a:pos x="0" y="3482087"/>
              </a:cxn>
              <a:cxn ang="0">
                <a:pos x="0" y="0"/>
              </a:cxn>
              <a:cxn ang="0">
                <a:pos x="0" y="0"/>
              </a:cxn>
            </a:cxnLst>
            <a:pathLst>
              <a:path w="344374" h="3963585">
                <a:moveTo>
                  <a:pt x="0" y="0"/>
                </a:moveTo>
                <a:lnTo>
                  <a:pt x="344375" y="0"/>
                </a:lnTo>
                <a:lnTo>
                  <a:pt x="344375" y="3963585"/>
                </a:lnTo>
                <a:lnTo>
                  <a:pt x="168605" y="3963585"/>
                </a:lnTo>
                <a:cubicBezTo>
                  <a:pt x="75613" y="3963585"/>
                  <a:pt x="0" y="3888125"/>
                  <a:pt x="0" y="3795133"/>
                </a:cubicBezTo>
                <a:lnTo>
                  <a:pt x="0" y="0"/>
                </a:lnTo>
                <a:lnTo>
                  <a:pt x="0" y="0"/>
                </a:lnTo>
                <a:close/>
              </a:path>
            </a:pathLst>
          </a:custGeom>
          <a:gradFill rotWithShape="1">
            <a:gsLst>
              <a:gs pos="0">
                <a:srgbClr val="EDB673">
                  <a:alpha val="100000"/>
                </a:srgbClr>
              </a:gs>
              <a:gs pos="48000">
                <a:srgbClr val="DA841C">
                  <a:alpha val="85120"/>
                </a:srgbClr>
              </a:gs>
              <a:gs pos="67000">
                <a:srgbClr val="DA841C">
                  <a:alpha val="79229"/>
                </a:srgbClr>
              </a:gs>
              <a:gs pos="100000">
                <a:srgbClr val="DA841C">
                  <a:alpha val="68999"/>
                </a:srgbClr>
              </a:gs>
            </a:gsLst>
            <a:lin ang="0" scaled="1"/>
            <a:tileRect/>
          </a:gradFill>
          <a:ln w="12887">
            <a:noFill/>
          </a:ln>
        </p:spPr>
        <p:txBody>
          <a:bodyPr/>
          <a:p>
            <a:endParaRPr lang="zh-CN" altLang="en-US"/>
          </a:p>
        </p:txBody>
      </p:sp>
      <p:sp>
        <p:nvSpPr>
          <p:cNvPr id="28688" name="任意多边形: 形状 25"/>
          <p:cNvSpPr/>
          <p:nvPr userDrawn="1">
            <p:custDataLst>
              <p:tags r:id="rId16"/>
            </p:custDataLst>
          </p:nvPr>
        </p:nvSpPr>
        <p:spPr>
          <a:xfrm flipH="1">
            <a:off x="11366500" y="992188"/>
            <a:ext cx="3738033" cy="1490662"/>
          </a:xfrm>
          <a:custGeom>
            <a:avLst/>
            <a:gdLst/>
            <a:ahLst/>
            <a:cxnLst>
              <a:cxn ang="0">
                <a:pos x="2802890" y="593417"/>
              </a:cxn>
              <a:cxn ang="0">
                <a:pos x="2802890" y="621668"/>
              </a:cxn>
              <a:cxn ang="0">
                <a:pos x="302591" y="1488227"/>
              </a:cxn>
              <a:cxn ang="0">
                <a:pos x="0" y="1255364"/>
              </a:cxn>
              <a:cxn ang="0">
                <a:pos x="1710264" y="0"/>
              </a:cxn>
              <a:cxn ang="0">
                <a:pos x="1754468" y="24894"/>
              </a:cxn>
              <a:cxn ang="0">
                <a:pos x="1731161" y="71607"/>
              </a:cxn>
              <a:cxn ang="0">
                <a:pos x="2359384" y="452439"/>
              </a:cxn>
            </a:cxnLst>
            <a:pathLst>
              <a:path w="3191114" h="1624482">
                <a:moveTo>
                  <a:pt x="3191114" y="632539"/>
                </a:moveTo>
                <a:cubicBezTo>
                  <a:pt x="3190717" y="647566"/>
                  <a:pt x="3190321" y="662594"/>
                  <a:pt x="3189924" y="677621"/>
                </a:cubicBezTo>
                <a:lnTo>
                  <a:pt x="344375" y="1622174"/>
                </a:lnTo>
                <a:cubicBezTo>
                  <a:pt x="85827" y="1652815"/>
                  <a:pt x="0" y="1368352"/>
                  <a:pt x="0" y="1368352"/>
                </a:cubicBezTo>
                <a:lnTo>
                  <a:pt x="1946425" y="0"/>
                </a:lnTo>
                <a:lnTo>
                  <a:pt x="1996732" y="27135"/>
                </a:lnTo>
                <a:lnTo>
                  <a:pt x="1970207" y="78052"/>
                </a:lnTo>
                <a:lnTo>
                  <a:pt x="2685177" y="493161"/>
                </a:lnTo>
              </a:path>
            </a:pathLst>
          </a:custGeom>
          <a:gradFill rotWithShape="1">
            <a:gsLst>
              <a:gs pos="0">
                <a:srgbClr val="F9E7D0">
                  <a:alpha val="100000"/>
                </a:srgbClr>
              </a:gs>
              <a:gs pos="36000">
                <a:srgbClr val="EDB673">
                  <a:alpha val="100000"/>
                </a:srgbClr>
              </a:gs>
              <a:gs pos="75000">
                <a:srgbClr val="DA841C">
                  <a:alpha val="100000"/>
                </a:srgbClr>
              </a:gs>
            </a:gsLst>
            <a:lin ang="8100000" scaled="1"/>
            <a:tileRect/>
          </a:gradFill>
          <a:ln w="12887">
            <a:noFill/>
          </a:ln>
        </p:spPr>
        <p:txBody>
          <a:bodyPr/>
          <a:p>
            <a:endParaRPr lang="zh-CN" altLang="en-US"/>
          </a:p>
        </p:txBody>
      </p:sp>
      <p:sp>
        <p:nvSpPr>
          <p:cNvPr id="28689" name="任意多边形: 形状 26"/>
          <p:cNvSpPr/>
          <p:nvPr userDrawn="1">
            <p:custDataLst>
              <p:tags r:id="rId17"/>
            </p:custDataLst>
          </p:nvPr>
        </p:nvSpPr>
        <p:spPr>
          <a:xfrm flipH="1">
            <a:off x="11368617" y="1016000"/>
            <a:ext cx="3674533" cy="1419225"/>
          </a:xfrm>
          <a:custGeom>
            <a:avLst/>
            <a:gdLst/>
            <a:ahLst/>
            <a:cxnLst>
              <a:cxn ang="0">
                <a:pos x="1709908" y="137"/>
              </a:cxn>
              <a:cxn ang="0">
                <a:pos x="0" y="1225708"/>
              </a:cxn>
              <a:cxn ang="0">
                <a:pos x="264872" y="1417035"/>
              </a:cxn>
              <a:cxn ang="0">
                <a:pos x="2755900" y="562498"/>
              </a:cxn>
              <a:cxn ang="0">
                <a:pos x="2357790" y="348898"/>
              </a:cxn>
              <a:cxn ang="0">
                <a:pos x="2283086" y="381684"/>
              </a:cxn>
              <a:cxn ang="0">
                <a:pos x="2286292" y="309747"/>
              </a:cxn>
              <a:cxn ang="0">
                <a:pos x="2050688" y="183579"/>
              </a:cxn>
              <a:cxn ang="0">
                <a:pos x="2011398" y="208896"/>
              </a:cxn>
              <a:cxn ang="0">
                <a:pos x="2012868" y="163243"/>
              </a:cxn>
              <a:cxn ang="0">
                <a:pos x="1873134" y="88137"/>
              </a:cxn>
              <a:cxn ang="0">
                <a:pos x="1820295" y="101542"/>
              </a:cxn>
              <a:cxn ang="0">
                <a:pos x="1819492" y="59071"/>
              </a:cxn>
              <a:cxn ang="0">
                <a:pos x="1819492" y="59071"/>
              </a:cxn>
              <a:cxn ang="0">
                <a:pos x="1709775" y="0"/>
              </a:cxn>
              <a:cxn ang="0">
                <a:pos x="1709908" y="137"/>
              </a:cxn>
            </a:cxnLst>
            <a:pathLst>
              <a:path w="3137383" h="1545865">
                <a:moveTo>
                  <a:pt x="1944191" y="152"/>
                </a:moveTo>
                <a:lnTo>
                  <a:pt x="0" y="1349080"/>
                </a:lnTo>
                <a:cubicBezTo>
                  <a:pt x="0" y="1349080"/>
                  <a:pt x="106795" y="1567971"/>
                  <a:pt x="319609" y="1544037"/>
                </a:cubicBezTo>
                <a:lnTo>
                  <a:pt x="3137383" y="605557"/>
                </a:lnTo>
                <a:lnTo>
                  <a:pt x="2683248" y="384468"/>
                </a:lnTo>
                <a:lnTo>
                  <a:pt x="2598031" y="420597"/>
                </a:lnTo>
                <a:lnTo>
                  <a:pt x="2601689" y="341326"/>
                </a:lnTo>
                <a:lnTo>
                  <a:pt x="2361503" y="220154"/>
                </a:lnTo>
                <a:lnTo>
                  <a:pt x="2280965" y="258768"/>
                </a:lnTo>
                <a:lnTo>
                  <a:pt x="2289786" y="179886"/>
                </a:lnTo>
                <a:lnTo>
                  <a:pt x="2130388" y="97123"/>
                </a:lnTo>
                <a:lnTo>
                  <a:pt x="2066540" y="138089"/>
                </a:lnTo>
                <a:lnTo>
                  <a:pt x="2069197" y="65094"/>
                </a:lnTo>
                <a:lnTo>
                  <a:pt x="2069197" y="65094"/>
                </a:lnTo>
                <a:lnTo>
                  <a:pt x="1944039" y="0"/>
                </a:lnTo>
                <a:lnTo>
                  <a:pt x="1944191" y="152"/>
                </a:lnTo>
                <a:close/>
              </a:path>
            </a:pathLst>
          </a:custGeom>
          <a:gradFill rotWithShape="1">
            <a:gsLst>
              <a:gs pos="0">
                <a:srgbClr val="EDB673">
                  <a:alpha val="100000"/>
                </a:srgbClr>
              </a:gs>
              <a:gs pos="41000">
                <a:srgbClr val="F9E7D0">
                  <a:alpha val="100000"/>
                </a:srgbClr>
              </a:gs>
              <a:gs pos="100000">
                <a:srgbClr val="FFFFFF">
                  <a:alpha val="100000"/>
                </a:srgbClr>
              </a:gs>
            </a:gsLst>
            <a:lin ang="18900000" scaled="1"/>
            <a:tileRect/>
          </a:gradFill>
          <a:ln w="12887">
            <a:noFill/>
          </a:ln>
        </p:spPr>
        <p:txBody>
          <a:bodyPr/>
          <a:p>
            <a:endParaRPr lang="zh-CN" altLang="en-US"/>
          </a:p>
        </p:txBody>
      </p:sp>
      <p:sp>
        <p:nvSpPr>
          <p:cNvPr id="28690" name="任意多边形: 形状 27"/>
          <p:cNvSpPr/>
          <p:nvPr userDrawn="1">
            <p:custDataLst>
              <p:tags r:id="rId18"/>
            </p:custDataLst>
          </p:nvPr>
        </p:nvSpPr>
        <p:spPr>
          <a:xfrm flipH="1">
            <a:off x="12617451" y="1076325"/>
            <a:ext cx="2194983" cy="1187450"/>
          </a:xfrm>
          <a:custGeom>
            <a:avLst/>
            <a:gdLst/>
            <a:ahLst/>
            <a:cxnLst>
              <a:cxn ang="0">
                <a:pos x="1645483" y="0"/>
              </a:cxn>
              <a:cxn ang="0">
                <a:pos x="1646555" y="42792"/>
              </a:cxn>
              <a:cxn ang="0">
                <a:pos x="0" y="1188085"/>
              </a:cxn>
            </a:cxnLst>
            <a:pathLst>
              <a:path w="1874758" h="1295117">
                <a:moveTo>
                  <a:pt x="1872348" y="0"/>
                </a:moveTo>
                <a:cubicBezTo>
                  <a:pt x="1872754" y="15549"/>
                  <a:pt x="1874352" y="56103"/>
                  <a:pt x="1874758" y="71652"/>
                </a:cubicBezTo>
                <a:cubicBezTo>
                  <a:pt x="1323261" y="448650"/>
                  <a:pt x="551497" y="918119"/>
                  <a:pt x="0" y="1295117"/>
                </a:cubicBezTo>
              </a:path>
            </a:pathLst>
          </a:custGeom>
          <a:gradFill rotWithShape="1">
            <a:gsLst>
              <a:gs pos="0">
                <a:srgbClr val="EDB673">
                  <a:alpha val="0"/>
                </a:srgbClr>
              </a:gs>
              <a:gs pos="100000">
                <a:srgbClr val="EDB673"/>
              </a:gs>
            </a:gsLst>
            <a:lin ang="0" scaled="1"/>
            <a:tileRect/>
          </a:gradFill>
          <a:ln w="12887">
            <a:noFill/>
          </a:ln>
        </p:spPr>
        <p:txBody>
          <a:bodyPr/>
          <a:p>
            <a:endParaRPr lang="zh-CN" altLang="en-US"/>
          </a:p>
        </p:txBody>
      </p:sp>
      <p:sp>
        <p:nvSpPr>
          <p:cNvPr id="28691" name="任意多边形: 形状 28"/>
          <p:cNvSpPr/>
          <p:nvPr userDrawn="1">
            <p:custDataLst>
              <p:tags r:id="rId19"/>
            </p:custDataLst>
          </p:nvPr>
        </p:nvSpPr>
        <p:spPr>
          <a:xfrm flipH="1">
            <a:off x="12359217" y="1181100"/>
            <a:ext cx="2366433" cy="1123950"/>
          </a:xfrm>
          <a:custGeom>
            <a:avLst/>
            <a:gdLst/>
            <a:ahLst/>
            <a:cxnLst>
              <a:cxn ang="0">
                <a:pos x="0" y="1123950"/>
              </a:cxn>
              <a:cxn ang="0">
                <a:pos x="1774825" y="49307"/>
              </a:cxn>
              <a:cxn ang="0">
                <a:pos x="1774825" y="0"/>
              </a:cxn>
            </a:cxnLst>
            <a:pathLst>
              <a:path w="2020819" h="1224802">
                <a:moveTo>
                  <a:pt x="0" y="1224802"/>
                </a:moveTo>
                <a:lnTo>
                  <a:pt x="2020819" y="75434"/>
                </a:lnTo>
                <a:cubicBezTo>
                  <a:pt x="2020819" y="59021"/>
                  <a:pt x="2019629" y="16413"/>
                  <a:pt x="2019629" y="0"/>
                </a:cubicBezTo>
              </a:path>
            </a:pathLst>
          </a:custGeom>
          <a:gradFill rotWithShape="1">
            <a:gsLst>
              <a:gs pos="0">
                <a:srgbClr val="EDB673">
                  <a:alpha val="0"/>
                </a:srgbClr>
              </a:gs>
              <a:gs pos="100000">
                <a:srgbClr val="EDB673"/>
              </a:gs>
            </a:gsLst>
            <a:lin ang="0" scaled="1"/>
            <a:tileRect/>
          </a:gradFill>
          <a:ln w="12887">
            <a:noFill/>
          </a:ln>
        </p:spPr>
        <p:txBody>
          <a:bodyPr/>
          <a:p>
            <a:endParaRPr lang="zh-CN" altLang="en-US"/>
          </a:p>
        </p:txBody>
      </p:sp>
      <p:sp>
        <p:nvSpPr>
          <p:cNvPr id="28692" name="任意多边形: 形状 29"/>
          <p:cNvSpPr/>
          <p:nvPr userDrawn="1">
            <p:custDataLst>
              <p:tags r:id="rId20"/>
            </p:custDataLst>
          </p:nvPr>
        </p:nvSpPr>
        <p:spPr>
          <a:xfrm flipH="1">
            <a:off x="11997267" y="1330325"/>
            <a:ext cx="2736851" cy="1031875"/>
          </a:xfrm>
          <a:custGeom>
            <a:avLst/>
            <a:gdLst/>
            <a:ahLst/>
            <a:cxnLst>
              <a:cxn ang="0">
                <a:pos x="0" y="1032510"/>
              </a:cxn>
              <a:cxn ang="0">
                <a:pos x="2052687" y="71319"/>
              </a:cxn>
              <a:cxn ang="0">
                <a:pos x="2052955" y="0"/>
              </a:cxn>
            </a:cxnLst>
            <a:pathLst>
              <a:path w="2337388" h="1125562">
                <a:moveTo>
                  <a:pt x="0" y="1125562"/>
                </a:moveTo>
                <a:lnTo>
                  <a:pt x="2337083" y="77747"/>
                </a:lnTo>
                <a:cubicBezTo>
                  <a:pt x="2337185" y="51831"/>
                  <a:pt x="2337286" y="25916"/>
                  <a:pt x="2337388" y="0"/>
                </a:cubicBezTo>
              </a:path>
            </a:pathLst>
          </a:custGeom>
          <a:gradFill rotWithShape="1">
            <a:gsLst>
              <a:gs pos="0">
                <a:srgbClr val="EDB673">
                  <a:alpha val="0"/>
                </a:srgbClr>
              </a:gs>
              <a:gs pos="100000">
                <a:srgbClr val="EDB673"/>
              </a:gs>
            </a:gsLst>
            <a:lin ang="0" scaled="1"/>
            <a:tileRect/>
          </a:gradFill>
          <a:ln w="12887">
            <a:noFill/>
          </a:ln>
        </p:spPr>
        <p:txBody>
          <a:bodyPr/>
          <a:p>
            <a:endParaRPr lang="zh-CN" altLang="en-US"/>
          </a:p>
        </p:txBody>
      </p:sp>
      <p:sp>
        <p:nvSpPr>
          <p:cNvPr id="31" name="任意多边形: 形状 30"/>
          <p:cNvSpPr/>
          <p:nvPr userDrawn="1">
            <p:custDataLst>
              <p:tags r:id="rId21"/>
            </p:custDataLst>
          </p:nvPr>
        </p:nvSpPr>
        <p:spPr>
          <a:xfrm flipH="1">
            <a:off x="11660293" y="1467485"/>
            <a:ext cx="3039533" cy="922655"/>
          </a:xfrm>
          <a:custGeom>
            <a:avLst/>
            <a:gdLst>
              <a:gd name="connsiteX0" fmla="*/ 2595539 w 2595538"/>
              <a:gd name="connsiteY0" fmla="*/ 0 h 1005835"/>
              <a:gd name="connsiteX1" fmla="*/ 0 w 2595538"/>
              <a:gd name="connsiteY1" fmla="*/ 1005836 h 1005835"/>
            </a:gdLst>
            <a:ahLst/>
            <a:cxnLst>
              <a:cxn ang="0">
                <a:pos x="connsiteX0" y="connsiteY0"/>
              </a:cxn>
              <a:cxn ang="0">
                <a:pos x="connsiteX1" y="connsiteY1"/>
              </a:cxn>
            </a:cxnLst>
            <a:rect l="l" t="t" r="r" b="b"/>
            <a:pathLst>
              <a:path w="2595538" h="1005835">
                <a:moveTo>
                  <a:pt x="2595539" y="0"/>
                </a:moveTo>
                <a:lnTo>
                  <a:pt x="0" y="1005836"/>
                </a:lnTo>
              </a:path>
            </a:pathLst>
          </a:custGeom>
          <a:ln w="6443" cap="flat">
            <a:gradFill flip="none" rotWithShape="1">
              <a:gsLst>
                <a:gs pos="0">
                  <a:schemeClr val="accent1">
                    <a:lumMod val="40000"/>
                    <a:lumOff val="60000"/>
                    <a:alpha val="0"/>
                  </a:schemeClr>
                </a:gs>
                <a:gs pos="100000">
                  <a:schemeClr val="accent1">
                    <a:lumMod val="40000"/>
                    <a:lumOff val="60000"/>
                  </a:schemeClr>
                </a:gs>
              </a:gsLst>
              <a:lin ang="0" scaled="1"/>
              <a:tileRect/>
            </a:gradFill>
            <a:prstDash val="solid"/>
            <a:miter/>
          </a:ln>
        </p:spPr>
        <p:txBody>
          <a:bodyPr rtlCol="0" anchor="ctr"/>
          <a:lstStyle/>
          <a:p>
            <a:pPr fontAlgn="auto"/>
            <a:endParaRPr lang="zh-CN" altLang="en-US" strike="noStrike" noProof="1"/>
          </a:p>
        </p:txBody>
      </p:sp>
      <p:sp>
        <p:nvSpPr>
          <p:cNvPr id="32" name="任意多边形: 形状 31"/>
          <p:cNvSpPr/>
          <p:nvPr userDrawn="1">
            <p:custDataLst>
              <p:tags r:id="rId22"/>
            </p:custDataLst>
          </p:nvPr>
        </p:nvSpPr>
        <p:spPr>
          <a:xfrm flipH="1">
            <a:off x="12196233" y="1254760"/>
            <a:ext cx="2298699" cy="978535"/>
          </a:xfrm>
          <a:custGeom>
            <a:avLst/>
            <a:gdLst>
              <a:gd name="connsiteX0" fmla="*/ 1962737 w 1962737"/>
              <a:gd name="connsiteY0" fmla="*/ 0 h 1066509"/>
              <a:gd name="connsiteX1" fmla="*/ 0 w 1962737"/>
              <a:gd name="connsiteY1" fmla="*/ 1066509 h 1066509"/>
            </a:gdLst>
            <a:ahLst/>
            <a:cxnLst>
              <a:cxn ang="0">
                <a:pos x="connsiteX0" y="connsiteY0"/>
              </a:cxn>
              <a:cxn ang="0">
                <a:pos x="connsiteX1" y="connsiteY1"/>
              </a:cxn>
            </a:cxnLst>
            <a:rect l="l" t="t" r="r" b="b"/>
            <a:pathLst>
              <a:path w="1962737" h="1066509">
                <a:moveTo>
                  <a:pt x="1962737" y="0"/>
                </a:moveTo>
                <a:lnTo>
                  <a:pt x="0" y="1066509"/>
                </a:lnTo>
              </a:path>
            </a:pathLst>
          </a:custGeom>
          <a:ln w="6350" cap="flat">
            <a:gradFill flip="none" rotWithShape="1">
              <a:gsLst>
                <a:gs pos="0">
                  <a:schemeClr val="accent1">
                    <a:lumMod val="60000"/>
                    <a:lumOff val="40000"/>
                    <a:alpha val="0"/>
                  </a:schemeClr>
                </a:gs>
                <a:gs pos="100000">
                  <a:schemeClr val="accent1">
                    <a:lumMod val="60000"/>
                    <a:lumOff val="40000"/>
                  </a:schemeClr>
                </a:gs>
              </a:gsLst>
              <a:lin ang="0" scaled="1"/>
              <a:tileRect/>
            </a:gradFill>
            <a:prstDash val="solid"/>
            <a:miter/>
          </a:ln>
        </p:spPr>
        <p:txBody>
          <a:bodyPr rtlCol="0" anchor="ctr"/>
          <a:lstStyle/>
          <a:p>
            <a:pPr fontAlgn="auto"/>
            <a:endParaRPr lang="zh-CN" altLang="en-US" strike="noStrike" noProof="1"/>
          </a:p>
        </p:txBody>
      </p:sp>
      <p:sp>
        <p:nvSpPr>
          <p:cNvPr id="33" name="任意多边形: 形状 32"/>
          <p:cNvSpPr/>
          <p:nvPr userDrawn="1">
            <p:custDataLst>
              <p:tags r:id="rId23"/>
            </p:custDataLst>
          </p:nvPr>
        </p:nvSpPr>
        <p:spPr>
          <a:xfrm flipH="1">
            <a:off x="11513820" y="1527175"/>
            <a:ext cx="2673773" cy="750570"/>
          </a:xfrm>
          <a:custGeom>
            <a:avLst/>
            <a:gdLst>
              <a:gd name="connsiteX0" fmla="*/ 2282873 w 2282872"/>
              <a:gd name="connsiteY0" fmla="*/ 0 h 818175"/>
              <a:gd name="connsiteX1" fmla="*/ 0 w 2282872"/>
              <a:gd name="connsiteY1" fmla="*/ 818176 h 818175"/>
            </a:gdLst>
            <a:ahLst/>
            <a:cxnLst>
              <a:cxn ang="0">
                <a:pos x="connsiteX0" y="connsiteY0"/>
              </a:cxn>
              <a:cxn ang="0">
                <a:pos x="connsiteX1" y="connsiteY1"/>
              </a:cxn>
            </a:cxnLst>
            <a:rect l="l" t="t" r="r" b="b"/>
            <a:pathLst>
              <a:path w="2282872" h="818175">
                <a:moveTo>
                  <a:pt x="2282873" y="0"/>
                </a:moveTo>
                <a:lnTo>
                  <a:pt x="0" y="818176"/>
                </a:lnTo>
              </a:path>
            </a:pathLst>
          </a:custGeom>
          <a:ln w="6443" cap="flat">
            <a:gradFill flip="none" rotWithShape="1">
              <a:gsLst>
                <a:gs pos="0">
                  <a:schemeClr val="accent1">
                    <a:lumMod val="60000"/>
                    <a:lumOff val="40000"/>
                    <a:alpha val="0"/>
                  </a:schemeClr>
                </a:gs>
                <a:gs pos="100000">
                  <a:schemeClr val="accent1">
                    <a:lumMod val="60000"/>
                    <a:lumOff val="40000"/>
                  </a:schemeClr>
                </a:gs>
              </a:gsLst>
              <a:lin ang="0" scaled="1"/>
              <a:tileRect/>
            </a:gradFill>
            <a:prstDash val="solid"/>
            <a:miter/>
          </a:ln>
        </p:spPr>
        <p:txBody>
          <a:bodyPr rtlCol="0" anchor="ctr"/>
          <a:lstStyle/>
          <a:p>
            <a:pPr fontAlgn="auto"/>
            <a:endParaRPr lang="zh-CN" altLang="en-US" strike="noStrike" noProof="1"/>
          </a:p>
        </p:txBody>
      </p:sp>
      <p:sp>
        <p:nvSpPr>
          <p:cNvPr id="2" name="标题 1"/>
          <p:cNvSpPr>
            <a:spLocks noGrp="1"/>
          </p:cNvSpPr>
          <p:nvPr>
            <p:ph type="ctrTitle"/>
          </p:nvPr>
        </p:nvSpPr>
        <p:spPr>
          <a:xfrm>
            <a:off x="1574800" y="1522730"/>
            <a:ext cx="7882467" cy="1800225"/>
          </a:xfrm>
        </p:spPr>
        <p:txBody>
          <a:bodyPr wrap="square" anchor="b">
            <a:noAutofit/>
          </a:bodyPr>
          <a:lstStyle>
            <a:lvl1pPr algn="l">
              <a:lnSpc>
                <a:spcPct val="100000"/>
              </a:lnSpc>
              <a:defRPr sz="5400"/>
            </a:lvl1pPr>
          </a:lstStyle>
          <a:p>
            <a:pPr fontAlgn="auto"/>
            <a:r>
              <a:rPr lang="zh-CN" altLang="en-US" strike="noStrike" noProof="1" dirty="0"/>
              <a:t>单击此处编辑母版标题样式</a:t>
            </a:r>
            <a:endParaRPr lang="zh-CN" altLang="en-US" strike="noStrike" noProof="1" dirty="0"/>
          </a:p>
        </p:txBody>
      </p:sp>
      <p:sp>
        <p:nvSpPr>
          <p:cNvPr id="3" name="副标题 2"/>
          <p:cNvSpPr>
            <a:spLocks noGrp="1"/>
          </p:cNvSpPr>
          <p:nvPr>
            <p:ph type="subTitle" idx="1" hasCustomPrompt="1"/>
          </p:nvPr>
        </p:nvSpPr>
        <p:spPr>
          <a:xfrm>
            <a:off x="1574800" y="3599815"/>
            <a:ext cx="7882467" cy="972185"/>
          </a:xfrm>
        </p:spPr>
        <p:txBody>
          <a:bodyPr wrap="square">
            <a:normAutofit/>
          </a:bodyPr>
          <a:lstStyle>
            <a:lvl1pPr marL="0" indent="0" algn="l">
              <a:lnSpc>
                <a:spcPct val="100000"/>
              </a:lnSpc>
              <a:buNone/>
              <a:defRPr sz="1800">
                <a:solidFill>
                  <a:schemeClr val="tx2">
                    <a:lumMod val="75000"/>
                    <a:lumOff val="25000"/>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dirty="0"/>
              <a:t>单击此处编辑副标题</a:t>
            </a:r>
            <a:endParaRPr lang="zh-CN" altLang="en-US" strike="noStrike" noProof="1" dirty="0"/>
          </a:p>
        </p:txBody>
      </p:sp>
      <p:sp>
        <p:nvSpPr>
          <p:cNvPr id="24" name="署名占位符 10"/>
          <p:cNvSpPr>
            <a:spLocks noGrp="1"/>
          </p:cNvSpPr>
          <p:nvPr>
            <p:ph type="body" sz="quarter" idx="17" hasCustomPrompt="1"/>
          </p:nvPr>
        </p:nvSpPr>
        <p:spPr>
          <a:xfrm>
            <a:off x="1574800" y="5111115"/>
            <a:ext cx="3009600" cy="504190"/>
          </a:xfrm>
        </p:spPr>
        <p:txBody>
          <a:bodyPr wrap="square" anchor="ctr">
            <a:normAutofit/>
          </a:bodyPr>
          <a:lstStyle>
            <a:lvl1pPr marL="0" indent="0" algn="l">
              <a:lnSpc>
                <a:spcPct val="100000"/>
              </a:lnSpc>
              <a:buNone/>
              <a:defRPr sz="1800" b="1">
                <a:solidFill>
                  <a:schemeClr val="accent1"/>
                </a:solidFill>
              </a:defRPr>
            </a:lvl1pPr>
          </a:lstStyle>
          <a:p>
            <a:pPr lvl="0" fontAlgn="auto"/>
            <a:r>
              <a:rPr lang="zh-CN" altLang="en-US" strike="noStrike" noProof="1" dirty="0"/>
              <a:t>署名</a:t>
            </a:r>
            <a:endParaRPr lang="zh-CN" altLang="en-US" strike="noStrike" noProof="1" dirty="0"/>
          </a:p>
        </p:txBody>
      </p:sp>
      <p:sp>
        <p:nvSpPr>
          <p:cNvPr id="4" name="日期占位符 3"/>
          <p:cNvSpPr>
            <a:spLocks noGrp="1"/>
          </p:cNvSpPr>
          <p:nvPr>
            <p:ph type="dt" sz="half" idx="10"/>
            <p:custDataLst>
              <p:tags r:id="rId24"/>
            </p:custDataLst>
          </p:nvPr>
        </p:nvSpPr>
        <p:spPr>
          <a:xfrm>
            <a:off x="927100" y="6356350"/>
            <a:ext cx="3657600" cy="365125"/>
          </a:xfrm>
          <a:prstGeom prst="rect">
            <a:avLst/>
          </a:prstGeom>
        </p:spPr>
        <p:txBody>
          <a:bodyPr vert="horz" wrap="square" lIns="91440" tIns="45720" rIns="91440" bIns="45720" rtlCol="0" anchor="ctr"/>
          <a:p>
            <a:fld id="{BB962C8B-B14F-4D97-AF65-F5344CB8AC3E}" type="datetime1">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
        <p:nvSpPr>
          <p:cNvPr id="5" name="页脚占位符 4"/>
          <p:cNvSpPr>
            <a:spLocks noGrp="1"/>
          </p:cNvSpPr>
          <p:nvPr>
            <p:ph type="ftr" sz="quarter" idx="11"/>
            <p:custDataLst>
              <p:tags r:id="rId25"/>
            </p:custDataLst>
          </p:nvPr>
        </p:nvSpPr>
        <p:spPr>
          <a:xfrm>
            <a:off x="5384800" y="6356350"/>
            <a:ext cx="5486400" cy="365125"/>
          </a:xfrm>
          <a:prstGeom prst="rect">
            <a:avLst/>
          </a:prstGeom>
        </p:spPr>
        <p:txBody>
          <a:bodyPr vert="horz" lIns="91440" tIns="45720" rIns="91440" bIns="45720" rtlCol="0" anchor="ctr"/>
          <a:p>
            <a:pPr algn="ctr"/>
            <a:endParaRPr lang="zh-CN" altLang="en-US">
              <a:latin typeface="汉仪书宋二简" panose="02010600000101010101" charset="-122"/>
              <a:ea typeface="汉仪书宋二简" panose="02010600000101010101" charset="-122"/>
            </a:endParaRPr>
          </a:p>
        </p:txBody>
      </p:sp>
      <p:sp>
        <p:nvSpPr>
          <p:cNvPr id="6" name="灯片编号占位符 5"/>
          <p:cNvSpPr>
            <a:spLocks noGrp="1"/>
          </p:cNvSpPr>
          <p:nvPr>
            <p:ph type="sldNum" sz="quarter" idx="12"/>
            <p:custDataLst>
              <p:tags r:id="rId26"/>
            </p:custDataLst>
          </p:nvPr>
        </p:nvSpPr>
        <p:spPr>
          <a:xfrm>
            <a:off x="11480800" y="6356350"/>
            <a:ext cx="3657600" cy="365125"/>
          </a:xfrm>
          <a:prstGeom prst="rect">
            <a:avLst/>
          </a:prstGeom>
        </p:spPr>
        <p:txBody>
          <a:bodyPr vert="horz" wrap="square" lIns="91440" tIns="45720" rIns="91440" bIns="45720" rtlCol="0" anchor="ctr"/>
          <a:p>
            <a:pPr algn="r"/>
            <a:fld id="{9A0DB2DC-4C9A-4742-B13C-FB6460FD3503}" type="slidenum">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8400" y="1313550"/>
            <a:ext cx="10969200" cy="529200"/>
          </a:xfrm>
        </p:spPr>
        <p:txBody>
          <a:bodyPr vert="horz" lIns="90000" tIns="46800" rIns="90000" bIns="46800" rtlCol="0" anchor="ctr" anchorCtr="0">
            <a:normAutofit/>
          </a:bodyPr>
          <a:lstStyle/>
          <a:p>
            <a:pPr lvl="0"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p:txBody>
          <a:bodyPr/>
          <a:p>
            <a:pPr fontAlgn="auto"/>
            <a:endParaRPr lang="zh-CN" altLang="en-US" strike="noStrike" noProof="1" dirty="0"/>
          </a:p>
        </p:txBody>
      </p:sp>
      <p:sp>
        <p:nvSpPr>
          <p:cNvPr id="5" name="灯片编号占位符 4"/>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zh-CN" altLang="en-US" strike="noStrike" noProof="1" dirty="0"/>
          </a:p>
        </p:txBody>
      </p:sp>
      <p:sp>
        <p:nvSpPr>
          <p:cNvPr id="4" name="灯片编号占位符 3"/>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608400" y="2023650"/>
            <a:ext cx="5233077" cy="3456000"/>
          </a:xfrm>
        </p:spPr>
        <p:txBody>
          <a:bodyPr vert="horz" lIns="90000" tIns="46800" rIns="90000" bIns="46800" rtlCol="0">
            <a:normAutofit/>
          </a:bodyPr>
          <a:lstStyle>
            <a:lvl1pPr>
              <a:buNone/>
              <a:defRPr sz="1600"/>
            </a:lvl1pPr>
          </a:lstStyle>
          <a:p>
            <a:pPr lvl="0" fontAlgn="auto"/>
            <a:endParaRPr lang="zh-CN" altLang="en-US" strike="noStrike" noProof="1"/>
          </a:p>
        </p:txBody>
      </p:sp>
      <p:sp>
        <p:nvSpPr>
          <p:cNvPr id="4" name="文本占位符 3"/>
          <p:cNvSpPr>
            <a:spLocks noGrp="1"/>
          </p:cNvSpPr>
          <p:nvPr>
            <p:ph type="body" sz="half" idx="2"/>
          </p:nvPr>
        </p:nvSpPr>
        <p:spPr>
          <a:xfrm>
            <a:off x="6350400" y="2023650"/>
            <a:ext cx="5227200" cy="3456000"/>
          </a:xfrm>
        </p:spPr>
        <p:txBody>
          <a:bodyPr vert="horz" lIns="90000" tIns="46800" rIns="90000" bIns="46800" rtlCol="0">
            <a:normAutofit/>
          </a:bodyPr>
          <a:lstStyle>
            <a:lvl1pPr>
              <a:buNone/>
              <a:defRPr sz="1600"/>
            </a:lvl1pPr>
          </a:lstStyle>
          <a:p>
            <a:pPr lvl="0" fontAlgn="auto"/>
            <a:r>
              <a:rPr lang="zh-CN" altLang="en-US" strike="noStrike" noProof="1" smtClean="0"/>
              <a:t>单击此处编辑母版文本样式</a:t>
            </a:r>
            <a:endParaRPr lang="zh-CN" altLang="en-US" strike="noStrike" noProof="1"/>
          </a:p>
        </p:txBody>
      </p:sp>
      <p:sp>
        <p:nvSpPr>
          <p:cNvPr id="9" name="标题 8"/>
          <p:cNvSpPr>
            <a:spLocks noGrp="1"/>
          </p:cNvSpPr>
          <p:nvPr>
            <p:ph type="title"/>
          </p:nvPr>
        </p:nvSpPr>
        <p:spPr/>
        <p:txBody>
          <a:bodyPr/>
          <a:p>
            <a:pPr fontAlgn="auto"/>
            <a:r>
              <a:rPr lang="zh-CN" altLang="en-US" strike="noStrike" noProof="1"/>
              <a:t>单击此处编辑母版标题样式</a:t>
            </a:r>
            <a:endParaRPr lang="zh-CN" altLang="en-US" strike="noStrike" noProof="1"/>
          </a:p>
        </p:txBody>
      </p:sp>
      <p:sp>
        <p:nvSpPr>
          <p:cNvPr id="2" name="日期占位符 1"/>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dirty="0"/>
          </a:p>
        </p:txBody>
      </p:sp>
      <p:sp>
        <p:nvSpPr>
          <p:cNvPr id="6" name="灯片编号占位符 5"/>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234800" y="1543050"/>
            <a:ext cx="1044000" cy="3771900"/>
          </a:xfrm>
        </p:spPr>
        <p:txBody>
          <a:bodyPr vert="eaVert" lIns="90000" tIns="46800" rIns="90000" bIns="46800" rtlCol="0" anchor="ctr" anchorCtr="0">
            <a:normAutofit/>
          </a:bodyPr>
          <a:lstStyle>
            <a:lvl1pPr>
              <a:buNone/>
              <a:defRPr sz="2800"/>
            </a:lvl1pPr>
          </a:lstStyle>
          <a:p>
            <a:pPr lvl="0" fontAlgn="auto"/>
            <a:r>
              <a:rPr lang="zh-CN" altLang="en-US" strike="noStrike" noProof="1" smtClean="0"/>
              <a:t>单击此处编辑标题</a:t>
            </a:r>
            <a:endParaRPr lang="zh-CN" altLang="en-US" strike="noStrike" noProof="1"/>
          </a:p>
        </p:txBody>
      </p:sp>
      <p:sp>
        <p:nvSpPr>
          <p:cNvPr id="3" name="竖排文字占位符 2"/>
          <p:cNvSpPr>
            <a:spLocks noGrp="1"/>
          </p:cNvSpPr>
          <p:nvPr>
            <p:ph type="body" orient="vert" idx="1"/>
          </p:nvPr>
        </p:nvSpPr>
        <p:spPr>
          <a:xfrm>
            <a:off x="914400" y="1543050"/>
            <a:ext cx="9169200" cy="37719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dirty="0"/>
          </a:p>
        </p:txBody>
      </p:sp>
      <p:sp>
        <p:nvSpPr>
          <p:cNvPr id="6" name="灯片编号占位符 5"/>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tags" Target="../tags/tag5.xml"/><Relationship Id="rId15" Type="http://schemas.openxmlformats.org/officeDocument/2006/relationships/tags" Target="../tags/tag4.xml"/><Relationship Id="rId14" Type="http://schemas.openxmlformats.org/officeDocument/2006/relationships/tags" Target="../tags/tag3.xml"/><Relationship Id="rId13" Type="http://schemas.openxmlformats.org/officeDocument/2006/relationships/tags" Target="../tags/tag2.xml"/><Relationship Id="rId12" Type="http://schemas.openxmlformats.org/officeDocument/2006/relationships/tags" Target="../tags/tag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1" Type="http://schemas.openxmlformats.org/officeDocument/2006/relationships/theme" Target="../theme/theme3.xml"/><Relationship Id="rId20" Type="http://schemas.openxmlformats.org/officeDocument/2006/relationships/tags" Target="../tags/tag60.xml"/><Relationship Id="rId2" Type="http://schemas.openxmlformats.org/officeDocument/2006/relationships/slideLayout" Target="../slideLayouts/slideLayout24.xml"/><Relationship Id="rId19" Type="http://schemas.openxmlformats.org/officeDocument/2006/relationships/tags" Target="../tags/tag59.xml"/><Relationship Id="rId18" Type="http://schemas.openxmlformats.org/officeDocument/2006/relationships/tags" Target="../tags/tag58.xml"/><Relationship Id="rId17" Type="http://schemas.openxmlformats.org/officeDocument/2006/relationships/tags" Target="../tags/tag57.xml"/><Relationship Id="rId16" Type="http://schemas.openxmlformats.org/officeDocument/2006/relationships/tags" Target="../tags/tag56.xml"/><Relationship Id="rId15" Type="http://schemas.openxmlformats.org/officeDocument/2006/relationships/tags" Target="../tags/tag55.xml"/><Relationship Id="rId14" Type="http://schemas.openxmlformats.org/officeDocument/2006/relationships/tags" Target="../tags/tag54.xml"/><Relationship Id="rId13" Type="http://schemas.openxmlformats.org/officeDocument/2006/relationships/tags" Target="../tags/tag53.xml"/><Relationship Id="rId12" Type="http://schemas.openxmlformats.org/officeDocument/2006/relationships/tags" Target="../tags/tag52.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9" Type="http://schemas.openxmlformats.org/officeDocument/2006/relationships/theme" Target="../theme/theme4.xml"/><Relationship Id="rId18" Type="http://schemas.openxmlformats.org/officeDocument/2006/relationships/tags" Target="../tags/tag149.xml"/><Relationship Id="rId17" Type="http://schemas.openxmlformats.org/officeDocument/2006/relationships/tags" Target="../tags/tag148.xml"/><Relationship Id="rId16" Type="http://schemas.openxmlformats.org/officeDocument/2006/relationships/tags" Target="../tags/tag147.xml"/><Relationship Id="rId15" Type="http://schemas.openxmlformats.org/officeDocument/2006/relationships/tags" Target="../tags/tag146.xml"/><Relationship Id="rId14" Type="http://schemas.openxmlformats.org/officeDocument/2006/relationships/tags" Target="../tags/tag145.xml"/><Relationship Id="rId13" Type="http://schemas.openxmlformats.org/officeDocument/2006/relationships/tags" Target="../tags/tag144.xml"/><Relationship Id="rId12" Type="http://schemas.openxmlformats.org/officeDocument/2006/relationships/tags" Target="../tags/tag143.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9" Type="http://schemas.openxmlformats.org/officeDocument/2006/relationships/theme" Target="../theme/theme5.xml"/><Relationship Id="rId18" Type="http://schemas.openxmlformats.org/officeDocument/2006/relationships/tags" Target="../tags/tag238.xml"/><Relationship Id="rId17" Type="http://schemas.openxmlformats.org/officeDocument/2006/relationships/tags" Target="../tags/tag237.xml"/><Relationship Id="rId16" Type="http://schemas.openxmlformats.org/officeDocument/2006/relationships/tags" Target="../tags/tag236.xml"/><Relationship Id="rId15" Type="http://schemas.openxmlformats.org/officeDocument/2006/relationships/tags" Target="../tags/tag235.xml"/><Relationship Id="rId14" Type="http://schemas.openxmlformats.org/officeDocument/2006/relationships/tags" Target="../tags/tag234.xml"/><Relationship Id="rId13" Type="http://schemas.openxmlformats.org/officeDocument/2006/relationships/tags" Target="../tags/tag233.xml"/><Relationship Id="rId12" Type="http://schemas.openxmlformats.org/officeDocument/2006/relationships/tags" Target="../tags/tag232.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sp>
        <p:nvSpPr>
          <p:cNvPr id="1026" name="标题占位符 1"/>
          <p:cNvSpPr>
            <a:spLocks noGrp="1"/>
          </p:cNvSpPr>
          <p:nvPr>
            <p:ph type="title"/>
            <p:custDataLst>
              <p:tags r:id="rId12"/>
            </p:custDataLst>
          </p:nvPr>
        </p:nvSpPr>
        <p:spPr>
          <a:xfrm>
            <a:off x="607484" y="1312863"/>
            <a:ext cx="10970683" cy="530225"/>
          </a:xfrm>
          <a:prstGeom prst="rect">
            <a:avLst/>
          </a:prstGeom>
          <a:noFill/>
          <a:ln w="9525">
            <a:noFill/>
          </a:ln>
        </p:spPr>
        <p:txBody>
          <a:bodyPr vert="horz" lIns="90170" tIns="46990" rIns="90170" bIns="46990" anchor="ctr" anchorCtr="0"/>
          <a:p>
            <a:pPr lvl="0"/>
            <a:r>
              <a:rPr lang="zh-CN" altLang="en-US" dirty="0"/>
              <a:t>单击此处编辑母版标题样式</a:t>
            </a:r>
            <a:endParaRPr lang="zh-CN" altLang="en-US" dirty="0"/>
          </a:p>
        </p:txBody>
      </p:sp>
      <p:sp>
        <p:nvSpPr>
          <p:cNvPr id="1027" name="文本占位符 2"/>
          <p:cNvSpPr>
            <a:spLocks noGrp="1"/>
          </p:cNvSpPr>
          <p:nvPr>
            <p:ph type="body"/>
            <p:custDataLst>
              <p:tags r:id="rId13"/>
            </p:custDataLst>
          </p:nvPr>
        </p:nvSpPr>
        <p:spPr>
          <a:xfrm>
            <a:off x="607484" y="1974850"/>
            <a:ext cx="10970683" cy="3570288"/>
          </a:xfrm>
          <a:prstGeom prst="rect">
            <a:avLst/>
          </a:prstGeom>
          <a:noFill/>
          <a:ln w="9525">
            <a:noFill/>
          </a:ln>
        </p:spPr>
        <p:txBody>
          <a:bodyPr vert="horz" lIns="90000" tIns="46800" rIns="90000" bIns="46800"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1717" y="5592763"/>
            <a:ext cx="2700867" cy="238125"/>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3"/>
            <p:custDataLst>
              <p:tags r:id="rId15"/>
            </p:custDataLst>
          </p:nvPr>
        </p:nvSpPr>
        <p:spPr>
          <a:xfrm>
            <a:off x="4116917" y="5592763"/>
            <a:ext cx="3958167" cy="238125"/>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pPr fontAlgn="auto"/>
            <a:endParaRPr lang="zh-CN" altLang="en-US" strike="noStrike" noProof="1" dirty="0"/>
          </a:p>
        </p:txBody>
      </p:sp>
      <p:sp>
        <p:nvSpPr>
          <p:cNvPr id="6" name="灯片编号占位符 5"/>
          <p:cNvSpPr>
            <a:spLocks noGrp="1"/>
          </p:cNvSpPr>
          <p:nvPr>
            <p:ph type="sldNum" sz="quarter" idx="4"/>
            <p:custDataLst>
              <p:tags r:id="rId16"/>
            </p:custDataLst>
          </p:nvPr>
        </p:nvSpPr>
        <p:spPr>
          <a:xfrm>
            <a:off x="8877300" y="5592763"/>
            <a:ext cx="2700867" cy="238125"/>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pPr fontAlgn="auto"/>
            <a:fld id="{49AE70B2-8BF9-45C0-BB95-33D1B9D3A854}" type="slidenum">
              <a:rPr lang="zh-CN" altLang="en-US" strike="noStrike" noProof="1" smtClean="0">
                <a:latin typeface="+mn-lt"/>
                <a:ea typeface="+mn-ea"/>
                <a:cs typeface="+mn-cs"/>
              </a:rPr>
            </a:fld>
            <a:endParaRPr lang="zh-CN" altLang="en-US" strike="noStrike" noProof="1"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6" name="直接连接符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tx1"/>
              </a:solidFill>
              <a:effectLst/>
              <a:uLnTx/>
              <a:uFillTx/>
              <a:cs typeface="+mn-cs"/>
            </a:endParaRPr>
          </a:p>
        </p:txBody>
      </p:sp>
      <p:sp>
        <p:nvSpPr>
          <p:cNvPr id="22" name="标题占位符 21"/>
          <p:cNvSpPr>
            <a:spLocks noGrp="1"/>
          </p:cNvSpPr>
          <p:nvPr>
            <p:ph type="title"/>
          </p:nvPr>
        </p:nvSpPr>
        <p:spPr>
          <a:xfrm>
            <a:off x="9647767" y="66675"/>
            <a:ext cx="2059517" cy="549275"/>
          </a:xfrm>
          <a:prstGeom prst="rect">
            <a:avLst/>
          </a:prstGeom>
        </p:spPr>
        <p:txBody>
          <a:bodyPr vert="horz" anchor="b">
            <a:noAutofit/>
          </a:bodyPr>
          <a:lstStyle/>
          <a:p>
            <a:pPr fontAlgn="base"/>
            <a:r>
              <a:rPr lang="zh-CN" altLang="en-US" strike="noStrike" noProof="1" dirty="0"/>
              <a:t>投资学</a:t>
            </a:r>
            <a:endParaRPr lang="en-US" strike="noStrike" noProof="1" dirty="0"/>
          </a:p>
        </p:txBody>
      </p:sp>
      <p:sp>
        <p:nvSpPr>
          <p:cNvPr id="2052" name="文本占位符 12"/>
          <p:cNvSpPr>
            <a:spLocks noGrp="1"/>
          </p:cNvSpPr>
          <p:nvPr>
            <p:ph type="body"/>
          </p:nvPr>
        </p:nvSpPr>
        <p:spPr>
          <a:xfrm>
            <a:off x="609600" y="1600200"/>
            <a:ext cx="9956800" cy="4873625"/>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p:txBody>
      </p:sp>
      <p:sp>
        <p:nvSpPr>
          <p:cNvPr id="14" name="日期占位符 13"/>
          <p:cNvSpPr>
            <a:spLocks noGrp="1"/>
          </p:cNvSpPr>
          <p:nvPr>
            <p:ph type="dt" sz="half" idx="2"/>
          </p:nvPr>
        </p:nvSpPr>
        <p:spPr>
          <a:xfrm rot="5400000">
            <a:off x="10118725" y="1081881"/>
            <a:ext cx="2681817" cy="384175"/>
          </a:xfrm>
          <a:prstGeom prst="rect">
            <a:avLst/>
          </a:prstGeom>
        </p:spPr>
        <p:txBody>
          <a:bodyPr vert="horz" anchor="ctr" anchorCtr="0"/>
          <a:lstStyle>
            <a:lvl1pPr algn="r" eaLnBrk="1" latinLnBrk="0" hangingPunct="1">
              <a:defRPr kumimoji="0" sz="1200">
                <a:solidFill>
                  <a:schemeClr val="tx2"/>
                </a:solidFill>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3" name="页脚占位符 2"/>
          <p:cNvSpPr>
            <a:spLocks noGrp="1"/>
          </p:cNvSpPr>
          <p:nvPr>
            <p:ph type="ftr" sz="quarter" idx="3"/>
          </p:nvPr>
        </p:nvSpPr>
        <p:spPr>
          <a:xfrm rot="5400000">
            <a:off x="9319683" y="3736975"/>
            <a:ext cx="4267200" cy="365125"/>
          </a:xfrm>
          <a:prstGeom prst="rect">
            <a:avLst/>
          </a:prstGeom>
        </p:spPr>
        <p:txBody>
          <a:bodyPr vert="horz" anchor="ctr" anchorCtr="0"/>
          <a:lstStyle>
            <a:lvl1pPr algn="l" eaLnBrk="1" latinLnBrk="0" hangingPunct="1">
              <a:defRPr kumimoji="0" sz="1200">
                <a:solidFill>
                  <a:schemeClr val="tx2"/>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7" name="直接连接符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2056" name="直接连接符 8"/>
          <p:cNvSpPr/>
          <p:nvPr/>
        </p:nvSpPr>
        <p:spPr>
          <a:xfrm>
            <a:off x="11988800" y="0"/>
            <a:ext cx="0" cy="6858000"/>
          </a:xfrm>
          <a:prstGeom prst="line">
            <a:avLst/>
          </a:prstGeom>
          <a:ln w="19050" cap="flat" cmpd="sng">
            <a:solidFill>
              <a:schemeClr val="accent1"/>
            </a:solidFill>
            <a:prstDash val="solid"/>
            <a:round/>
            <a:headEnd type="none" w="med" len="med"/>
            <a:tailEnd type="none" w="med" len="med"/>
          </a:ln>
        </p:spPr>
      </p:sp>
      <p:sp>
        <p:nvSpPr>
          <p:cNvPr id="10" name="矩形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058" name="直接连接符 10"/>
          <p:cNvSpPr/>
          <p:nvPr/>
        </p:nvSpPr>
        <p:spPr>
          <a:xfrm>
            <a:off x="11887200" y="0"/>
            <a:ext cx="0" cy="6858000"/>
          </a:xfrm>
          <a:prstGeom prst="line">
            <a:avLst/>
          </a:prstGeom>
          <a:ln w="9525" cap="flat" cmpd="sng">
            <a:solidFill>
              <a:schemeClr val="accent1"/>
            </a:solidFill>
            <a:prstDash val="solid"/>
            <a:round/>
            <a:headEnd type="none" w="med" len="med"/>
            <a:tailEnd type="none" w="med" len="med"/>
          </a:ln>
        </p:spPr>
      </p:sp>
      <p:sp>
        <p:nvSpPr>
          <p:cNvPr id="12" name="椭圆 11"/>
          <p:cNvSpPr/>
          <p:nvPr/>
        </p:nvSpPr>
        <p:spPr>
          <a:xfrm>
            <a:off x="10875433" y="5715000"/>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23" name="灯片编号占位符 22"/>
          <p:cNvSpPr>
            <a:spLocks noGrp="1"/>
          </p:cNvSpPr>
          <p:nvPr>
            <p:ph type="sldNum" sz="quarter" idx="4"/>
          </p:nvPr>
        </p:nvSpPr>
        <p:spPr>
          <a:xfrm>
            <a:off x="10839450" y="5734050"/>
            <a:ext cx="812800" cy="520700"/>
          </a:xfrm>
          <a:prstGeom prst="rect">
            <a:avLst/>
          </a:prstGeom>
        </p:spPr>
        <p:txBody>
          <a:bodyPr vert="horz" wrap="square" lIns="91440" tIns="45720" rIns="91440" bIns="45720" numCol="1" anchor="ctr" anchorCtr="0" compatLnSpc="1"/>
          <a:lstStyle>
            <a:lvl1pPr algn="ctr">
              <a:defRPr sz="1400" b="1">
                <a:solidFill>
                  <a:srgbClr val="FFFFFF"/>
                </a:solidFill>
                <a:latin typeface="+mn-lt"/>
              </a:defRPr>
            </a:lvl1pPr>
          </a:lstStyle>
          <a:p>
            <a:pPr lvl="0" eaLnBrk="1" fontAlgn="auto" hangingPunct="1">
              <a:buNone/>
            </a:pPr>
            <a:fld id="{9A0DB2DC-4C9A-4742-B13C-FB6460FD3503}" type="slidenum">
              <a:rPr lang="en-US" altLang="zh-CN" strike="noStrike" noProof="1" dirty="0">
                <a:latin typeface="+mn-lt"/>
                <a:ea typeface="+mn-ea"/>
                <a:cs typeface="+mn-cs"/>
              </a:rPr>
            </a:fld>
            <a:endParaRPr lang="en-US" altLang="zh-CN" strike="noStrike" noProof="1"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3200" kern="1200" cap="small">
          <a:solidFill>
            <a:srgbClr val="E75C01"/>
          </a:solidFill>
          <a:latin typeface="+mj-lt"/>
          <a:ea typeface="+mj-ea"/>
          <a:cs typeface="+mj-cs"/>
        </a:defRPr>
      </a:lvl1pPr>
      <a:lvl2pPr algn="l" rtl="0" eaLnBrk="0" fontAlgn="base" hangingPunct="0">
        <a:spcBef>
          <a:spcPct val="0"/>
        </a:spcBef>
        <a:spcAft>
          <a:spcPct val="0"/>
        </a:spcAft>
        <a:defRPr sz="3200">
          <a:solidFill>
            <a:srgbClr val="E75C01"/>
          </a:solidFill>
          <a:latin typeface="Franklin Gothic Medium" panose="020B0603020102020204" pitchFamily="34" charset="0"/>
          <a:ea typeface="隶书" panose="02010509060101010101" pitchFamily="49" charset="-122"/>
        </a:defRPr>
      </a:lvl2pPr>
      <a:lvl3pPr algn="l" rtl="0" eaLnBrk="0" fontAlgn="base" hangingPunct="0">
        <a:spcBef>
          <a:spcPct val="0"/>
        </a:spcBef>
        <a:spcAft>
          <a:spcPct val="0"/>
        </a:spcAft>
        <a:defRPr sz="3200">
          <a:solidFill>
            <a:srgbClr val="E75C01"/>
          </a:solidFill>
          <a:latin typeface="Franklin Gothic Medium" panose="020B0603020102020204" pitchFamily="34" charset="0"/>
          <a:ea typeface="隶书" panose="02010509060101010101" pitchFamily="49" charset="-122"/>
        </a:defRPr>
      </a:lvl3pPr>
      <a:lvl4pPr algn="l" rtl="0" eaLnBrk="0" fontAlgn="base" hangingPunct="0">
        <a:spcBef>
          <a:spcPct val="0"/>
        </a:spcBef>
        <a:spcAft>
          <a:spcPct val="0"/>
        </a:spcAft>
        <a:defRPr sz="3200">
          <a:solidFill>
            <a:srgbClr val="E75C01"/>
          </a:solidFill>
          <a:latin typeface="Franklin Gothic Medium" panose="020B0603020102020204" pitchFamily="34" charset="0"/>
          <a:ea typeface="隶书" panose="02010509060101010101" pitchFamily="49" charset="-122"/>
        </a:defRPr>
      </a:lvl4pPr>
      <a:lvl5pPr algn="l" rtl="0" eaLnBrk="0" fontAlgn="base" hangingPunct="0">
        <a:spcBef>
          <a:spcPct val="0"/>
        </a:spcBef>
        <a:spcAft>
          <a:spcPct val="0"/>
        </a:spcAft>
        <a:defRPr sz="3200">
          <a:solidFill>
            <a:srgbClr val="E75C01"/>
          </a:solidFill>
          <a:latin typeface="Franklin Gothic Medium" panose="020B0603020102020204" pitchFamily="34" charset="0"/>
          <a:ea typeface="隶书" panose="02010509060101010101" pitchFamily="49" charset="-122"/>
        </a:defRPr>
      </a:lvl5pPr>
      <a:lvl6pPr marL="457200" algn="l" rtl="0" fontAlgn="base">
        <a:spcBef>
          <a:spcPct val="0"/>
        </a:spcBef>
        <a:spcAft>
          <a:spcPct val="0"/>
        </a:spcAft>
        <a:defRPr sz="3000">
          <a:solidFill>
            <a:schemeClr val="tx2"/>
          </a:solidFill>
          <a:latin typeface="Century Schoolbook" panose="02040604050505020304" pitchFamily="18" charset="0"/>
          <a:ea typeface="华文楷体" panose="02010600040101010101" pitchFamily="2" charset="-122"/>
        </a:defRPr>
      </a:lvl6pPr>
      <a:lvl7pPr marL="914400" algn="l" rtl="0" fontAlgn="base">
        <a:spcBef>
          <a:spcPct val="0"/>
        </a:spcBef>
        <a:spcAft>
          <a:spcPct val="0"/>
        </a:spcAft>
        <a:defRPr sz="3000">
          <a:solidFill>
            <a:schemeClr val="tx2"/>
          </a:solidFill>
          <a:latin typeface="Century Schoolbook" panose="02040604050505020304" pitchFamily="18" charset="0"/>
          <a:ea typeface="华文楷体" panose="02010600040101010101" pitchFamily="2" charset="-122"/>
        </a:defRPr>
      </a:lvl7pPr>
      <a:lvl8pPr marL="1371600" algn="l" rtl="0" fontAlgn="base">
        <a:spcBef>
          <a:spcPct val="0"/>
        </a:spcBef>
        <a:spcAft>
          <a:spcPct val="0"/>
        </a:spcAft>
        <a:defRPr sz="3000">
          <a:solidFill>
            <a:schemeClr val="tx2"/>
          </a:solidFill>
          <a:latin typeface="Century Schoolbook" panose="02040604050505020304" pitchFamily="18" charset="0"/>
          <a:ea typeface="华文楷体" panose="02010600040101010101" pitchFamily="2" charset="-122"/>
        </a:defRPr>
      </a:lvl8pPr>
      <a:lvl9pPr marL="1828800" algn="l" rtl="0" fontAlgn="base">
        <a:spcBef>
          <a:spcPct val="0"/>
        </a:spcBef>
        <a:spcAft>
          <a:spcPct val="0"/>
        </a:spcAft>
        <a:defRPr sz="3000">
          <a:solidFill>
            <a:schemeClr val="tx2"/>
          </a:solidFill>
          <a:latin typeface="Century Schoolbook" panose="02040604050505020304" pitchFamily="18" charset="0"/>
          <a:ea typeface="华文楷体" panose="02010600040101010101" pitchFamily="2" charset="-122"/>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panose="05000000000000000000"/>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sp>
        <p:nvSpPr>
          <p:cNvPr id="8" name="矩形 7"/>
          <p:cNvSpPr/>
          <p:nvPr>
            <p:custDataLst>
              <p:tags r:id="rId12"/>
            </p:custDataLst>
          </p:nvPr>
        </p:nvSpPr>
        <p:spPr>
          <a:xfrm>
            <a:off x="0" y="0"/>
            <a:ext cx="12192000" cy="6858000"/>
          </a:xfrm>
          <a:prstGeom prst="rect">
            <a:avLst/>
          </a:prstGeom>
          <a:gradFill flip="none" rotWithShape="1">
            <a:gsLst>
              <a:gs pos="85000">
                <a:schemeClr val="accent1">
                  <a:alpha val="12000"/>
                </a:schemeClr>
              </a:gs>
              <a:gs pos="22000">
                <a:schemeClr val="bg1">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noProof="1"/>
          </a:p>
        </p:txBody>
      </p:sp>
      <p:sp>
        <p:nvSpPr>
          <p:cNvPr id="16" name="任意多边形: 形状 15"/>
          <p:cNvSpPr/>
          <p:nvPr>
            <p:custDataLst>
              <p:tags r:id="rId13"/>
            </p:custDataLst>
          </p:nvPr>
        </p:nvSpPr>
        <p:spPr>
          <a:xfrm flipH="1">
            <a:off x="0" y="0"/>
            <a:ext cx="7378700" cy="6858000"/>
          </a:xfrm>
          <a:custGeom>
            <a:avLst/>
            <a:gdLst>
              <a:gd name="connsiteX0" fmla="*/ 7378367 w 7378367"/>
              <a:gd name="connsiteY0" fmla="*/ 0 h 6858000"/>
              <a:gd name="connsiteX1" fmla="*/ 1731641 w 7378367"/>
              <a:gd name="connsiteY1" fmla="*/ 0 h 6858000"/>
              <a:gd name="connsiteX2" fmla="*/ 1587640 w 7378367"/>
              <a:gd name="connsiteY2" fmla="*/ 188562 h 6858000"/>
              <a:gd name="connsiteX3" fmla="*/ 0 w 7378367"/>
              <a:gd name="connsiteY3" fmla="*/ 5104828 h 6858000"/>
              <a:gd name="connsiteX4" fmla="*/ 122591 w 7378367"/>
              <a:gd name="connsiteY4" fmla="*/ 6547765 h 6858000"/>
              <a:gd name="connsiteX5" fmla="*/ 182734 w 7378367"/>
              <a:gd name="connsiteY5" fmla="*/ 6858000 h 6858000"/>
              <a:gd name="connsiteX6" fmla="*/ 7378367 w 73783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8367" h="6858000">
                <a:moveTo>
                  <a:pt x="7378367" y="0"/>
                </a:moveTo>
                <a:lnTo>
                  <a:pt x="1731641" y="0"/>
                </a:lnTo>
                <a:lnTo>
                  <a:pt x="1587640" y="188562"/>
                </a:lnTo>
                <a:cubicBezTo>
                  <a:pt x="591159" y="1555254"/>
                  <a:pt x="0" y="3258343"/>
                  <a:pt x="0" y="5104828"/>
                </a:cubicBezTo>
                <a:cubicBezTo>
                  <a:pt x="0" y="5597224"/>
                  <a:pt x="42039" y="6079423"/>
                  <a:pt x="122591" y="6547765"/>
                </a:cubicBezTo>
                <a:lnTo>
                  <a:pt x="182734" y="6858000"/>
                </a:lnTo>
                <a:lnTo>
                  <a:pt x="7378367" y="6858000"/>
                </a:lnTo>
                <a:close/>
              </a:path>
            </a:pathLst>
          </a:custGeom>
          <a:gradFill flip="none" rotWithShape="1">
            <a:gsLst>
              <a:gs pos="0">
                <a:schemeClr val="accent1">
                  <a:alpha val="6000"/>
                </a:schemeClr>
              </a:gs>
              <a:gs pos="100000">
                <a:schemeClr val="bg2">
                  <a:lumMod val="90000"/>
                  <a:alpha val="0"/>
                </a:schemeClr>
              </a:gs>
            </a:gsLst>
            <a:lin ang="57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fontAlgn="auto"/>
            <a:endParaRPr lang="zh-CN" altLang="en-US" sz="1350" strike="noStrike" noProof="1"/>
          </a:p>
        </p:txBody>
      </p:sp>
      <p:sp>
        <p:nvSpPr>
          <p:cNvPr id="18" name="任意多边形: 形状 17"/>
          <p:cNvSpPr/>
          <p:nvPr>
            <p:custDataLst>
              <p:tags r:id="rId14"/>
            </p:custDataLst>
          </p:nvPr>
        </p:nvSpPr>
        <p:spPr>
          <a:xfrm flipV="1">
            <a:off x="8087783" y="0"/>
            <a:ext cx="4104217" cy="4637088"/>
          </a:xfrm>
          <a:custGeom>
            <a:avLst/>
            <a:gdLst>
              <a:gd name="connsiteX0" fmla="*/ 0 w 4103747"/>
              <a:gd name="connsiteY0" fmla="*/ 4637107 h 4637107"/>
              <a:gd name="connsiteX1" fmla="*/ 4103747 w 4103747"/>
              <a:gd name="connsiteY1" fmla="*/ 4637107 h 4637107"/>
              <a:gd name="connsiteX2" fmla="*/ 4103747 w 4103747"/>
              <a:gd name="connsiteY2" fmla="*/ 0 h 4637107"/>
              <a:gd name="connsiteX3" fmla="*/ 4049195 w 4103747"/>
              <a:gd name="connsiteY3" fmla="*/ 9742 h 4637107"/>
              <a:gd name="connsiteX4" fmla="*/ 12346 w 4103747"/>
              <a:gd name="connsiteY4" fmla="*/ 4474737 h 4637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3747" h="4637107">
                <a:moveTo>
                  <a:pt x="0" y="4637107"/>
                </a:moveTo>
                <a:lnTo>
                  <a:pt x="4103747" y="4637107"/>
                </a:lnTo>
                <a:lnTo>
                  <a:pt x="4103747" y="0"/>
                </a:lnTo>
                <a:lnTo>
                  <a:pt x="4049195" y="9742"/>
                </a:lnTo>
                <a:cubicBezTo>
                  <a:pt x="1896006" y="450348"/>
                  <a:pt x="238192" y="2250879"/>
                  <a:pt x="12346" y="4474737"/>
                </a:cubicBezTo>
                <a:close/>
              </a:path>
            </a:pathLst>
          </a:custGeom>
          <a:gradFill flip="none" rotWithShape="1">
            <a:gsLst>
              <a:gs pos="0">
                <a:schemeClr val="accent1">
                  <a:alpha val="10000"/>
                </a:schemeClr>
              </a:gs>
              <a:gs pos="100000">
                <a:schemeClr val="bg2">
                  <a:lumMod val="90000"/>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auto">
              <a:buClrTx/>
              <a:buSzTx/>
              <a:buFontTx/>
            </a:pPr>
            <a:endParaRPr lang="zh-CN" altLang="en-US" sz="1350" strike="noStrike" noProof="1">
              <a:sym typeface="+mn-ea"/>
            </a:endParaRPr>
          </a:p>
        </p:txBody>
      </p:sp>
      <p:sp>
        <p:nvSpPr>
          <p:cNvPr id="3077" name="标题占位符 1"/>
          <p:cNvSpPr>
            <a:spLocks noGrp="1"/>
          </p:cNvSpPr>
          <p:nvPr>
            <p:ph type="title"/>
            <p:custDataLst>
              <p:tags r:id="rId15"/>
            </p:custDataLst>
          </p:nvPr>
        </p:nvSpPr>
        <p:spPr>
          <a:xfrm>
            <a:off x="696384" y="360363"/>
            <a:ext cx="10799233" cy="719137"/>
          </a:xfrm>
          <a:prstGeom prst="rect">
            <a:avLst/>
          </a:prstGeom>
          <a:noFill/>
          <a:ln w="9525">
            <a:noFill/>
          </a:ln>
        </p:spPr>
        <p:txBody>
          <a:bodyPr vert="horz" wrap="square" lIns="0" tIns="0" rIns="0" bIns="0" anchor="b" anchorCtr="0"/>
          <a:p>
            <a:pPr lvl="0"/>
            <a:r>
              <a:rPr lang="zh-CN" altLang="en-US" dirty="0"/>
              <a:t>单击此处编辑母版标题样式</a:t>
            </a:r>
            <a:endParaRPr lang="zh-CN" altLang="en-US" dirty="0"/>
          </a:p>
        </p:txBody>
      </p:sp>
      <p:sp>
        <p:nvSpPr>
          <p:cNvPr id="3" name="文本占位符 2"/>
          <p:cNvSpPr>
            <a:spLocks noGrp="1"/>
          </p:cNvSpPr>
          <p:nvPr>
            <p:ph type="body" idx="1"/>
            <p:custDataLst>
              <p:tags r:id="rId16"/>
            </p:custDataLst>
          </p:nvPr>
        </p:nvSpPr>
        <p:spPr>
          <a:xfrm>
            <a:off x="696383" y="1301750"/>
            <a:ext cx="10799233" cy="4873625"/>
          </a:xfrm>
          <a:prstGeom prst="rect">
            <a:avLst/>
          </a:prstGeom>
        </p:spPr>
        <p:txBody>
          <a:bodyPr vert="horz" wrap="square" lIns="0" tIns="0" rIns="0" bIns="0" rtlCol="0">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4" name="日期占位符 3"/>
          <p:cNvSpPr>
            <a:spLocks noGrp="1"/>
          </p:cNvSpPr>
          <p:nvPr>
            <p:ph type="dt" sz="half" idx="2"/>
            <p:custDataLst>
              <p:tags r:id="rId17"/>
            </p:custDataLst>
          </p:nvPr>
        </p:nvSpPr>
        <p:spPr>
          <a:xfrm>
            <a:off x="696383" y="6356350"/>
            <a:ext cx="2743200" cy="365125"/>
          </a:xfrm>
          <a:prstGeom prst="rect">
            <a:avLst/>
          </a:prstGeom>
        </p:spPr>
        <p:txBody>
          <a:bodyPr vert="horz" wrap="square" lIns="91440" tIns="45720" rIns="91440" bIns="45720" rtlCol="0" anchor="ctr">
            <a:normAutofit/>
          </a:bodyPr>
          <a:lstStyle>
            <a:lvl1pPr algn="l">
              <a:defRPr sz="900">
                <a:solidFill>
                  <a:schemeClr val="tx1">
                    <a:tint val="75000"/>
                  </a:schemeClr>
                </a:solidFill>
              </a:defRPr>
            </a:lvl1pPr>
          </a:lstStyle>
          <a:p>
            <a:pPr fontAlgn="auto"/>
            <a:fld id="{5592522B-0F24-4480-B9DD-A9474A6880D6}"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3"/>
            <p:custDataLst>
              <p:tags r:id="rId18"/>
            </p:custDataLst>
          </p:nvPr>
        </p:nvSpPr>
        <p:spPr>
          <a:xfrm>
            <a:off x="4038600" y="6356350"/>
            <a:ext cx="4114800" cy="365125"/>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pPr fontAlgn="auto"/>
            <a:endParaRPr lang="zh-CN" altLang="en-US" strike="noStrike" noProof="1" dirty="0"/>
          </a:p>
        </p:txBody>
      </p:sp>
      <p:sp>
        <p:nvSpPr>
          <p:cNvPr id="6" name="灯片编号占位符 5"/>
          <p:cNvSpPr>
            <a:spLocks noGrp="1"/>
          </p:cNvSpPr>
          <p:nvPr>
            <p:ph type="sldNum" sz="quarter" idx="4"/>
            <p:custDataLst>
              <p:tags r:id="rId19"/>
            </p:custDataLst>
          </p:nvPr>
        </p:nvSpPr>
        <p:spPr>
          <a:xfrm>
            <a:off x="8754533" y="6356350"/>
            <a:ext cx="2743200" cy="365125"/>
          </a:xfrm>
          <a:prstGeom prst="rect">
            <a:avLst/>
          </a:prstGeom>
        </p:spPr>
        <p:txBody>
          <a:bodyPr vert="horz" wrap="square" lIns="91440" tIns="45720" rIns="91440" bIns="45720" rtlCol="0" anchor="ctr">
            <a:normAutofit/>
          </a:bodyPr>
          <a:lstStyle>
            <a:lvl1pPr algn="r">
              <a:defRPr sz="900">
                <a:solidFill>
                  <a:schemeClr val="tx1">
                    <a:tint val="75000"/>
                  </a:schemeClr>
                </a:solidFill>
              </a:defRPr>
            </a:lvl1pPr>
          </a:lstStyle>
          <a:p>
            <a:pPr fontAlgn="auto"/>
            <a:fld id="{BE5F26B5-172A-4DC2-B0B7-181CFC56B87C}" type="slidenum">
              <a:rPr lang="zh-CN" altLang="en-US" strike="noStrike" noProof="1" smtClean="0">
                <a:latin typeface="+mn-lt"/>
                <a:ea typeface="+mn-ea"/>
                <a:cs typeface="+mn-cs"/>
              </a:rPr>
            </a:fld>
            <a:endParaRPr lang="zh-CN" altLang="en-US" strike="noStrike" noProof="1"/>
          </a:p>
        </p:txBody>
      </p:sp>
      <p:sp>
        <p:nvSpPr>
          <p:cNvPr id="7" name="KSO_TEMPLATE" hidden="1"/>
          <p:cNvSpPr/>
          <p:nvPr>
            <p:custDataLst>
              <p:tags r:id="rId2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z="1350" strike="noStrike" noProof="1"/>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685800" rtl="0" eaLnBrk="1" latinLnBrk="0" hangingPunct="1">
        <a:lnSpc>
          <a:spcPct val="100000"/>
        </a:lnSpc>
        <a:spcBef>
          <a:spcPct val="0"/>
        </a:spcBef>
        <a:buNone/>
        <a:defRPr sz="2400" b="1" kern="1200">
          <a:solidFill>
            <a:schemeClr val="tx2"/>
          </a:solidFill>
          <a:latin typeface="+mj-lt"/>
          <a:ea typeface="+mj-ea"/>
          <a:cs typeface="+mj-cs"/>
        </a:defRPr>
      </a:lvl1pPr>
    </p:titleStyle>
    <p:bodyStyle>
      <a:lvl1pPr marL="171450" indent="-171450" algn="l" defTabSz="685800" rtl="0" eaLnBrk="1" latinLnBrk="0" hangingPunct="1">
        <a:lnSpc>
          <a:spcPct val="130000"/>
        </a:lnSpc>
        <a:spcBef>
          <a:spcPts val="750"/>
        </a:spcBef>
        <a:buFont typeface="Arial" panose="020B0604020202020204" pitchFamily="34" charset="0"/>
        <a:buChar char="•"/>
        <a:defRPr sz="1800" kern="1200">
          <a:solidFill>
            <a:schemeClr val="tx1"/>
          </a:solidFill>
          <a:latin typeface="+mn-lt"/>
          <a:ea typeface="+mn-ea"/>
          <a:cs typeface="+mn-cs"/>
        </a:defRPr>
      </a:lvl1pPr>
      <a:lvl2pPr marL="403860" indent="-154940" algn="l" defTabSz="685800" rtl="0" eaLnBrk="1" latinLnBrk="0" hangingPunct="1">
        <a:lnSpc>
          <a:spcPct val="130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2pPr>
      <a:lvl3pPr marL="599440" indent="-121285" algn="l" defTabSz="685800" rtl="0" eaLnBrk="1" latinLnBrk="0" hangingPunct="1">
        <a:lnSpc>
          <a:spcPct val="130000"/>
        </a:lnSpc>
        <a:spcBef>
          <a:spcPts val="0"/>
        </a:spcBef>
        <a:buFont typeface="Arial" panose="020B0604020202020204" pitchFamily="34" charset="0"/>
        <a:buChar char="•"/>
        <a:defRPr sz="1350" kern="1200">
          <a:solidFill>
            <a:schemeClr val="tx1">
              <a:lumMod val="65000"/>
              <a:lumOff val="35000"/>
            </a:schemeClr>
          </a:solidFill>
          <a:latin typeface="+mn-lt"/>
          <a:ea typeface="+mn-ea"/>
          <a:cs typeface="+mn-cs"/>
        </a:defRPr>
      </a:lvl3pPr>
      <a:lvl4pPr marL="772795" indent="-111760" algn="l" defTabSz="685800" rtl="0" eaLnBrk="1" latinLnBrk="0" hangingPunct="1">
        <a:lnSpc>
          <a:spcPct val="130000"/>
        </a:lnSpc>
        <a:spcBef>
          <a:spcPts val="0"/>
        </a:spcBef>
        <a:buFont typeface="Arial" panose="020B0604020202020204" pitchFamily="34" charset="0"/>
        <a:buChar char="•"/>
        <a:defRPr sz="1200" kern="1200">
          <a:solidFill>
            <a:schemeClr val="tx1">
              <a:lumMod val="65000"/>
              <a:lumOff val="35000"/>
            </a:schemeClr>
          </a:solidFill>
          <a:latin typeface="+mn-lt"/>
          <a:ea typeface="+mn-ea"/>
          <a:cs typeface="+mn-cs"/>
        </a:defRPr>
      </a:lvl4pPr>
      <a:lvl5pPr marL="926465" indent="-95250" algn="l" defTabSz="685800" rtl="0" eaLnBrk="1" latinLnBrk="0" hangingPunct="1">
        <a:lnSpc>
          <a:spcPct val="130000"/>
        </a:lnSpc>
        <a:spcBef>
          <a:spcPts val="0"/>
        </a:spcBef>
        <a:buFont typeface="Arial" panose="020B0604020202020204" pitchFamily="34" charset="0"/>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sp>
        <p:nvSpPr>
          <p:cNvPr id="8" name="矩形 7"/>
          <p:cNvSpPr/>
          <p:nvPr>
            <p:custDataLst>
              <p:tags r:id="rId12"/>
            </p:custDataLst>
          </p:nvPr>
        </p:nvSpPr>
        <p:spPr>
          <a:xfrm>
            <a:off x="0" y="0"/>
            <a:ext cx="12192000" cy="6858000"/>
          </a:xfrm>
          <a:prstGeom prst="rect">
            <a:avLst/>
          </a:prstGeom>
          <a:gradFill flip="none" rotWithShape="1">
            <a:gsLst>
              <a:gs pos="37000">
                <a:schemeClr val="bg1"/>
              </a:gs>
              <a:gs pos="100000">
                <a:schemeClr val="bg2"/>
              </a:gs>
            </a:gsLst>
            <a:lin ang="2700000" scaled="1"/>
            <a:tileRect/>
          </a:gradFill>
          <a:ln w="12887" cap="flat">
            <a:noFill/>
            <a:prstDash val="solid"/>
            <a:miter/>
          </a:ln>
        </p:spPr>
        <p:txBody>
          <a:bodyPr rtlCol="0" anchor="ctr"/>
          <a:p>
            <a:pPr lvl="0"/>
            <a:endParaRPr lang="zh-CN" altLang="en-US" sz="1300">
              <a:latin typeface="汉仪书宋二简" panose="02010600000101010101" charset="-122"/>
              <a:ea typeface="汉仪书宋二简" panose="02010600000101010101" charset="-122"/>
            </a:endParaRPr>
          </a:p>
        </p:txBody>
      </p:sp>
      <p:sp>
        <p:nvSpPr>
          <p:cNvPr id="4099" name="标题占位符 1"/>
          <p:cNvSpPr>
            <a:spLocks noGrp="1"/>
          </p:cNvSpPr>
          <p:nvPr>
            <p:ph type="title"/>
            <p:custDataLst>
              <p:tags r:id="rId13"/>
            </p:custDataLst>
          </p:nvPr>
        </p:nvSpPr>
        <p:spPr>
          <a:xfrm>
            <a:off x="696384" y="360363"/>
            <a:ext cx="10799233" cy="719137"/>
          </a:xfrm>
          <a:prstGeom prst="rect">
            <a:avLst/>
          </a:prstGeom>
          <a:noFill/>
          <a:ln w="9525">
            <a:noFill/>
          </a:ln>
        </p:spPr>
        <p:txBody>
          <a:bodyPr vert="horz" wrap="square" lIns="0" tIns="0" rIns="0" bIns="0" anchor="b" anchorCtr="0"/>
          <a:p>
            <a:pPr lvl="0"/>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96383" y="1301750"/>
            <a:ext cx="10799233" cy="4873625"/>
          </a:xfrm>
          <a:prstGeom prst="rect">
            <a:avLst/>
          </a:prstGeom>
        </p:spPr>
        <p:txBody>
          <a:bodyPr vert="horz" wrap="square" lIns="0" tIns="0" rIns="0" bIns="0" rtlCol="0">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4" name="日期占位符 3"/>
          <p:cNvSpPr>
            <a:spLocks noGrp="1"/>
          </p:cNvSpPr>
          <p:nvPr>
            <p:ph type="dt" sz="half" idx="2"/>
            <p:custDataLst>
              <p:tags r:id="rId15"/>
            </p:custDataLst>
          </p:nvPr>
        </p:nvSpPr>
        <p:spPr>
          <a:xfrm>
            <a:off x="696383" y="6356350"/>
            <a:ext cx="2743200" cy="365125"/>
          </a:xfrm>
          <a:prstGeom prst="rect">
            <a:avLst/>
          </a:prstGeom>
        </p:spPr>
        <p:txBody>
          <a:bodyPr vert="horz" wrap="square" lIns="91440" tIns="45720" rIns="91440" bIns="45720" rtlCol="0" anchor="ctr"/>
          <a:lstStyle>
            <a:lvl1pPr>
              <a:defRPr sz="900">
                <a:solidFill>
                  <a:srgbClr val="898989"/>
                </a:solidFill>
                <a:latin typeface="汉仪书宋二简" panose="02010600000101010101" charset="-122"/>
              </a:defRPr>
            </a:lvl1pPr>
          </a:lstStyle>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5" name="页脚占位符 4"/>
          <p:cNvSpPr>
            <a:spLocks noGrp="1"/>
          </p:cNvSpPr>
          <p:nvPr>
            <p:ph type="ftr" sz="quarter" idx="3"/>
            <p:custDataLst>
              <p:tags r:id="rId16"/>
            </p:custDataLst>
          </p:nvPr>
        </p:nvSpPr>
        <p:spPr>
          <a:xfrm>
            <a:off x="4038600" y="6356350"/>
            <a:ext cx="4114800" cy="365125"/>
          </a:xfrm>
          <a:prstGeom prst="rect">
            <a:avLst/>
          </a:prstGeom>
        </p:spPr>
        <p:txBody>
          <a:bodyPr vert="horz" lIns="91440" tIns="45720" rIns="91440" bIns="45720" rtlCol="0" anchor="ctr"/>
          <a:lstStyle>
            <a:lvl1pPr algn="ctr">
              <a:defRPr sz="900">
                <a:solidFill>
                  <a:srgbClr val="898989"/>
                </a:solidFill>
                <a:latin typeface="汉仪书宋二简" panose="02010600000101010101" charset="-122"/>
                <a:ea typeface="汉仪书宋二简" panose="02010600000101010101" charset="-122"/>
              </a:defRPr>
            </a:lvl1pPr>
          </a:lstStyle>
          <a:p>
            <a:pPr lvl="0"/>
            <a:endParaRPr lang="zh-CN" altLang="en-US" dirty="0"/>
          </a:p>
        </p:txBody>
      </p:sp>
      <p:sp>
        <p:nvSpPr>
          <p:cNvPr id="6" name="灯片编号占位符 5"/>
          <p:cNvSpPr>
            <a:spLocks noGrp="1"/>
          </p:cNvSpPr>
          <p:nvPr>
            <p:ph type="sldNum" sz="quarter" idx="4"/>
            <p:custDataLst>
              <p:tags r:id="rId17"/>
            </p:custDataLst>
          </p:nvPr>
        </p:nvSpPr>
        <p:spPr>
          <a:xfrm>
            <a:off x="8754533" y="6356350"/>
            <a:ext cx="2743200" cy="365125"/>
          </a:xfrm>
          <a:prstGeom prst="rect">
            <a:avLst/>
          </a:prstGeom>
        </p:spPr>
        <p:txBody>
          <a:bodyPr vert="horz" wrap="square" lIns="91440" tIns="45720" rIns="91440" bIns="45720" rtlCol="0" anchor="ctr"/>
          <a:lstStyle>
            <a:lvl1pPr algn="r">
              <a:defRPr sz="900">
                <a:solidFill>
                  <a:srgbClr val="898989"/>
                </a:solidFill>
                <a:latin typeface="汉仪书宋二简" panose="02010600000101010101" charset="-122"/>
              </a:defRPr>
            </a:lvl1pPr>
          </a:lstStyle>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9"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a:endParaRPr lang="zh-CN" altLang="en-US" sz="1300">
              <a:solidFill>
                <a:srgbClr val="FFFFFF"/>
              </a:solidFill>
              <a:latin typeface="汉仪书宋二简" panose="02010600000101010101" charset="-122"/>
              <a:ea typeface="汉仪书宋二简" panose="02010600000101010101" charset="-122"/>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685800" rtl="0" eaLnBrk="1" latinLnBrk="0" hangingPunct="1">
        <a:lnSpc>
          <a:spcPct val="100000"/>
        </a:lnSpc>
        <a:spcBef>
          <a:spcPct val="0"/>
        </a:spcBef>
        <a:buNone/>
        <a:defRPr sz="2400" b="0" kern="1200">
          <a:solidFill>
            <a:schemeClr val="tx2">
              <a:lumMod val="75000"/>
              <a:lumOff val="25000"/>
            </a:schemeClr>
          </a:solidFill>
          <a:latin typeface="+mj-lt"/>
          <a:ea typeface="+mj-ea"/>
          <a:cs typeface="+mj-cs"/>
        </a:defRPr>
      </a:lvl1pPr>
    </p:titleStyle>
    <p:bodyStyle>
      <a:lvl1pPr marL="171450" indent="-171450" algn="l" defTabSz="685800" rtl="0" eaLnBrk="1" latinLnBrk="0" hangingPunct="1">
        <a:lnSpc>
          <a:spcPct val="130000"/>
        </a:lnSpc>
        <a:spcBef>
          <a:spcPts val="750"/>
        </a:spcBef>
        <a:buFont typeface="Arial" panose="020B0604020202020204" pitchFamily="34" charset="0"/>
        <a:buChar char="•"/>
        <a:defRPr sz="1800" kern="1200">
          <a:solidFill>
            <a:schemeClr val="tx1"/>
          </a:solidFill>
          <a:latin typeface="+mn-lt"/>
          <a:ea typeface="+mn-ea"/>
          <a:cs typeface="+mn-cs"/>
        </a:defRPr>
      </a:lvl1pPr>
      <a:lvl2pPr marL="403860" indent="-154940" algn="l" defTabSz="685800" rtl="0" eaLnBrk="1" latinLnBrk="0" hangingPunct="1">
        <a:lnSpc>
          <a:spcPct val="130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2pPr>
      <a:lvl3pPr marL="599440" indent="-121285" algn="l" defTabSz="685800" rtl="0" eaLnBrk="1" latinLnBrk="0" hangingPunct="1">
        <a:lnSpc>
          <a:spcPct val="130000"/>
        </a:lnSpc>
        <a:spcBef>
          <a:spcPts val="0"/>
        </a:spcBef>
        <a:buFont typeface="Arial" panose="020B0604020202020204" pitchFamily="34" charset="0"/>
        <a:buChar char="•"/>
        <a:defRPr sz="1350" kern="1200">
          <a:solidFill>
            <a:schemeClr val="tx1">
              <a:lumMod val="65000"/>
              <a:lumOff val="35000"/>
            </a:schemeClr>
          </a:solidFill>
          <a:latin typeface="+mn-lt"/>
          <a:ea typeface="+mn-ea"/>
          <a:cs typeface="+mn-cs"/>
        </a:defRPr>
      </a:lvl3pPr>
      <a:lvl4pPr marL="772795" indent="-111760" algn="l" defTabSz="685800" rtl="0" eaLnBrk="1" latinLnBrk="0" hangingPunct="1">
        <a:lnSpc>
          <a:spcPct val="130000"/>
        </a:lnSpc>
        <a:spcBef>
          <a:spcPts val="0"/>
        </a:spcBef>
        <a:buFont typeface="Arial" panose="020B0604020202020204" pitchFamily="34" charset="0"/>
        <a:buChar char="•"/>
        <a:defRPr sz="1200" kern="1200">
          <a:solidFill>
            <a:schemeClr val="tx1">
              <a:lumMod val="65000"/>
              <a:lumOff val="35000"/>
            </a:schemeClr>
          </a:solidFill>
          <a:latin typeface="+mn-lt"/>
          <a:ea typeface="+mn-ea"/>
          <a:cs typeface="+mn-cs"/>
        </a:defRPr>
      </a:lvl4pPr>
      <a:lvl5pPr marL="926465" indent="-95250" algn="l" defTabSz="685800" rtl="0" eaLnBrk="1" latinLnBrk="0" hangingPunct="1">
        <a:lnSpc>
          <a:spcPct val="130000"/>
        </a:lnSpc>
        <a:spcBef>
          <a:spcPts val="0"/>
        </a:spcBef>
        <a:buFont typeface="Arial" panose="020B0604020202020204" pitchFamily="34" charset="0"/>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5122" name="矩形 7"/>
          <p:cNvSpPr/>
          <p:nvPr userDrawn="1">
            <p:custDataLst>
              <p:tags r:id="rId12"/>
            </p:custDataLst>
          </p:nvPr>
        </p:nvSpPr>
        <p:spPr>
          <a:xfrm>
            <a:off x="0" y="0"/>
            <a:ext cx="16256000" cy="6858000"/>
          </a:xfrm>
          <a:prstGeom prst="rect">
            <a:avLst/>
          </a:prstGeom>
          <a:gradFill rotWithShape="1">
            <a:gsLst>
              <a:gs pos="0">
                <a:schemeClr val="bg1"/>
              </a:gs>
              <a:gs pos="100000">
                <a:schemeClr val="bg2"/>
              </a:gs>
            </a:gsLst>
            <a:lin ang="2700000" scaled="1"/>
            <a:tileRect/>
          </a:gradFill>
          <a:ln w="12887">
            <a:noFill/>
          </a:ln>
        </p:spPr>
        <p:txBody>
          <a:bodyPr anchor="ctr" anchorCtr="0"/>
          <a:p>
            <a:pPr lvl="0"/>
            <a:endParaRPr lang="zh-CN" altLang="en-US">
              <a:latin typeface="汉仪书宋二简" panose="02010600000101010101" charset="-122"/>
              <a:ea typeface="汉仪书宋二简" panose="02010600000101010101" charset="-122"/>
            </a:endParaRPr>
          </a:p>
        </p:txBody>
      </p:sp>
      <p:sp>
        <p:nvSpPr>
          <p:cNvPr id="5123" name="标题占位符 1"/>
          <p:cNvSpPr>
            <a:spLocks noGrp="1"/>
          </p:cNvSpPr>
          <p:nvPr>
            <p:ph type="title"/>
            <p:custDataLst>
              <p:tags r:id="rId13"/>
            </p:custDataLst>
          </p:nvPr>
        </p:nvSpPr>
        <p:spPr>
          <a:xfrm>
            <a:off x="927100" y="360363"/>
            <a:ext cx="14401800" cy="719137"/>
          </a:xfrm>
          <a:prstGeom prst="rect">
            <a:avLst/>
          </a:prstGeom>
          <a:noFill/>
          <a:ln w="9525">
            <a:noFill/>
          </a:ln>
        </p:spPr>
        <p:txBody>
          <a:bodyPr vert="horz" wrap="square" lIns="0" tIns="0" rIns="0" bIns="0" anchor="b" anchorCtr="0"/>
          <a:p>
            <a:pPr lvl="0"/>
            <a:r>
              <a:rPr lang="zh-CN" altLang="en-US" dirty="0"/>
              <a:t>单击此处编辑母版标题样式</a:t>
            </a:r>
            <a:endParaRPr lang="zh-CN" altLang="en-US" dirty="0"/>
          </a:p>
        </p:txBody>
      </p:sp>
      <p:sp>
        <p:nvSpPr>
          <p:cNvPr id="5124" name="文本占位符 2"/>
          <p:cNvSpPr>
            <a:spLocks noGrp="1"/>
          </p:cNvSpPr>
          <p:nvPr>
            <p:ph type="body"/>
            <p:custDataLst>
              <p:tags r:id="rId14"/>
            </p:custDataLst>
          </p:nvPr>
        </p:nvSpPr>
        <p:spPr>
          <a:xfrm>
            <a:off x="927100" y="1301750"/>
            <a:ext cx="14401800" cy="4873625"/>
          </a:xfrm>
          <a:prstGeom prst="rect">
            <a:avLst/>
          </a:prstGeom>
          <a:noFill/>
          <a:ln w="9525">
            <a:noFill/>
          </a:ln>
        </p:spPr>
        <p:txBody>
          <a:bodyPr vert="horz" wrap="square" lIns="0" tIns="0" rIns="0" bIns="0"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a:t>
            </a:r>
            <a:r>
              <a:rPr lang="zh-CN" altLang="en-US" dirty="0"/>
              <a:t>三级</a:t>
            </a:r>
            <a:endParaRPr lang="zh-CN" altLang="en-US" dirty="0"/>
          </a:p>
          <a:p>
            <a:pPr lvl="3"/>
            <a:r>
              <a:rPr lang="zh-CN" altLang="en-US" dirty="0"/>
              <a:t>第</a:t>
            </a:r>
            <a:r>
              <a:rPr lang="zh-CN" altLang="en-US" dirty="0"/>
              <a:t>四级</a:t>
            </a:r>
            <a:endParaRPr lang="zh-CN" altLang="en-US" dirty="0"/>
          </a:p>
          <a:p>
            <a:pPr lvl="4"/>
            <a:r>
              <a:rPr lang="zh-CN" altLang="en-US" dirty="0"/>
              <a:t>第</a:t>
            </a:r>
            <a:r>
              <a:rPr lang="zh-CN" altLang="en-US" dirty="0"/>
              <a:t>五级</a:t>
            </a:r>
            <a:endParaRPr lang="zh-CN" altLang="en-US" dirty="0"/>
          </a:p>
        </p:txBody>
      </p:sp>
      <p:sp>
        <p:nvSpPr>
          <p:cNvPr id="4" name="日期占位符 3"/>
          <p:cNvSpPr>
            <a:spLocks noGrp="1"/>
          </p:cNvSpPr>
          <p:nvPr>
            <p:ph type="dt" sz="half" idx="2"/>
            <p:custDataLst>
              <p:tags r:id="rId15"/>
            </p:custDataLst>
          </p:nvPr>
        </p:nvSpPr>
        <p:spPr>
          <a:xfrm>
            <a:off x="927100" y="6356350"/>
            <a:ext cx="3657600" cy="365125"/>
          </a:xfrm>
          <a:prstGeom prst="rect">
            <a:avLst/>
          </a:prstGeom>
        </p:spPr>
        <p:txBody>
          <a:bodyPr vert="horz" wrap="square" lIns="91440" tIns="45720" rIns="91440" bIns="45720" rtlCol="0" anchor="ctr"/>
          <a:lstStyle>
            <a:lvl1pPr>
              <a:defRPr sz="1200">
                <a:solidFill>
                  <a:srgbClr val="898989"/>
                </a:solidFill>
                <a:latin typeface="汉仪书宋二简" panose="02010600000101010101" charset="-122"/>
              </a:defRPr>
            </a:lvl1pPr>
          </a:lstStyle>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5" name="页脚占位符 4"/>
          <p:cNvSpPr>
            <a:spLocks noGrp="1"/>
          </p:cNvSpPr>
          <p:nvPr>
            <p:ph type="ftr" sz="quarter" idx="3"/>
            <p:custDataLst>
              <p:tags r:id="rId16"/>
            </p:custDataLst>
          </p:nvPr>
        </p:nvSpPr>
        <p:spPr>
          <a:xfrm>
            <a:off x="5384800" y="6356350"/>
            <a:ext cx="5486400" cy="365125"/>
          </a:xfrm>
          <a:prstGeom prst="rect">
            <a:avLst/>
          </a:prstGeom>
        </p:spPr>
        <p:txBody>
          <a:bodyPr vert="horz" lIns="91440" tIns="45720" rIns="91440" bIns="45720" rtlCol="0" anchor="ctr"/>
          <a:lstStyle>
            <a:lvl1pPr algn="ctr">
              <a:defRPr sz="1200">
                <a:solidFill>
                  <a:srgbClr val="898989"/>
                </a:solidFill>
                <a:latin typeface="汉仪书宋二简" panose="02010600000101010101" charset="-122"/>
                <a:ea typeface="汉仪书宋二简" panose="02010600000101010101" charset="-122"/>
              </a:defRPr>
            </a:lvl1pPr>
          </a:lstStyle>
          <a:p>
            <a:pPr lvl="0"/>
            <a:endParaRPr lang="zh-CN" altLang="en-US" dirty="0"/>
          </a:p>
        </p:txBody>
      </p:sp>
      <p:sp>
        <p:nvSpPr>
          <p:cNvPr id="6" name="灯片编号占位符 5"/>
          <p:cNvSpPr>
            <a:spLocks noGrp="1"/>
          </p:cNvSpPr>
          <p:nvPr>
            <p:ph type="sldNum" sz="quarter" idx="4"/>
            <p:custDataLst>
              <p:tags r:id="rId17"/>
            </p:custDataLst>
          </p:nvPr>
        </p:nvSpPr>
        <p:spPr>
          <a:xfrm>
            <a:off x="11671300" y="6356350"/>
            <a:ext cx="3657600" cy="365125"/>
          </a:xfrm>
          <a:prstGeom prst="rect">
            <a:avLst/>
          </a:prstGeom>
        </p:spPr>
        <p:txBody>
          <a:bodyPr vert="horz" wrap="square" lIns="91440" tIns="45720" rIns="91440" bIns="45720" rtlCol="0" anchor="ctr"/>
          <a:lstStyle>
            <a:lvl1pPr algn="r">
              <a:defRPr sz="1200">
                <a:solidFill>
                  <a:srgbClr val="898989"/>
                </a:solidFill>
                <a:latin typeface="汉仪书宋二简" panose="02010600000101010101" charset="-122"/>
              </a:defRPr>
            </a:lvl1pPr>
          </a:lstStyle>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9" name="KSO_TEMPLATE" hidden="1"/>
          <p:cNvSpPr/>
          <p:nvPr userDrawn="1">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a:endParaRPr lang="zh-CN" altLang="en-US">
              <a:solidFill>
                <a:srgbClr val="FFFFFF"/>
              </a:solidFill>
              <a:latin typeface="汉仪书宋二简" panose="02010600000101010101" charset="-122"/>
              <a:ea typeface="汉仪书宋二简" panose="02010600000101010101" charset="-122"/>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34.xml"/><Relationship Id="rId3" Type="http://schemas.openxmlformats.org/officeDocument/2006/relationships/tags" Target="../tags/tag240.xml"/><Relationship Id="rId2" Type="http://schemas.openxmlformats.org/officeDocument/2006/relationships/tags" Target="../tags/tag239.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330.xml"/><Relationship Id="rId8" Type="http://schemas.openxmlformats.org/officeDocument/2006/relationships/tags" Target="../tags/tag329.xml"/><Relationship Id="rId7" Type="http://schemas.openxmlformats.org/officeDocument/2006/relationships/tags" Target="../tags/tag328.xml"/><Relationship Id="rId6" Type="http://schemas.openxmlformats.org/officeDocument/2006/relationships/tags" Target="../tags/tag327.xml"/><Relationship Id="rId5" Type="http://schemas.openxmlformats.org/officeDocument/2006/relationships/tags" Target="../tags/tag326.xml"/><Relationship Id="rId48" Type="http://schemas.openxmlformats.org/officeDocument/2006/relationships/slideLayout" Target="../slideLayouts/slideLayout40.xml"/><Relationship Id="rId47" Type="http://schemas.openxmlformats.org/officeDocument/2006/relationships/tags" Target="../tags/tag358.xml"/><Relationship Id="rId46" Type="http://schemas.openxmlformats.org/officeDocument/2006/relationships/image" Target="../media/image19.svg"/><Relationship Id="rId45" Type="http://schemas.openxmlformats.org/officeDocument/2006/relationships/image" Target="../media/image18.png"/><Relationship Id="rId44" Type="http://schemas.openxmlformats.org/officeDocument/2006/relationships/tags" Target="../tags/tag357.xml"/><Relationship Id="rId43" Type="http://schemas.openxmlformats.org/officeDocument/2006/relationships/image" Target="../media/image17.svg"/><Relationship Id="rId42" Type="http://schemas.openxmlformats.org/officeDocument/2006/relationships/image" Target="../media/image16.png"/><Relationship Id="rId41" Type="http://schemas.openxmlformats.org/officeDocument/2006/relationships/tags" Target="../tags/tag356.xml"/><Relationship Id="rId40" Type="http://schemas.openxmlformats.org/officeDocument/2006/relationships/image" Target="../media/image15.svg"/><Relationship Id="rId4" Type="http://schemas.openxmlformats.org/officeDocument/2006/relationships/tags" Target="../tags/tag325.xml"/><Relationship Id="rId39" Type="http://schemas.openxmlformats.org/officeDocument/2006/relationships/image" Target="../media/image14.png"/><Relationship Id="rId38" Type="http://schemas.openxmlformats.org/officeDocument/2006/relationships/tags" Target="../tags/tag355.xml"/><Relationship Id="rId37" Type="http://schemas.openxmlformats.org/officeDocument/2006/relationships/image" Target="../media/image13.svg"/><Relationship Id="rId36" Type="http://schemas.openxmlformats.org/officeDocument/2006/relationships/image" Target="../media/image12.png"/><Relationship Id="rId35" Type="http://schemas.openxmlformats.org/officeDocument/2006/relationships/tags" Target="../tags/tag354.xml"/><Relationship Id="rId34" Type="http://schemas.openxmlformats.org/officeDocument/2006/relationships/image" Target="../media/image11.svg"/><Relationship Id="rId33" Type="http://schemas.openxmlformats.org/officeDocument/2006/relationships/image" Target="../media/image10.png"/><Relationship Id="rId32" Type="http://schemas.openxmlformats.org/officeDocument/2006/relationships/tags" Target="../tags/tag353.xml"/><Relationship Id="rId31" Type="http://schemas.openxmlformats.org/officeDocument/2006/relationships/tags" Target="../tags/tag352.xml"/><Relationship Id="rId30" Type="http://schemas.openxmlformats.org/officeDocument/2006/relationships/tags" Target="../tags/tag351.xml"/><Relationship Id="rId3" Type="http://schemas.openxmlformats.org/officeDocument/2006/relationships/tags" Target="../tags/tag324.xml"/><Relationship Id="rId29" Type="http://schemas.openxmlformats.org/officeDocument/2006/relationships/tags" Target="../tags/tag350.xml"/><Relationship Id="rId28" Type="http://schemas.openxmlformats.org/officeDocument/2006/relationships/tags" Target="../tags/tag349.xml"/><Relationship Id="rId27" Type="http://schemas.openxmlformats.org/officeDocument/2006/relationships/tags" Target="../tags/tag348.xml"/><Relationship Id="rId26" Type="http://schemas.openxmlformats.org/officeDocument/2006/relationships/tags" Target="../tags/tag347.xml"/><Relationship Id="rId25" Type="http://schemas.openxmlformats.org/officeDocument/2006/relationships/tags" Target="../tags/tag346.xml"/><Relationship Id="rId24" Type="http://schemas.openxmlformats.org/officeDocument/2006/relationships/tags" Target="../tags/tag345.xml"/><Relationship Id="rId23" Type="http://schemas.openxmlformats.org/officeDocument/2006/relationships/tags" Target="../tags/tag344.xml"/><Relationship Id="rId22" Type="http://schemas.openxmlformats.org/officeDocument/2006/relationships/tags" Target="../tags/tag343.xml"/><Relationship Id="rId21" Type="http://schemas.openxmlformats.org/officeDocument/2006/relationships/tags" Target="../tags/tag342.xml"/><Relationship Id="rId20" Type="http://schemas.openxmlformats.org/officeDocument/2006/relationships/tags" Target="../tags/tag341.xml"/><Relationship Id="rId2" Type="http://schemas.openxmlformats.org/officeDocument/2006/relationships/tags" Target="../tags/tag323.xml"/><Relationship Id="rId19" Type="http://schemas.openxmlformats.org/officeDocument/2006/relationships/tags" Target="../tags/tag340.xml"/><Relationship Id="rId18" Type="http://schemas.openxmlformats.org/officeDocument/2006/relationships/tags" Target="../tags/tag339.xml"/><Relationship Id="rId17" Type="http://schemas.openxmlformats.org/officeDocument/2006/relationships/tags" Target="../tags/tag338.xml"/><Relationship Id="rId16" Type="http://schemas.openxmlformats.org/officeDocument/2006/relationships/tags" Target="../tags/tag337.xml"/><Relationship Id="rId15" Type="http://schemas.openxmlformats.org/officeDocument/2006/relationships/tags" Target="../tags/tag336.xml"/><Relationship Id="rId14" Type="http://schemas.openxmlformats.org/officeDocument/2006/relationships/tags" Target="../tags/tag335.xml"/><Relationship Id="rId13" Type="http://schemas.openxmlformats.org/officeDocument/2006/relationships/tags" Target="../tags/tag334.xml"/><Relationship Id="rId12" Type="http://schemas.openxmlformats.org/officeDocument/2006/relationships/tags" Target="../tags/tag333.xml"/><Relationship Id="rId11" Type="http://schemas.openxmlformats.org/officeDocument/2006/relationships/tags" Target="../tags/tag332.xml"/><Relationship Id="rId10" Type="http://schemas.openxmlformats.org/officeDocument/2006/relationships/tags" Target="../tags/tag331.xml"/><Relationship Id="rId1" Type="http://schemas.openxmlformats.org/officeDocument/2006/relationships/tags" Target="../tags/tag322.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41.xml"/><Relationship Id="rId3" Type="http://schemas.openxmlformats.org/officeDocument/2006/relationships/tags" Target="../tags/tag360.xml"/><Relationship Id="rId2" Type="http://schemas.openxmlformats.org/officeDocument/2006/relationships/image" Target="../media/image20.jpeg"/><Relationship Id="rId1" Type="http://schemas.openxmlformats.org/officeDocument/2006/relationships/tags" Target="../tags/tag359.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41.xml"/><Relationship Id="rId3" Type="http://schemas.openxmlformats.org/officeDocument/2006/relationships/tags" Target="../tags/tag362.xml"/><Relationship Id="rId2" Type="http://schemas.openxmlformats.org/officeDocument/2006/relationships/image" Target="../media/image21.jpeg"/><Relationship Id="rId1" Type="http://schemas.openxmlformats.org/officeDocument/2006/relationships/tags" Target="../tags/tag361.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41.xml"/><Relationship Id="rId3" Type="http://schemas.openxmlformats.org/officeDocument/2006/relationships/tags" Target="../tags/tag364.xml"/><Relationship Id="rId2" Type="http://schemas.openxmlformats.org/officeDocument/2006/relationships/image" Target="../media/image22.jpeg"/><Relationship Id="rId1" Type="http://schemas.openxmlformats.org/officeDocument/2006/relationships/tags" Target="../tags/tag363.xml"/></Relationships>
</file>

<file path=ppt/slides/_rels/slide14.xml.rels><?xml version="1.0" encoding="UTF-8" standalone="yes"?>
<Relationships xmlns="http://schemas.openxmlformats.org/package/2006/relationships"><Relationship Id="rId9" Type="http://schemas.openxmlformats.org/officeDocument/2006/relationships/tags" Target="../tags/tag373.xml"/><Relationship Id="rId8" Type="http://schemas.openxmlformats.org/officeDocument/2006/relationships/tags" Target="../tags/tag372.xml"/><Relationship Id="rId7" Type="http://schemas.openxmlformats.org/officeDocument/2006/relationships/tags" Target="../tags/tag371.xml"/><Relationship Id="rId6" Type="http://schemas.openxmlformats.org/officeDocument/2006/relationships/tags" Target="../tags/tag370.xml"/><Relationship Id="rId5" Type="http://schemas.openxmlformats.org/officeDocument/2006/relationships/tags" Target="../tags/tag369.xml"/><Relationship Id="rId4" Type="http://schemas.openxmlformats.org/officeDocument/2006/relationships/tags" Target="../tags/tag368.xml"/><Relationship Id="rId3" Type="http://schemas.openxmlformats.org/officeDocument/2006/relationships/tags" Target="../tags/tag367.xml"/><Relationship Id="rId2" Type="http://schemas.openxmlformats.org/officeDocument/2006/relationships/tags" Target="../tags/tag366.xml"/><Relationship Id="rId12" Type="http://schemas.openxmlformats.org/officeDocument/2006/relationships/notesSlide" Target="../notesSlides/notesSlide6.xml"/><Relationship Id="rId11" Type="http://schemas.openxmlformats.org/officeDocument/2006/relationships/slideLayout" Target="../slideLayouts/slideLayout51.xml"/><Relationship Id="rId10" Type="http://schemas.openxmlformats.org/officeDocument/2006/relationships/tags" Target="../tags/tag374.xml"/><Relationship Id="rId1" Type="http://schemas.openxmlformats.org/officeDocument/2006/relationships/tags" Target="../tags/tag365.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40.xml"/><Relationship Id="rId6" Type="http://schemas.openxmlformats.org/officeDocument/2006/relationships/tags" Target="../tags/tag246.xml"/><Relationship Id="rId5" Type="http://schemas.openxmlformats.org/officeDocument/2006/relationships/tags" Target="../tags/tag245.xml"/><Relationship Id="rId4" Type="http://schemas.openxmlformats.org/officeDocument/2006/relationships/tags" Target="../tags/tag244.xml"/><Relationship Id="rId3" Type="http://schemas.openxmlformats.org/officeDocument/2006/relationships/tags" Target="../tags/tag243.xml"/><Relationship Id="rId2" Type="http://schemas.openxmlformats.org/officeDocument/2006/relationships/tags" Target="../tags/tag242.xml"/><Relationship Id="rId1" Type="http://schemas.openxmlformats.org/officeDocument/2006/relationships/tags" Target="../tags/tag241.xml"/></Relationships>
</file>

<file path=ppt/slides/_rels/slide3.xml.rels><?xml version="1.0" encoding="UTF-8" standalone="yes"?>
<Relationships xmlns="http://schemas.openxmlformats.org/package/2006/relationships"><Relationship Id="rId9" Type="http://schemas.openxmlformats.org/officeDocument/2006/relationships/tags" Target="../tags/tag255.xml"/><Relationship Id="rId8" Type="http://schemas.openxmlformats.org/officeDocument/2006/relationships/tags" Target="../tags/tag254.xml"/><Relationship Id="rId7" Type="http://schemas.openxmlformats.org/officeDocument/2006/relationships/tags" Target="../tags/tag253.xml"/><Relationship Id="rId6" Type="http://schemas.openxmlformats.org/officeDocument/2006/relationships/tags" Target="../tags/tag252.xml"/><Relationship Id="rId5" Type="http://schemas.openxmlformats.org/officeDocument/2006/relationships/tags" Target="../tags/tag251.xml"/><Relationship Id="rId4" Type="http://schemas.openxmlformats.org/officeDocument/2006/relationships/tags" Target="../tags/tag250.xml"/><Relationship Id="rId3" Type="http://schemas.openxmlformats.org/officeDocument/2006/relationships/tags" Target="../tags/tag249.xml"/><Relationship Id="rId2" Type="http://schemas.openxmlformats.org/officeDocument/2006/relationships/tags" Target="../tags/tag248.xml"/><Relationship Id="rId18" Type="http://schemas.openxmlformats.org/officeDocument/2006/relationships/notesSlide" Target="../notesSlides/notesSlide2.xml"/><Relationship Id="rId17" Type="http://schemas.openxmlformats.org/officeDocument/2006/relationships/slideLayout" Target="../slideLayouts/slideLayout40.xml"/><Relationship Id="rId16" Type="http://schemas.openxmlformats.org/officeDocument/2006/relationships/tags" Target="../tags/tag262.xml"/><Relationship Id="rId15" Type="http://schemas.openxmlformats.org/officeDocument/2006/relationships/tags" Target="../tags/tag261.xml"/><Relationship Id="rId14" Type="http://schemas.openxmlformats.org/officeDocument/2006/relationships/tags" Target="../tags/tag260.xml"/><Relationship Id="rId13" Type="http://schemas.openxmlformats.org/officeDocument/2006/relationships/tags" Target="../tags/tag259.xml"/><Relationship Id="rId12" Type="http://schemas.openxmlformats.org/officeDocument/2006/relationships/tags" Target="../tags/tag258.xml"/><Relationship Id="rId11" Type="http://schemas.openxmlformats.org/officeDocument/2006/relationships/tags" Target="../tags/tag257.xml"/><Relationship Id="rId10" Type="http://schemas.openxmlformats.org/officeDocument/2006/relationships/tags" Target="../tags/tag256.xml"/><Relationship Id="rId1" Type="http://schemas.openxmlformats.org/officeDocument/2006/relationships/tags" Target="../tags/tag247.xml"/></Relationships>
</file>

<file path=ppt/slides/_rels/slide4.xml.rels><?xml version="1.0" encoding="UTF-8" standalone="yes"?>
<Relationships xmlns="http://schemas.openxmlformats.org/package/2006/relationships"><Relationship Id="rId9" Type="http://schemas.openxmlformats.org/officeDocument/2006/relationships/tags" Target="../tags/tag271.xml"/><Relationship Id="rId8" Type="http://schemas.openxmlformats.org/officeDocument/2006/relationships/tags" Target="../tags/tag270.xml"/><Relationship Id="rId7" Type="http://schemas.openxmlformats.org/officeDocument/2006/relationships/tags" Target="../tags/tag269.xml"/><Relationship Id="rId6" Type="http://schemas.openxmlformats.org/officeDocument/2006/relationships/tags" Target="../tags/tag268.xml"/><Relationship Id="rId5" Type="http://schemas.openxmlformats.org/officeDocument/2006/relationships/tags" Target="../tags/tag267.xml"/><Relationship Id="rId4" Type="http://schemas.openxmlformats.org/officeDocument/2006/relationships/tags" Target="../tags/tag266.xml"/><Relationship Id="rId3" Type="http://schemas.openxmlformats.org/officeDocument/2006/relationships/tags" Target="../tags/tag265.xml"/><Relationship Id="rId27" Type="http://schemas.openxmlformats.org/officeDocument/2006/relationships/notesSlide" Target="../notesSlides/notesSlide3.xml"/><Relationship Id="rId26" Type="http://schemas.openxmlformats.org/officeDocument/2006/relationships/slideLayout" Target="../slideLayouts/slideLayout40.xml"/><Relationship Id="rId25" Type="http://schemas.openxmlformats.org/officeDocument/2006/relationships/tags" Target="../tags/tag281.xml"/><Relationship Id="rId24" Type="http://schemas.openxmlformats.org/officeDocument/2006/relationships/tags" Target="../tags/tag280.xml"/><Relationship Id="rId23" Type="http://schemas.openxmlformats.org/officeDocument/2006/relationships/tags" Target="../tags/tag279.xml"/><Relationship Id="rId22" Type="http://schemas.openxmlformats.org/officeDocument/2006/relationships/image" Target="../media/image8.svg"/><Relationship Id="rId21" Type="http://schemas.openxmlformats.org/officeDocument/2006/relationships/image" Target="../media/image7.png"/><Relationship Id="rId20" Type="http://schemas.openxmlformats.org/officeDocument/2006/relationships/tags" Target="../tags/tag278.xml"/><Relationship Id="rId2" Type="http://schemas.openxmlformats.org/officeDocument/2006/relationships/tags" Target="../tags/tag264.xml"/><Relationship Id="rId19" Type="http://schemas.openxmlformats.org/officeDocument/2006/relationships/image" Target="../media/image6.svg"/><Relationship Id="rId18" Type="http://schemas.openxmlformats.org/officeDocument/2006/relationships/image" Target="../media/image5.png"/><Relationship Id="rId17" Type="http://schemas.openxmlformats.org/officeDocument/2006/relationships/tags" Target="../tags/tag277.xml"/><Relationship Id="rId16" Type="http://schemas.openxmlformats.org/officeDocument/2006/relationships/tags" Target="../tags/tag276.xml"/><Relationship Id="rId15" Type="http://schemas.openxmlformats.org/officeDocument/2006/relationships/image" Target="../media/image4.svg"/><Relationship Id="rId14" Type="http://schemas.openxmlformats.org/officeDocument/2006/relationships/image" Target="../media/image3.png"/><Relationship Id="rId13" Type="http://schemas.openxmlformats.org/officeDocument/2006/relationships/tags" Target="../tags/tag275.xml"/><Relationship Id="rId12" Type="http://schemas.openxmlformats.org/officeDocument/2006/relationships/tags" Target="../tags/tag274.xml"/><Relationship Id="rId11" Type="http://schemas.openxmlformats.org/officeDocument/2006/relationships/tags" Target="../tags/tag273.xml"/><Relationship Id="rId10" Type="http://schemas.openxmlformats.org/officeDocument/2006/relationships/tags" Target="../tags/tag272.xml"/><Relationship Id="rId1" Type="http://schemas.openxmlformats.org/officeDocument/2006/relationships/tags" Target="../tags/tag263.xml"/></Relationships>
</file>

<file path=ppt/slides/_rels/slide5.xml.rels><?xml version="1.0" encoding="UTF-8" standalone="yes"?>
<Relationships xmlns="http://schemas.openxmlformats.org/package/2006/relationships"><Relationship Id="rId9" Type="http://schemas.openxmlformats.org/officeDocument/2006/relationships/tags" Target="../tags/tag290.xml"/><Relationship Id="rId8" Type="http://schemas.openxmlformats.org/officeDocument/2006/relationships/tags" Target="../tags/tag289.xml"/><Relationship Id="rId7" Type="http://schemas.openxmlformats.org/officeDocument/2006/relationships/tags" Target="../tags/tag288.xml"/><Relationship Id="rId6" Type="http://schemas.openxmlformats.org/officeDocument/2006/relationships/tags" Target="../tags/tag287.xml"/><Relationship Id="rId5" Type="http://schemas.openxmlformats.org/officeDocument/2006/relationships/tags" Target="../tags/tag286.xml"/><Relationship Id="rId4" Type="http://schemas.openxmlformats.org/officeDocument/2006/relationships/tags" Target="../tags/tag285.xml"/><Relationship Id="rId3" Type="http://schemas.openxmlformats.org/officeDocument/2006/relationships/tags" Target="../tags/tag284.xml"/><Relationship Id="rId2" Type="http://schemas.openxmlformats.org/officeDocument/2006/relationships/tags" Target="../tags/tag283.xml"/><Relationship Id="rId15" Type="http://schemas.openxmlformats.org/officeDocument/2006/relationships/slideLayout" Target="../slideLayouts/slideLayout40.xml"/><Relationship Id="rId14" Type="http://schemas.openxmlformats.org/officeDocument/2006/relationships/tags" Target="../tags/tag295.xml"/><Relationship Id="rId13" Type="http://schemas.openxmlformats.org/officeDocument/2006/relationships/tags" Target="../tags/tag294.xml"/><Relationship Id="rId12" Type="http://schemas.openxmlformats.org/officeDocument/2006/relationships/tags" Target="../tags/tag293.xml"/><Relationship Id="rId11" Type="http://schemas.openxmlformats.org/officeDocument/2006/relationships/tags" Target="../tags/tag292.xml"/><Relationship Id="rId10" Type="http://schemas.openxmlformats.org/officeDocument/2006/relationships/tags" Target="../tags/tag291.xml"/><Relationship Id="rId1" Type="http://schemas.openxmlformats.org/officeDocument/2006/relationships/tags" Target="../tags/tag282.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41.xml"/><Relationship Id="rId3" Type="http://schemas.openxmlformats.org/officeDocument/2006/relationships/tags" Target="../tags/tag297.xml"/><Relationship Id="rId2" Type="http://schemas.openxmlformats.org/officeDocument/2006/relationships/image" Target="../media/image9.jpeg"/><Relationship Id="rId1" Type="http://schemas.openxmlformats.org/officeDocument/2006/relationships/tags" Target="../tags/tag296.xml"/></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40.xml"/><Relationship Id="rId5" Type="http://schemas.openxmlformats.org/officeDocument/2006/relationships/tags" Target="../tags/tag302.xml"/><Relationship Id="rId4" Type="http://schemas.openxmlformats.org/officeDocument/2006/relationships/tags" Target="../tags/tag301.xml"/><Relationship Id="rId3" Type="http://schemas.openxmlformats.org/officeDocument/2006/relationships/tags" Target="../tags/tag300.xml"/><Relationship Id="rId2" Type="http://schemas.openxmlformats.org/officeDocument/2006/relationships/tags" Target="../tags/tag299.xml"/><Relationship Id="rId1" Type="http://schemas.openxmlformats.org/officeDocument/2006/relationships/tags" Target="../tags/tag298.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40.xml"/><Relationship Id="rId5" Type="http://schemas.openxmlformats.org/officeDocument/2006/relationships/tags" Target="../tags/tag307.xml"/><Relationship Id="rId4" Type="http://schemas.openxmlformats.org/officeDocument/2006/relationships/tags" Target="../tags/tag306.xml"/><Relationship Id="rId3" Type="http://schemas.openxmlformats.org/officeDocument/2006/relationships/tags" Target="../tags/tag305.xml"/><Relationship Id="rId2" Type="http://schemas.openxmlformats.org/officeDocument/2006/relationships/tags" Target="../tags/tag304.xml"/><Relationship Id="rId1" Type="http://schemas.openxmlformats.org/officeDocument/2006/relationships/tags" Target="../tags/tag303.xml"/></Relationships>
</file>

<file path=ppt/slides/_rels/slide9.xml.rels><?xml version="1.0" encoding="UTF-8" standalone="yes"?>
<Relationships xmlns="http://schemas.openxmlformats.org/package/2006/relationships"><Relationship Id="rId9" Type="http://schemas.openxmlformats.org/officeDocument/2006/relationships/tags" Target="../tags/tag316.xml"/><Relationship Id="rId8" Type="http://schemas.openxmlformats.org/officeDocument/2006/relationships/tags" Target="../tags/tag315.xml"/><Relationship Id="rId7" Type="http://schemas.openxmlformats.org/officeDocument/2006/relationships/tags" Target="../tags/tag314.xml"/><Relationship Id="rId6" Type="http://schemas.openxmlformats.org/officeDocument/2006/relationships/tags" Target="../tags/tag313.xml"/><Relationship Id="rId5" Type="http://schemas.openxmlformats.org/officeDocument/2006/relationships/tags" Target="../tags/tag312.xml"/><Relationship Id="rId4" Type="http://schemas.openxmlformats.org/officeDocument/2006/relationships/tags" Target="../tags/tag311.xml"/><Relationship Id="rId3" Type="http://schemas.openxmlformats.org/officeDocument/2006/relationships/tags" Target="../tags/tag310.xml"/><Relationship Id="rId2" Type="http://schemas.openxmlformats.org/officeDocument/2006/relationships/tags" Target="../tags/tag309.xml"/><Relationship Id="rId15" Type="http://schemas.openxmlformats.org/officeDocument/2006/relationships/slideLayout" Target="../slideLayouts/slideLayout40.xml"/><Relationship Id="rId14" Type="http://schemas.openxmlformats.org/officeDocument/2006/relationships/tags" Target="../tags/tag321.xml"/><Relationship Id="rId13" Type="http://schemas.openxmlformats.org/officeDocument/2006/relationships/tags" Target="../tags/tag320.xml"/><Relationship Id="rId12" Type="http://schemas.openxmlformats.org/officeDocument/2006/relationships/tags" Target="../tags/tag319.xml"/><Relationship Id="rId11" Type="http://schemas.openxmlformats.org/officeDocument/2006/relationships/tags" Target="../tags/tag318.xml"/><Relationship Id="rId10" Type="http://schemas.openxmlformats.org/officeDocument/2006/relationships/tags" Target="../tags/tag317.xml"/><Relationship Id="rId1" Type="http://schemas.openxmlformats.org/officeDocument/2006/relationships/tags" Target="../tags/tag30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 name="图片 19"/>
          <p:cNvPicPr>
            <a:picLocks noChangeAspect="1"/>
          </p:cNvPicPr>
          <p:nvPr/>
        </p:nvPicPr>
        <p:blipFill>
          <a:blip r:embed="rId1"/>
          <a:stretch>
            <a:fillRect/>
          </a:stretch>
        </p:blipFill>
        <p:spPr>
          <a:xfrm>
            <a:off x="11258550" y="0"/>
            <a:ext cx="933450" cy="933450"/>
          </a:xfrm>
          <a:prstGeom prst="rect">
            <a:avLst/>
          </a:prstGeom>
        </p:spPr>
      </p:pic>
      <p:sp>
        <p:nvSpPr>
          <p:cNvPr id="4" name="标题"/>
          <p:cNvSpPr>
            <a:spLocks noGrp="1"/>
          </p:cNvSpPr>
          <p:nvPr>
            <p:custDataLst>
              <p:tags r:id="rId2"/>
            </p:custDataLst>
          </p:nvPr>
        </p:nvSpPr>
        <p:spPr>
          <a:xfrm>
            <a:off x="4151630" y="1556385"/>
            <a:ext cx="7268845" cy="2676525"/>
          </a:xfrm>
          <a:prstGeom prst="rect">
            <a:avLst/>
          </a:prstGeom>
          <a:noFill/>
          <a:ln w="9525">
            <a:noFill/>
          </a:ln>
        </p:spPr>
        <p:txBody>
          <a:bodyPr vert="horz" wrap="square" lIns="0" tIns="0" rIns="0" bIns="0" anchor="b" anchorCtr="0">
            <a:normAutofit/>
          </a:bodyPr>
          <a:lstStyle>
            <a:lvl1pPr algn="l" defTabSz="685800" rtl="0" eaLnBrk="1" latinLnBrk="0" hangingPunct="1">
              <a:lnSpc>
                <a:spcPct val="100000"/>
              </a:lnSpc>
              <a:spcBef>
                <a:spcPct val="0"/>
              </a:spcBef>
              <a:buNone/>
              <a:defRPr sz="4500" b="1" kern="1200">
                <a:solidFill>
                  <a:schemeClr val="tx2"/>
                </a:solidFill>
                <a:latin typeface="+mj-lt"/>
                <a:ea typeface="+mj-ea"/>
                <a:cs typeface="+mj-cs"/>
              </a:defRPr>
            </a:lvl1pPr>
          </a:lstStyle>
          <a:p>
            <a:pPr marL="0" indent="0" defTabSz="685800">
              <a:spcAft>
                <a:spcPct val="0"/>
              </a:spcAft>
              <a:buClrTx/>
              <a:buSzTx/>
              <a:buFontTx/>
              <a:buNone/>
            </a:pPr>
            <a:r>
              <a:rPr lang="zh-CN" altLang="en-US" sz="6000" kern="1200">
                <a:effectLst>
                  <a:outerShdw blurRad="38100" dist="38100" dir="2700000" algn="tl">
                    <a:srgbClr val="000000">
                      <a:alpha val="43137"/>
                    </a:srgbClr>
                  </a:outerShdw>
                </a:effectLst>
                <a:latin typeface="+mj-lt"/>
                <a:ea typeface="+mj-ea"/>
                <a:cs typeface="+mj-cs"/>
              </a:rPr>
              <a:t>金融投资知识普及</a:t>
            </a:r>
            <a:r>
              <a:rPr lang="en-US" altLang="zh-CN" sz="6000" kern="1200">
                <a:effectLst>
                  <a:outerShdw blurRad="38100" dist="38100" dir="2700000" algn="tl">
                    <a:srgbClr val="000000">
                      <a:alpha val="43137"/>
                    </a:srgbClr>
                  </a:outerShdw>
                </a:effectLst>
                <a:latin typeface="+mj-lt"/>
                <a:ea typeface="+mj-ea"/>
                <a:cs typeface="+mj-cs"/>
              </a:rPr>
              <a:t>7</a:t>
            </a:r>
            <a:endParaRPr lang="en-US" altLang="zh-CN" sz="6000" kern="1200">
              <a:effectLst>
                <a:outerShdw blurRad="38100" dist="38100" dir="2700000" algn="tl">
                  <a:srgbClr val="000000">
                    <a:alpha val="43137"/>
                  </a:srgbClr>
                </a:outerShdw>
              </a:effectLst>
              <a:latin typeface="+mj-lt"/>
              <a:ea typeface="+mj-ea"/>
              <a:cs typeface="+mj-cs"/>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16"/>
          <p:cNvSpPr>
            <a:spLocks noGrp="1"/>
          </p:cNvSpPr>
          <p:nvPr>
            <p:ph type="title"/>
            <p:custDataLst>
              <p:tags r:id="rId1"/>
            </p:custDataLst>
          </p:nvPr>
        </p:nvSpPr>
        <p:spPr/>
        <p:txBody>
          <a:bodyPr vert="horz" wrap="square" lIns="0" tIns="0" rIns="0" bIns="0" anchor="b" anchorCtr="0"/>
          <a:p>
            <a:pPr>
              <a:buSzTx/>
            </a:pPr>
            <a:r>
              <a:rPr lang="zh-CN" altLang="en-US" dirty="0"/>
              <a:t>四、会计报表项目分析</a:t>
            </a:r>
            <a:endParaRPr lang="zh-CN" altLang="en-US" dirty="0"/>
          </a:p>
        </p:txBody>
      </p:sp>
      <p:sp>
        <p:nvSpPr>
          <p:cNvPr id="44034" name="平行四边形 29"/>
          <p:cNvSpPr/>
          <p:nvPr>
            <p:custDataLst>
              <p:tags r:id="rId2"/>
            </p:custDataLst>
          </p:nvPr>
        </p:nvSpPr>
        <p:spPr>
          <a:xfrm rot="5400000">
            <a:off x="9247188" y="3663950"/>
            <a:ext cx="1493837" cy="2085975"/>
          </a:xfrm>
          <a:prstGeom prst="parallelogram">
            <a:avLst>
              <a:gd name="adj" fmla="val 14167"/>
            </a:avLst>
          </a:prstGeom>
          <a:gradFill rotWithShape="1">
            <a:gsLst>
              <a:gs pos="0">
                <a:srgbClr val="FFFFFF">
                  <a:alpha val="0"/>
                </a:srgbClr>
              </a:gs>
              <a:gs pos="17999">
                <a:srgbClr val="FAECDB">
                  <a:alpha val="10799"/>
                </a:srgbClr>
              </a:gs>
              <a:gs pos="44000">
                <a:srgbClr val="E4F2D8">
                  <a:alpha val="26400"/>
                </a:srgbClr>
              </a:gs>
              <a:gs pos="100000">
                <a:srgbClr val="77BC3E">
                  <a:alpha val="59999"/>
                </a:srgbClr>
              </a:gs>
            </a:gsLst>
            <a:lin ang="11400000"/>
            <a:tileRect/>
          </a:gradFill>
          <a:ln w="9525">
            <a:noFill/>
          </a:ln>
        </p:spPr>
        <p:txBody>
          <a:bodyPr wrap="square" lIns="91440" tIns="45720" rIns="91440" bIns="45720" anchor="ctr" anchorCtr="0"/>
          <a:p>
            <a:endParaRPr lang="zh-CN" altLang="en-US">
              <a:latin typeface="汉仪书宋二简" panose="02010600000101010101" charset="-122"/>
              <a:ea typeface="汉仪书宋二简" panose="02010600000101010101" charset="-122"/>
              <a:sym typeface="汉仪书宋二简" panose="02010600000101010101" charset="-122"/>
            </a:endParaRPr>
          </a:p>
        </p:txBody>
      </p:sp>
      <p:sp>
        <p:nvSpPr>
          <p:cNvPr id="31" name="任意多边形: 形状 30"/>
          <p:cNvSpPr/>
          <p:nvPr>
            <p:custDataLst>
              <p:tags r:id="rId3"/>
            </p:custDataLst>
          </p:nvPr>
        </p:nvSpPr>
        <p:spPr>
          <a:xfrm>
            <a:off x="8951913" y="1543050"/>
            <a:ext cx="2085975" cy="2633663"/>
          </a:xfrm>
          <a:custGeom>
            <a:avLst/>
            <a:gdLst>
              <a:gd name="connsiteX0" fmla="*/ 56198 w 3421380"/>
              <a:gd name="connsiteY0" fmla="*/ 2209800 h 5087302"/>
              <a:gd name="connsiteX1" fmla="*/ 56198 w 3421380"/>
              <a:gd name="connsiteY1" fmla="*/ 0 h 5087302"/>
              <a:gd name="connsiteX2" fmla="*/ 0 w 3421380"/>
              <a:gd name="connsiteY2" fmla="*/ 0 h 5087302"/>
              <a:gd name="connsiteX3" fmla="*/ 0 w 3421380"/>
              <a:gd name="connsiteY3" fmla="*/ 2203133 h 5087302"/>
              <a:gd name="connsiteX4" fmla="*/ 0 w 3421380"/>
              <a:gd name="connsiteY4" fmla="*/ 2347913 h 5087302"/>
              <a:gd name="connsiteX5" fmla="*/ 0 w 3421380"/>
              <a:gd name="connsiteY5" fmla="*/ 4673918 h 5087302"/>
              <a:gd name="connsiteX6" fmla="*/ 3421380 w 3421380"/>
              <a:gd name="connsiteY6" fmla="*/ 5087303 h 5087302"/>
              <a:gd name="connsiteX7" fmla="*/ 3421380 w 3421380"/>
              <a:gd name="connsiteY7" fmla="*/ 2616518 h 508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1380" h="5087302">
                <a:moveTo>
                  <a:pt x="56198" y="2209800"/>
                </a:moveTo>
                <a:lnTo>
                  <a:pt x="56198" y="0"/>
                </a:lnTo>
                <a:lnTo>
                  <a:pt x="0" y="0"/>
                </a:lnTo>
                <a:lnTo>
                  <a:pt x="0" y="2203133"/>
                </a:lnTo>
                <a:lnTo>
                  <a:pt x="0" y="2347913"/>
                </a:lnTo>
                <a:lnTo>
                  <a:pt x="0" y="4673918"/>
                </a:lnTo>
                <a:lnTo>
                  <a:pt x="3421380" y="5087303"/>
                </a:lnTo>
                <a:lnTo>
                  <a:pt x="3421380" y="2616518"/>
                </a:lnTo>
                <a:close/>
              </a:path>
            </a:pathLst>
          </a:custGeom>
          <a:solidFill>
            <a:schemeClr val="accent5">
              <a:lumMod val="85000"/>
            </a:schemeClr>
          </a:solidFill>
          <a:ln w="9525"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32" name="任意多边形: 形状 31"/>
          <p:cNvSpPr/>
          <p:nvPr>
            <p:custDataLst>
              <p:tags r:id="rId4"/>
            </p:custDataLst>
          </p:nvPr>
        </p:nvSpPr>
        <p:spPr>
          <a:xfrm>
            <a:off x="9558338" y="2832100"/>
            <a:ext cx="1144588" cy="1223963"/>
          </a:xfrm>
          <a:custGeom>
            <a:avLst/>
            <a:gdLst>
              <a:gd name="connsiteX0" fmla="*/ 496253 w 1878330"/>
              <a:gd name="connsiteY0" fmla="*/ 2365058 h 2365057"/>
              <a:gd name="connsiteX1" fmla="*/ 0 w 1878330"/>
              <a:gd name="connsiteY1" fmla="*/ 2304098 h 2365057"/>
              <a:gd name="connsiteX2" fmla="*/ 1387793 w 1878330"/>
              <a:gd name="connsiteY2" fmla="*/ 0 h 2365057"/>
              <a:gd name="connsiteX3" fmla="*/ 1878330 w 1878330"/>
              <a:gd name="connsiteY3" fmla="*/ 60960 h 2365057"/>
            </a:gdLst>
            <a:ahLst/>
            <a:cxnLst>
              <a:cxn ang="0">
                <a:pos x="connsiteX0" y="connsiteY0"/>
              </a:cxn>
              <a:cxn ang="0">
                <a:pos x="connsiteX1" y="connsiteY1"/>
              </a:cxn>
              <a:cxn ang="0">
                <a:pos x="connsiteX2" y="connsiteY2"/>
              </a:cxn>
              <a:cxn ang="0">
                <a:pos x="connsiteX3" y="connsiteY3"/>
              </a:cxn>
            </a:cxnLst>
            <a:rect l="l" t="t" r="r" b="b"/>
            <a:pathLst>
              <a:path w="1878330" h="2365057">
                <a:moveTo>
                  <a:pt x="496253" y="2365058"/>
                </a:moveTo>
                <a:lnTo>
                  <a:pt x="0" y="2304098"/>
                </a:lnTo>
                <a:lnTo>
                  <a:pt x="1387793" y="0"/>
                </a:lnTo>
                <a:lnTo>
                  <a:pt x="1878330" y="60960"/>
                </a:lnTo>
                <a:close/>
              </a:path>
            </a:pathLst>
          </a:custGeom>
          <a:solidFill>
            <a:schemeClr val="accent5">
              <a:lumMod val="92000"/>
            </a:schemeClr>
          </a:solidFill>
          <a:ln w="9525"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33" name="任意多边形: 形状 32"/>
          <p:cNvSpPr/>
          <p:nvPr>
            <p:custDataLst>
              <p:tags r:id="rId5"/>
            </p:custDataLst>
          </p:nvPr>
        </p:nvSpPr>
        <p:spPr>
          <a:xfrm>
            <a:off x="9283700" y="2805113"/>
            <a:ext cx="1001713" cy="1208088"/>
          </a:xfrm>
          <a:custGeom>
            <a:avLst/>
            <a:gdLst>
              <a:gd name="connsiteX0" fmla="*/ 261938 w 1643062"/>
              <a:gd name="connsiteY0" fmla="*/ 2336483 h 2336482"/>
              <a:gd name="connsiteX1" fmla="*/ 0 w 1643062"/>
              <a:gd name="connsiteY1" fmla="*/ 2304098 h 2336482"/>
              <a:gd name="connsiteX2" fmla="*/ 1388745 w 1643062"/>
              <a:gd name="connsiteY2" fmla="*/ 0 h 2336482"/>
              <a:gd name="connsiteX3" fmla="*/ 1643063 w 1643062"/>
              <a:gd name="connsiteY3" fmla="*/ 32385 h 2336482"/>
            </a:gdLst>
            <a:ahLst/>
            <a:cxnLst>
              <a:cxn ang="0">
                <a:pos x="connsiteX0" y="connsiteY0"/>
              </a:cxn>
              <a:cxn ang="0">
                <a:pos x="connsiteX1" y="connsiteY1"/>
              </a:cxn>
              <a:cxn ang="0">
                <a:pos x="connsiteX2" y="connsiteY2"/>
              </a:cxn>
              <a:cxn ang="0">
                <a:pos x="connsiteX3" y="connsiteY3"/>
              </a:cxn>
            </a:cxnLst>
            <a:rect l="l" t="t" r="r" b="b"/>
            <a:pathLst>
              <a:path w="1643062" h="2336482">
                <a:moveTo>
                  <a:pt x="261938" y="2336483"/>
                </a:moveTo>
                <a:lnTo>
                  <a:pt x="0" y="2304098"/>
                </a:lnTo>
                <a:lnTo>
                  <a:pt x="1388745" y="0"/>
                </a:lnTo>
                <a:lnTo>
                  <a:pt x="1643063" y="32385"/>
                </a:lnTo>
                <a:close/>
              </a:path>
            </a:pathLst>
          </a:custGeom>
          <a:solidFill>
            <a:schemeClr val="accent5">
              <a:lumMod val="92000"/>
            </a:schemeClr>
          </a:solidFill>
          <a:ln w="9525"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34" name="矩形 33"/>
          <p:cNvSpPr/>
          <p:nvPr>
            <p:custDataLst>
              <p:tags r:id="rId6"/>
            </p:custDataLst>
          </p:nvPr>
        </p:nvSpPr>
        <p:spPr>
          <a:xfrm>
            <a:off x="9099550" y="1893888"/>
            <a:ext cx="1703388" cy="7858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lnSpc>
                <a:spcPct val="130000"/>
              </a:lnSpc>
            </a:pPr>
            <a:r>
              <a:rPr lang="zh-CN" altLang="en-US" sz="1600" strike="noStrike" kern="0" spc="0" noProof="1" dirty="0">
                <a:ln>
                  <a:noFill/>
                  <a:prstDash val="sysDot"/>
                </a:ln>
                <a:solidFill>
                  <a:schemeClr val="tx1">
                    <a:lumMod val="85000"/>
                    <a:lumOff val="15000"/>
                  </a:schemeClr>
                </a:solidFill>
                <a:latin typeface="+mn-ea"/>
                <a:ea typeface="+mn-ea"/>
                <a:sym typeface="+mn-ea"/>
              </a:rPr>
              <a:t>会计报表附注部分分析</a:t>
            </a:r>
            <a:endParaRPr lang="zh-CN" altLang="en-US" sz="1600" strike="noStrike" kern="0" spc="0" noProof="1" dirty="0">
              <a:ln>
                <a:noFill/>
                <a:prstDash val="sysDot"/>
              </a:ln>
              <a:solidFill>
                <a:schemeClr val="tx1">
                  <a:lumMod val="85000"/>
                  <a:lumOff val="15000"/>
                </a:schemeClr>
              </a:solidFill>
              <a:latin typeface="+mn-ea"/>
              <a:ea typeface="+mn-ea"/>
              <a:sym typeface="+mn-ea"/>
            </a:endParaRPr>
          </a:p>
        </p:txBody>
      </p:sp>
      <p:sp>
        <p:nvSpPr>
          <p:cNvPr id="35" name="矩形 34"/>
          <p:cNvSpPr/>
          <p:nvPr>
            <p:custDataLst>
              <p:tags r:id="rId7"/>
            </p:custDataLst>
          </p:nvPr>
        </p:nvSpPr>
        <p:spPr>
          <a:xfrm>
            <a:off x="9099550" y="1252538"/>
            <a:ext cx="677863" cy="6016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b">
            <a:normAutofit/>
          </a:bodyPr>
          <a:lstStyle/>
          <a:p>
            <a:pPr fontAlgn="auto"/>
            <a:r>
              <a:rPr lang="en-US" altLang="zh-CN" sz="2400" b="1" strike="noStrike" kern="0" noProof="1" dirty="0">
                <a:solidFill>
                  <a:schemeClr val="accent5">
                    <a:lumMod val="85000"/>
                  </a:schemeClr>
                </a:solidFill>
                <a:cs typeface="+mn-lt"/>
              </a:rPr>
              <a:t>05</a:t>
            </a:r>
            <a:endParaRPr lang="en-US" altLang="zh-CN" sz="2400" b="1" strike="noStrike" kern="0" noProof="1" dirty="0">
              <a:solidFill>
                <a:schemeClr val="accent5">
                  <a:lumMod val="85000"/>
                </a:schemeClr>
              </a:solidFill>
              <a:cs typeface="+mn-lt"/>
            </a:endParaRPr>
          </a:p>
        </p:txBody>
      </p:sp>
      <p:sp>
        <p:nvSpPr>
          <p:cNvPr id="44040" name="平行四边形 35"/>
          <p:cNvSpPr/>
          <p:nvPr>
            <p:custDataLst>
              <p:tags r:id="rId8"/>
            </p:custDataLst>
          </p:nvPr>
        </p:nvSpPr>
        <p:spPr>
          <a:xfrm rot="5400000">
            <a:off x="7297738" y="3994150"/>
            <a:ext cx="1493837" cy="2085975"/>
          </a:xfrm>
          <a:prstGeom prst="parallelogram">
            <a:avLst>
              <a:gd name="adj" fmla="val 14167"/>
            </a:avLst>
          </a:prstGeom>
          <a:gradFill rotWithShape="1">
            <a:gsLst>
              <a:gs pos="0">
                <a:srgbClr val="FFFFFF">
                  <a:alpha val="0"/>
                </a:srgbClr>
              </a:gs>
              <a:gs pos="17999">
                <a:srgbClr val="FAECDB">
                  <a:alpha val="10799"/>
                </a:srgbClr>
              </a:gs>
              <a:gs pos="44000">
                <a:srgbClr val="F2EED8">
                  <a:alpha val="26400"/>
                </a:srgbClr>
              </a:gs>
              <a:gs pos="100000">
                <a:srgbClr val="BCAA3E">
                  <a:alpha val="59999"/>
                </a:srgbClr>
              </a:gs>
            </a:gsLst>
            <a:lin ang="11400000"/>
            <a:tileRect/>
          </a:gradFill>
          <a:ln w="9525">
            <a:noFill/>
          </a:ln>
        </p:spPr>
        <p:txBody>
          <a:bodyPr wrap="square" lIns="91440" tIns="45720" rIns="91440" bIns="45720" anchor="ctr" anchorCtr="0"/>
          <a:p>
            <a:endParaRPr lang="zh-CN" altLang="en-US">
              <a:latin typeface="汉仪书宋二简" panose="02010600000101010101" charset="-122"/>
              <a:ea typeface="汉仪书宋二简" panose="02010600000101010101" charset="-122"/>
              <a:sym typeface="汉仪书宋二简" panose="02010600000101010101" charset="-122"/>
            </a:endParaRPr>
          </a:p>
        </p:txBody>
      </p:sp>
      <p:sp>
        <p:nvSpPr>
          <p:cNvPr id="37" name="任意多边形: 形状 36"/>
          <p:cNvSpPr/>
          <p:nvPr>
            <p:custDataLst>
              <p:tags r:id="rId9"/>
            </p:custDataLst>
          </p:nvPr>
        </p:nvSpPr>
        <p:spPr>
          <a:xfrm>
            <a:off x="7002463" y="1871663"/>
            <a:ext cx="2085975" cy="2633663"/>
          </a:xfrm>
          <a:custGeom>
            <a:avLst/>
            <a:gdLst>
              <a:gd name="connsiteX0" fmla="*/ 56198 w 3421380"/>
              <a:gd name="connsiteY0" fmla="*/ 2209800 h 5087302"/>
              <a:gd name="connsiteX1" fmla="*/ 56198 w 3421380"/>
              <a:gd name="connsiteY1" fmla="*/ 0 h 5087302"/>
              <a:gd name="connsiteX2" fmla="*/ 0 w 3421380"/>
              <a:gd name="connsiteY2" fmla="*/ 0 h 5087302"/>
              <a:gd name="connsiteX3" fmla="*/ 0 w 3421380"/>
              <a:gd name="connsiteY3" fmla="*/ 2203133 h 5087302"/>
              <a:gd name="connsiteX4" fmla="*/ 0 w 3421380"/>
              <a:gd name="connsiteY4" fmla="*/ 2347913 h 5087302"/>
              <a:gd name="connsiteX5" fmla="*/ 0 w 3421380"/>
              <a:gd name="connsiteY5" fmla="*/ 4673918 h 5087302"/>
              <a:gd name="connsiteX6" fmla="*/ 3421380 w 3421380"/>
              <a:gd name="connsiteY6" fmla="*/ 5087303 h 5087302"/>
              <a:gd name="connsiteX7" fmla="*/ 3421380 w 3421380"/>
              <a:gd name="connsiteY7" fmla="*/ 2616518 h 508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1380" h="5087302">
                <a:moveTo>
                  <a:pt x="56198" y="2209800"/>
                </a:moveTo>
                <a:lnTo>
                  <a:pt x="56198" y="0"/>
                </a:lnTo>
                <a:lnTo>
                  <a:pt x="0" y="0"/>
                </a:lnTo>
                <a:lnTo>
                  <a:pt x="0" y="2203133"/>
                </a:lnTo>
                <a:lnTo>
                  <a:pt x="0" y="2347913"/>
                </a:lnTo>
                <a:lnTo>
                  <a:pt x="0" y="4673918"/>
                </a:lnTo>
                <a:lnTo>
                  <a:pt x="3421380" y="5087303"/>
                </a:lnTo>
                <a:lnTo>
                  <a:pt x="3421380" y="2616518"/>
                </a:lnTo>
                <a:close/>
              </a:path>
            </a:pathLst>
          </a:custGeom>
          <a:solidFill>
            <a:schemeClr val="accent4"/>
          </a:solidFill>
          <a:ln w="9525"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38" name="任意多边形: 形状 37"/>
          <p:cNvSpPr/>
          <p:nvPr>
            <p:custDataLst>
              <p:tags r:id="rId10"/>
            </p:custDataLst>
          </p:nvPr>
        </p:nvSpPr>
        <p:spPr>
          <a:xfrm>
            <a:off x="7608888" y="3165475"/>
            <a:ext cx="1146175" cy="1219200"/>
          </a:xfrm>
          <a:custGeom>
            <a:avLst/>
            <a:gdLst>
              <a:gd name="connsiteX0" fmla="*/ 496253 w 1878330"/>
              <a:gd name="connsiteY0" fmla="*/ 2365058 h 2365057"/>
              <a:gd name="connsiteX1" fmla="*/ 0 w 1878330"/>
              <a:gd name="connsiteY1" fmla="*/ 2304098 h 2365057"/>
              <a:gd name="connsiteX2" fmla="*/ 1387793 w 1878330"/>
              <a:gd name="connsiteY2" fmla="*/ 0 h 2365057"/>
              <a:gd name="connsiteX3" fmla="*/ 1878330 w 1878330"/>
              <a:gd name="connsiteY3" fmla="*/ 60960 h 2365057"/>
            </a:gdLst>
            <a:ahLst/>
            <a:cxnLst>
              <a:cxn ang="0">
                <a:pos x="connsiteX0" y="connsiteY0"/>
              </a:cxn>
              <a:cxn ang="0">
                <a:pos x="connsiteX1" y="connsiteY1"/>
              </a:cxn>
              <a:cxn ang="0">
                <a:pos x="connsiteX2" y="connsiteY2"/>
              </a:cxn>
              <a:cxn ang="0">
                <a:pos x="connsiteX3" y="connsiteY3"/>
              </a:cxn>
            </a:cxnLst>
            <a:rect l="l" t="t" r="r" b="b"/>
            <a:pathLst>
              <a:path w="1878330" h="2365057">
                <a:moveTo>
                  <a:pt x="496253" y="2365058"/>
                </a:moveTo>
                <a:lnTo>
                  <a:pt x="0" y="2304098"/>
                </a:lnTo>
                <a:lnTo>
                  <a:pt x="1387793" y="0"/>
                </a:lnTo>
                <a:lnTo>
                  <a:pt x="1878330" y="60960"/>
                </a:lnTo>
                <a:close/>
              </a:path>
            </a:pathLst>
          </a:custGeom>
          <a:solidFill>
            <a:schemeClr val="accent4">
              <a:lumMod val="92000"/>
              <a:lumOff val="8000"/>
            </a:schemeClr>
          </a:solidFill>
          <a:ln w="9525"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39" name="任意多边形: 形状 38"/>
          <p:cNvSpPr/>
          <p:nvPr>
            <p:custDataLst>
              <p:tags r:id="rId11"/>
            </p:custDataLst>
          </p:nvPr>
        </p:nvSpPr>
        <p:spPr>
          <a:xfrm>
            <a:off x="7335838" y="3133725"/>
            <a:ext cx="1001713" cy="1203325"/>
          </a:xfrm>
          <a:custGeom>
            <a:avLst/>
            <a:gdLst>
              <a:gd name="connsiteX0" fmla="*/ 261938 w 1643062"/>
              <a:gd name="connsiteY0" fmla="*/ 2336483 h 2336482"/>
              <a:gd name="connsiteX1" fmla="*/ 0 w 1643062"/>
              <a:gd name="connsiteY1" fmla="*/ 2304098 h 2336482"/>
              <a:gd name="connsiteX2" fmla="*/ 1388745 w 1643062"/>
              <a:gd name="connsiteY2" fmla="*/ 0 h 2336482"/>
              <a:gd name="connsiteX3" fmla="*/ 1643063 w 1643062"/>
              <a:gd name="connsiteY3" fmla="*/ 32385 h 2336482"/>
            </a:gdLst>
            <a:ahLst/>
            <a:cxnLst>
              <a:cxn ang="0">
                <a:pos x="connsiteX0" y="connsiteY0"/>
              </a:cxn>
              <a:cxn ang="0">
                <a:pos x="connsiteX1" y="connsiteY1"/>
              </a:cxn>
              <a:cxn ang="0">
                <a:pos x="connsiteX2" y="connsiteY2"/>
              </a:cxn>
              <a:cxn ang="0">
                <a:pos x="connsiteX3" y="connsiteY3"/>
              </a:cxn>
            </a:cxnLst>
            <a:rect l="l" t="t" r="r" b="b"/>
            <a:pathLst>
              <a:path w="1643062" h="2336482">
                <a:moveTo>
                  <a:pt x="261938" y="2336483"/>
                </a:moveTo>
                <a:lnTo>
                  <a:pt x="0" y="2304098"/>
                </a:lnTo>
                <a:lnTo>
                  <a:pt x="1388745" y="0"/>
                </a:lnTo>
                <a:lnTo>
                  <a:pt x="1643063" y="32385"/>
                </a:lnTo>
                <a:close/>
              </a:path>
            </a:pathLst>
          </a:custGeom>
          <a:solidFill>
            <a:schemeClr val="accent4">
              <a:lumMod val="92000"/>
              <a:lumOff val="8000"/>
            </a:schemeClr>
          </a:solidFill>
          <a:ln w="9525"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40" name="矩形 39"/>
          <p:cNvSpPr/>
          <p:nvPr>
            <p:custDataLst>
              <p:tags r:id="rId12"/>
            </p:custDataLst>
          </p:nvPr>
        </p:nvSpPr>
        <p:spPr>
          <a:xfrm>
            <a:off x="7150100" y="2222500"/>
            <a:ext cx="1703388" cy="787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lnSpc>
                <a:spcPct val="130000"/>
              </a:lnSpc>
            </a:pPr>
            <a:r>
              <a:rPr lang="zh-CN" altLang="en-US" sz="1600" strike="noStrike" kern="0" spc="0" noProof="1" dirty="0">
                <a:ln>
                  <a:noFill/>
                  <a:prstDash val="sysDot"/>
                </a:ln>
                <a:solidFill>
                  <a:schemeClr val="tx1">
                    <a:lumMod val="85000"/>
                    <a:lumOff val="15000"/>
                  </a:schemeClr>
                </a:solidFill>
                <a:latin typeface="+mn-ea"/>
                <a:ea typeface="+mn-ea"/>
                <a:sym typeface="+mn-ea"/>
              </a:rPr>
              <a:t>所有者权益变动表的分析</a:t>
            </a:r>
            <a:endParaRPr lang="zh-CN" altLang="en-US" sz="1600" strike="noStrike" kern="0" spc="0" noProof="1" dirty="0">
              <a:ln>
                <a:noFill/>
                <a:prstDash val="sysDot"/>
              </a:ln>
              <a:solidFill>
                <a:schemeClr val="tx1">
                  <a:lumMod val="85000"/>
                  <a:lumOff val="15000"/>
                </a:schemeClr>
              </a:solidFill>
              <a:latin typeface="+mn-ea"/>
              <a:ea typeface="+mn-ea"/>
              <a:sym typeface="+mn-ea"/>
            </a:endParaRPr>
          </a:p>
        </p:txBody>
      </p:sp>
      <p:sp>
        <p:nvSpPr>
          <p:cNvPr id="41" name="矩形 40"/>
          <p:cNvSpPr/>
          <p:nvPr>
            <p:custDataLst>
              <p:tags r:id="rId13"/>
            </p:custDataLst>
          </p:nvPr>
        </p:nvSpPr>
        <p:spPr>
          <a:xfrm>
            <a:off x="7150100" y="1585913"/>
            <a:ext cx="677863" cy="6016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b">
            <a:normAutofit/>
          </a:bodyPr>
          <a:lstStyle/>
          <a:p>
            <a:pPr fontAlgn="auto"/>
            <a:r>
              <a:rPr lang="en-US" altLang="zh-CN" sz="2400" b="1" strike="noStrike" kern="0" noProof="1" dirty="0">
                <a:solidFill>
                  <a:schemeClr val="accent4">
                    <a:lumMod val="85000"/>
                    <a:lumOff val="15000"/>
                  </a:schemeClr>
                </a:solidFill>
                <a:cs typeface="+mn-lt"/>
              </a:rPr>
              <a:t>04</a:t>
            </a:r>
            <a:endParaRPr lang="en-US" altLang="zh-CN" sz="2400" b="1" strike="noStrike" kern="0" noProof="1" dirty="0">
              <a:solidFill>
                <a:schemeClr val="accent4">
                  <a:lumMod val="85000"/>
                  <a:lumOff val="15000"/>
                </a:schemeClr>
              </a:solidFill>
              <a:cs typeface="+mn-lt"/>
            </a:endParaRPr>
          </a:p>
        </p:txBody>
      </p:sp>
      <p:sp>
        <p:nvSpPr>
          <p:cNvPr id="44046" name="平行四边形 41"/>
          <p:cNvSpPr/>
          <p:nvPr>
            <p:custDataLst>
              <p:tags r:id="rId14"/>
            </p:custDataLst>
          </p:nvPr>
        </p:nvSpPr>
        <p:spPr>
          <a:xfrm rot="5400000">
            <a:off x="5349875" y="4343400"/>
            <a:ext cx="1493838" cy="2085975"/>
          </a:xfrm>
          <a:prstGeom prst="parallelogram">
            <a:avLst>
              <a:gd name="adj" fmla="val 14167"/>
            </a:avLst>
          </a:prstGeom>
          <a:gradFill rotWithShape="1">
            <a:gsLst>
              <a:gs pos="0">
                <a:srgbClr val="FFFFFF">
                  <a:alpha val="0"/>
                </a:srgbClr>
              </a:gs>
              <a:gs pos="17999">
                <a:srgbClr val="FAECDB">
                  <a:alpha val="10799"/>
                </a:srgbClr>
              </a:gs>
              <a:gs pos="44000">
                <a:srgbClr val="F5E8E0">
                  <a:alpha val="26400"/>
                </a:srgbClr>
              </a:gs>
              <a:gs pos="100000">
                <a:srgbClr val="CC8D62">
                  <a:alpha val="59999"/>
                </a:srgbClr>
              </a:gs>
            </a:gsLst>
            <a:lin ang="11400000"/>
            <a:tileRect/>
          </a:gradFill>
          <a:ln w="9525">
            <a:noFill/>
          </a:ln>
        </p:spPr>
        <p:txBody>
          <a:bodyPr wrap="square" lIns="91440" tIns="45720" rIns="91440" bIns="45720" anchor="ctr" anchorCtr="0"/>
          <a:p>
            <a:endParaRPr lang="zh-CN" altLang="en-US">
              <a:latin typeface="汉仪书宋二简" panose="02010600000101010101" charset="-122"/>
              <a:ea typeface="汉仪书宋二简" panose="02010600000101010101" charset="-122"/>
              <a:sym typeface="汉仪书宋二简" panose="02010600000101010101" charset="-122"/>
            </a:endParaRPr>
          </a:p>
        </p:txBody>
      </p:sp>
      <p:sp>
        <p:nvSpPr>
          <p:cNvPr id="43" name="任意多边形: 形状 42"/>
          <p:cNvSpPr/>
          <p:nvPr>
            <p:custDataLst>
              <p:tags r:id="rId15"/>
            </p:custDataLst>
          </p:nvPr>
        </p:nvSpPr>
        <p:spPr>
          <a:xfrm>
            <a:off x="5054600" y="2220913"/>
            <a:ext cx="2084388" cy="2635250"/>
          </a:xfrm>
          <a:custGeom>
            <a:avLst/>
            <a:gdLst>
              <a:gd name="connsiteX0" fmla="*/ 56198 w 3421380"/>
              <a:gd name="connsiteY0" fmla="*/ 2209800 h 5087302"/>
              <a:gd name="connsiteX1" fmla="*/ 56198 w 3421380"/>
              <a:gd name="connsiteY1" fmla="*/ 0 h 5087302"/>
              <a:gd name="connsiteX2" fmla="*/ 0 w 3421380"/>
              <a:gd name="connsiteY2" fmla="*/ 0 h 5087302"/>
              <a:gd name="connsiteX3" fmla="*/ 0 w 3421380"/>
              <a:gd name="connsiteY3" fmla="*/ 2203133 h 5087302"/>
              <a:gd name="connsiteX4" fmla="*/ 0 w 3421380"/>
              <a:gd name="connsiteY4" fmla="*/ 2347913 h 5087302"/>
              <a:gd name="connsiteX5" fmla="*/ 0 w 3421380"/>
              <a:gd name="connsiteY5" fmla="*/ 4673918 h 5087302"/>
              <a:gd name="connsiteX6" fmla="*/ 3421380 w 3421380"/>
              <a:gd name="connsiteY6" fmla="*/ 5087303 h 5087302"/>
              <a:gd name="connsiteX7" fmla="*/ 3421380 w 3421380"/>
              <a:gd name="connsiteY7" fmla="*/ 2616518 h 508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1380" h="5087302">
                <a:moveTo>
                  <a:pt x="56198" y="2209800"/>
                </a:moveTo>
                <a:lnTo>
                  <a:pt x="56198" y="0"/>
                </a:lnTo>
                <a:lnTo>
                  <a:pt x="0" y="0"/>
                </a:lnTo>
                <a:lnTo>
                  <a:pt x="0" y="2203133"/>
                </a:lnTo>
                <a:lnTo>
                  <a:pt x="0" y="2347913"/>
                </a:lnTo>
                <a:lnTo>
                  <a:pt x="0" y="4673918"/>
                </a:lnTo>
                <a:lnTo>
                  <a:pt x="3421380" y="5087303"/>
                </a:lnTo>
                <a:lnTo>
                  <a:pt x="3421380" y="2616518"/>
                </a:lnTo>
                <a:close/>
              </a:path>
            </a:pathLst>
          </a:custGeom>
          <a:solidFill>
            <a:schemeClr val="accent3">
              <a:lumMod val="85000"/>
              <a:lumOff val="15000"/>
            </a:schemeClr>
          </a:solidFill>
          <a:ln w="9525"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44" name="任意多边形: 形状 43"/>
          <p:cNvSpPr/>
          <p:nvPr>
            <p:custDataLst>
              <p:tags r:id="rId16"/>
            </p:custDataLst>
          </p:nvPr>
        </p:nvSpPr>
        <p:spPr>
          <a:xfrm>
            <a:off x="5661025" y="3509963"/>
            <a:ext cx="1144588" cy="1222375"/>
          </a:xfrm>
          <a:custGeom>
            <a:avLst/>
            <a:gdLst>
              <a:gd name="connsiteX0" fmla="*/ 496253 w 1878330"/>
              <a:gd name="connsiteY0" fmla="*/ 2365058 h 2365057"/>
              <a:gd name="connsiteX1" fmla="*/ 0 w 1878330"/>
              <a:gd name="connsiteY1" fmla="*/ 2304098 h 2365057"/>
              <a:gd name="connsiteX2" fmla="*/ 1387793 w 1878330"/>
              <a:gd name="connsiteY2" fmla="*/ 0 h 2365057"/>
              <a:gd name="connsiteX3" fmla="*/ 1878330 w 1878330"/>
              <a:gd name="connsiteY3" fmla="*/ 60960 h 2365057"/>
            </a:gdLst>
            <a:ahLst/>
            <a:cxnLst>
              <a:cxn ang="0">
                <a:pos x="connsiteX0" y="connsiteY0"/>
              </a:cxn>
              <a:cxn ang="0">
                <a:pos x="connsiteX1" y="connsiteY1"/>
              </a:cxn>
              <a:cxn ang="0">
                <a:pos x="connsiteX2" y="connsiteY2"/>
              </a:cxn>
              <a:cxn ang="0">
                <a:pos x="connsiteX3" y="connsiteY3"/>
              </a:cxn>
            </a:cxnLst>
            <a:rect l="l" t="t" r="r" b="b"/>
            <a:pathLst>
              <a:path w="1878330" h="2365057">
                <a:moveTo>
                  <a:pt x="496253" y="2365058"/>
                </a:moveTo>
                <a:lnTo>
                  <a:pt x="0" y="2304098"/>
                </a:lnTo>
                <a:lnTo>
                  <a:pt x="1387793" y="0"/>
                </a:lnTo>
                <a:lnTo>
                  <a:pt x="1878330" y="60960"/>
                </a:lnTo>
                <a:close/>
              </a:path>
            </a:pathLst>
          </a:custGeom>
          <a:solidFill>
            <a:schemeClr val="accent3">
              <a:lumMod val="77000"/>
              <a:lumOff val="23000"/>
            </a:schemeClr>
          </a:solidFill>
          <a:ln w="9525"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45" name="任意多边形: 形状 44"/>
          <p:cNvSpPr/>
          <p:nvPr>
            <p:custDataLst>
              <p:tags r:id="rId17"/>
            </p:custDataLst>
          </p:nvPr>
        </p:nvSpPr>
        <p:spPr>
          <a:xfrm>
            <a:off x="5386388" y="3482975"/>
            <a:ext cx="1001713" cy="1206500"/>
          </a:xfrm>
          <a:custGeom>
            <a:avLst/>
            <a:gdLst>
              <a:gd name="connsiteX0" fmla="*/ 261938 w 1643062"/>
              <a:gd name="connsiteY0" fmla="*/ 2336483 h 2336482"/>
              <a:gd name="connsiteX1" fmla="*/ 0 w 1643062"/>
              <a:gd name="connsiteY1" fmla="*/ 2304098 h 2336482"/>
              <a:gd name="connsiteX2" fmla="*/ 1388745 w 1643062"/>
              <a:gd name="connsiteY2" fmla="*/ 0 h 2336482"/>
              <a:gd name="connsiteX3" fmla="*/ 1643063 w 1643062"/>
              <a:gd name="connsiteY3" fmla="*/ 32385 h 2336482"/>
            </a:gdLst>
            <a:ahLst/>
            <a:cxnLst>
              <a:cxn ang="0">
                <a:pos x="connsiteX0" y="connsiteY0"/>
              </a:cxn>
              <a:cxn ang="0">
                <a:pos x="connsiteX1" y="connsiteY1"/>
              </a:cxn>
              <a:cxn ang="0">
                <a:pos x="connsiteX2" y="connsiteY2"/>
              </a:cxn>
              <a:cxn ang="0">
                <a:pos x="connsiteX3" y="connsiteY3"/>
              </a:cxn>
            </a:cxnLst>
            <a:rect l="l" t="t" r="r" b="b"/>
            <a:pathLst>
              <a:path w="1643062" h="2336482">
                <a:moveTo>
                  <a:pt x="261938" y="2336483"/>
                </a:moveTo>
                <a:lnTo>
                  <a:pt x="0" y="2304098"/>
                </a:lnTo>
                <a:lnTo>
                  <a:pt x="1388745" y="0"/>
                </a:lnTo>
                <a:lnTo>
                  <a:pt x="1643063" y="32385"/>
                </a:lnTo>
                <a:close/>
              </a:path>
            </a:pathLst>
          </a:custGeom>
          <a:solidFill>
            <a:schemeClr val="accent3">
              <a:lumMod val="77000"/>
              <a:lumOff val="23000"/>
            </a:schemeClr>
          </a:solidFill>
          <a:ln w="9525"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46" name="矩形 45"/>
          <p:cNvSpPr/>
          <p:nvPr>
            <p:custDataLst>
              <p:tags r:id="rId18"/>
            </p:custDataLst>
          </p:nvPr>
        </p:nvSpPr>
        <p:spPr>
          <a:xfrm>
            <a:off x="5202238" y="2573338"/>
            <a:ext cx="1703388" cy="7858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lnSpc>
                <a:spcPct val="130000"/>
              </a:lnSpc>
            </a:pPr>
            <a:r>
              <a:rPr lang="zh-CN" altLang="en-US" sz="1600" strike="noStrike" kern="0" spc="0" noProof="1" dirty="0">
                <a:ln>
                  <a:noFill/>
                  <a:prstDash val="sysDot"/>
                </a:ln>
                <a:solidFill>
                  <a:schemeClr val="tx1">
                    <a:lumMod val="85000"/>
                    <a:lumOff val="15000"/>
                  </a:schemeClr>
                </a:solidFill>
                <a:latin typeface="+mn-ea"/>
                <a:ea typeface="+mn-ea"/>
                <a:sym typeface="+mn-ea"/>
              </a:rPr>
              <a:t>现金流量表</a:t>
            </a:r>
            <a:endParaRPr lang="zh-CN" altLang="en-US" sz="1600" strike="noStrike" kern="0" spc="0" noProof="1" dirty="0">
              <a:ln>
                <a:noFill/>
                <a:prstDash val="sysDot"/>
              </a:ln>
              <a:solidFill>
                <a:schemeClr val="tx1">
                  <a:lumMod val="85000"/>
                  <a:lumOff val="15000"/>
                </a:schemeClr>
              </a:solidFill>
              <a:latin typeface="+mn-ea"/>
              <a:ea typeface="+mn-ea"/>
              <a:sym typeface="+mn-ea"/>
            </a:endParaRPr>
          </a:p>
        </p:txBody>
      </p:sp>
      <p:sp>
        <p:nvSpPr>
          <p:cNvPr id="47" name="矩形 46"/>
          <p:cNvSpPr/>
          <p:nvPr>
            <p:custDataLst>
              <p:tags r:id="rId19"/>
            </p:custDataLst>
          </p:nvPr>
        </p:nvSpPr>
        <p:spPr>
          <a:xfrm>
            <a:off x="5202238" y="1916113"/>
            <a:ext cx="676275" cy="6000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b">
            <a:normAutofit/>
          </a:bodyPr>
          <a:lstStyle/>
          <a:p>
            <a:pPr fontAlgn="auto"/>
            <a:r>
              <a:rPr lang="en-US" altLang="zh-CN" sz="2400" b="1" strike="noStrike" kern="0" noProof="1" dirty="0">
                <a:solidFill>
                  <a:schemeClr val="accent3">
                    <a:lumMod val="85000"/>
                    <a:lumOff val="15000"/>
                  </a:schemeClr>
                </a:solidFill>
                <a:cs typeface="+mn-lt"/>
              </a:rPr>
              <a:t>03</a:t>
            </a:r>
            <a:endParaRPr lang="en-US" altLang="zh-CN" sz="2400" b="1" strike="noStrike" kern="0" noProof="1" dirty="0">
              <a:solidFill>
                <a:schemeClr val="accent3">
                  <a:lumMod val="85000"/>
                  <a:lumOff val="15000"/>
                </a:schemeClr>
              </a:solidFill>
              <a:cs typeface="+mn-lt"/>
            </a:endParaRPr>
          </a:p>
        </p:txBody>
      </p:sp>
      <p:sp>
        <p:nvSpPr>
          <p:cNvPr id="44052" name="平行四边形 47"/>
          <p:cNvSpPr/>
          <p:nvPr>
            <p:custDataLst>
              <p:tags r:id="rId20"/>
            </p:custDataLst>
          </p:nvPr>
        </p:nvSpPr>
        <p:spPr>
          <a:xfrm rot="5400000">
            <a:off x="3400425" y="4686300"/>
            <a:ext cx="1493838" cy="2085975"/>
          </a:xfrm>
          <a:prstGeom prst="parallelogram">
            <a:avLst>
              <a:gd name="adj" fmla="val 14167"/>
            </a:avLst>
          </a:prstGeom>
          <a:gradFill rotWithShape="1">
            <a:gsLst>
              <a:gs pos="0">
                <a:srgbClr val="FFFFFF">
                  <a:alpha val="0"/>
                </a:srgbClr>
              </a:gs>
              <a:gs pos="17999">
                <a:srgbClr val="FAECDB">
                  <a:alpha val="10799"/>
                </a:srgbClr>
              </a:gs>
              <a:gs pos="44000">
                <a:srgbClr val="FBEEDF">
                  <a:alpha val="26400"/>
                </a:srgbClr>
              </a:gs>
              <a:gs pos="100000">
                <a:srgbClr val="EBAC5F">
                  <a:alpha val="59999"/>
                </a:srgbClr>
              </a:gs>
              <a:gs pos="100000">
                <a:schemeClr val="accent2">
                  <a:alpha val="0"/>
                </a:schemeClr>
              </a:gs>
            </a:gsLst>
            <a:lin ang="11400000"/>
            <a:tileRect/>
          </a:gradFill>
          <a:ln w="9525">
            <a:noFill/>
          </a:ln>
        </p:spPr>
        <p:txBody>
          <a:bodyPr wrap="square" lIns="91440" tIns="45720" rIns="91440" bIns="45720" anchor="ctr" anchorCtr="0"/>
          <a:p>
            <a:endParaRPr lang="zh-CN" altLang="en-US">
              <a:latin typeface="汉仪书宋二简" panose="02010600000101010101" charset="-122"/>
              <a:ea typeface="汉仪书宋二简" panose="02010600000101010101" charset="-122"/>
              <a:sym typeface="汉仪书宋二简" panose="02010600000101010101" charset="-122"/>
            </a:endParaRPr>
          </a:p>
        </p:txBody>
      </p:sp>
      <p:sp>
        <p:nvSpPr>
          <p:cNvPr id="44053" name="任意多边形: 形状 48"/>
          <p:cNvSpPr/>
          <p:nvPr>
            <p:custDataLst>
              <p:tags r:id="rId21"/>
            </p:custDataLst>
          </p:nvPr>
        </p:nvSpPr>
        <p:spPr>
          <a:xfrm>
            <a:off x="3105150" y="2563813"/>
            <a:ext cx="2085975" cy="2635250"/>
          </a:xfrm>
          <a:custGeom>
            <a:avLst/>
            <a:gdLst/>
            <a:ahLst/>
            <a:cxnLst>
              <a:cxn ang="0">
                <a:pos x="34259" y="1144356"/>
              </a:cxn>
              <a:cxn ang="0">
                <a:pos x="34259" y="0"/>
              </a:cxn>
              <a:cxn ang="0">
                <a:pos x="0" y="0"/>
              </a:cxn>
              <a:cxn ang="0">
                <a:pos x="0" y="1140903"/>
              </a:cxn>
              <a:cxn ang="0">
                <a:pos x="0" y="1215878"/>
              </a:cxn>
              <a:cxn ang="0">
                <a:pos x="0" y="2420412"/>
              </a:cxn>
              <a:cxn ang="0">
                <a:pos x="2085746" y="2634485"/>
              </a:cxn>
              <a:cxn ang="0">
                <a:pos x="2085746" y="1354977"/>
              </a:cxn>
            </a:cxnLst>
            <a:pathLst>
              <a:path w="3421380" h="5087302">
                <a:moveTo>
                  <a:pt x="56198" y="2209800"/>
                </a:moveTo>
                <a:lnTo>
                  <a:pt x="56198" y="0"/>
                </a:lnTo>
                <a:lnTo>
                  <a:pt x="0" y="0"/>
                </a:lnTo>
                <a:lnTo>
                  <a:pt x="0" y="2203133"/>
                </a:lnTo>
                <a:lnTo>
                  <a:pt x="0" y="2347913"/>
                </a:lnTo>
                <a:lnTo>
                  <a:pt x="0" y="4673918"/>
                </a:lnTo>
                <a:lnTo>
                  <a:pt x="3421380" y="5087303"/>
                </a:lnTo>
                <a:lnTo>
                  <a:pt x="3421380" y="2616518"/>
                </a:lnTo>
                <a:close/>
              </a:path>
            </a:pathLst>
          </a:custGeom>
          <a:solidFill>
            <a:srgbClr val="F1C58F"/>
          </a:solidFill>
          <a:ln w="9525">
            <a:noFill/>
          </a:ln>
        </p:spPr>
        <p:txBody>
          <a:bodyPr/>
          <a:p>
            <a:endParaRPr lang="zh-CN" altLang="en-US"/>
          </a:p>
        </p:txBody>
      </p:sp>
      <p:sp>
        <p:nvSpPr>
          <p:cNvPr id="44054" name="任意多边形: 形状 49"/>
          <p:cNvSpPr/>
          <p:nvPr>
            <p:custDataLst>
              <p:tags r:id="rId22"/>
            </p:custDataLst>
          </p:nvPr>
        </p:nvSpPr>
        <p:spPr>
          <a:xfrm>
            <a:off x="3711575" y="3852863"/>
            <a:ext cx="1144588" cy="1223962"/>
          </a:xfrm>
          <a:custGeom>
            <a:avLst/>
            <a:gdLst/>
            <a:ahLst/>
            <a:cxnLst>
              <a:cxn ang="0">
                <a:pos x="302526" y="1223863"/>
              </a:cxn>
              <a:cxn ang="0">
                <a:pos x="0" y="1192318"/>
              </a:cxn>
              <a:cxn ang="0">
                <a:pos x="846028" y="0"/>
              </a:cxn>
              <a:cxn ang="0">
                <a:pos x="1145070" y="31545"/>
              </a:cxn>
            </a:cxnLst>
            <a:pathLst>
              <a:path w="1878330" h="2365057">
                <a:moveTo>
                  <a:pt x="496253" y="2365058"/>
                </a:moveTo>
                <a:lnTo>
                  <a:pt x="0" y="2304098"/>
                </a:lnTo>
                <a:lnTo>
                  <a:pt x="1387793" y="0"/>
                </a:lnTo>
                <a:lnTo>
                  <a:pt x="1878330" y="60960"/>
                </a:lnTo>
                <a:close/>
              </a:path>
            </a:pathLst>
          </a:custGeom>
          <a:solidFill>
            <a:srgbClr val="F3CC9C"/>
          </a:solidFill>
          <a:ln w="9525">
            <a:noFill/>
          </a:ln>
        </p:spPr>
        <p:txBody>
          <a:bodyPr/>
          <a:p>
            <a:endParaRPr lang="zh-CN" altLang="en-US"/>
          </a:p>
        </p:txBody>
      </p:sp>
      <p:sp>
        <p:nvSpPr>
          <p:cNvPr id="44055" name="任意多边形: 形状 50"/>
          <p:cNvSpPr/>
          <p:nvPr>
            <p:custDataLst>
              <p:tags r:id="rId23"/>
            </p:custDataLst>
          </p:nvPr>
        </p:nvSpPr>
        <p:spPr>
          <a:xfrm>
            <a:off x="3438525" y="3825875"/>
            <a:ext cx="1001713" cy="1208088"/>
          </a:xfrm>
          <a:custGeom>
            <a:avLst/>
            <a:gdLst/>
            <a:ahLst/>
            <a:cxnLst>
              <a:cxn ang="0">
                <a:pos x="159683" y="1208078"/>
              </a:cxn>
              <a:cxn ang="0">
                <a:pos x="0" y="1191333"/>
              </a:cxn>
              <a:cxn ang="0">
                <a:pos x="846608" y="0"/>
              </a:cxn>
              <a:cxn ang="0">
                <a:pos x="1001646" y="16744"/>
              </a:cxn>
            </a:cxnLst>
            <a:pathLst>
              <a:path w="1643062" h="2336482">
                <a:moveTo>
                  <a:pt x="261938" y="2336483"/>
                </a:moveTo>
                <a:lnTo>
                  <a:pt x="0" y="2304098"/>
                </a:lnTo>
                <a:lnTo>
                  <a:pt x="1388745" y="0"/>
                </a:lnTo>
                <a:lnTo>
                  <a:pt x="1643063" y="32385"/>
                </a:lnTo>
                <a:close/>
              </a:path>
            </a:pathLst>
          </a:custGeom>
          <a:solidFill>
            <a:srgbClr val="F3CC9C"/>
          </a:solidFill>
          <a:ln w="9525">
            <a:noFill/>
          </a:ln>
        </p:spPr>
        <p:txBody>
          <a:bodyPr/>
          <a:p>
            <a:endParaRPr lang="zh-CN" altLang="en-US"/>
          </a:p>
        </p:txBody>
      </p:sp>
      <p:sp>
        <p:nvSpPr>
          <p:cNvPr id="52" name="矩形 51"/>
          <p:cNvSpPr/>
          <p:nvPr>
            <p:custDataLst>
              <p:tags r:id="rId24"/>
            </p:custDataLst>
          </p:nvPr>
        </p:nvSpPr>
        <p:spPr>
          <a:xfrm>
            <a:off x="3254375" y="2914650"/>
            <a:ext cx="1703388" cy="787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lnSpc>
                <a:spcPct val="130000"/>
              </a:lnSpc>
            </a:pPr>
            <a:r>
              <a:rPr lang="zh-CN" altLang="en-US" sz="1600" strike="noStrike" kern="0" spc="0" noProof="1" dirty="0">
                <a:ln>
                  <a:noFill/>
                  <a:prstDash val="sysDot"/>
                </a:ln>
                <a:solidFill>
                  <a:schemeClr val="tx1">
                    <a:lumMod val="85000"/>
                    <a:lumOff val="15000"/>
                  </a:schemeClr>
                </a:solidFill>
                <a:latin typeface="+mn-ea"/>
                <a:ea typeface="+mn-ea"/>
                <a:sym typeface="+mn-ea"/>
              </a:rPr>
              <a:t>利润表项目分析</a:t>
            </a:r>
            <a:endParaRPr lang="zh-CN" altLang="en-US" sz="1600" strike="noStrike" kern="0" spc="0" noProof="1" dirty="0">
              <a:ln>
                <a:noFill/>
                <a:prstDash val="sysDot"/>
              </a:ln>
              <a:solidFill>
                <a:schemeClr val="tx1">
                  <a:lumMod val="85000"/>
                  <a:lumOff val="15000"/>
                </a:schemeClr>
              </a:solidFill>
              <a:latin typeface="+mn-ea"/>
              <a:ea typeface="+mn-ea"/>
              <a:sym typeface="+mn-ea"/>
            </a:endParaRPr>
          </a:p>
        </p:txBody>
      </p:sp>
      <p:sp>
        <p:nvSpPr>
          <p:cNvPr id="53" name="矩形 52"/>
          <p:cNvSpPr/>
          <p:nvPr>
            <p:custDataLst>
              <p:tags r:id="rId25"/>
            </p:custDataLst>
          </p:nvPr>
        </p:nvSpPr>
        <p:spPr>
          <a:xfrm>
            <a:off x="3254375" y="2265363"/>
            <a:ext cx="676275" cy="6000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b">
            <a:normAutofit/>
          </a:bodyPr>
          <a:lstStyle/>
          <a:p>
            <a:pPr fontAlgn="auto"/>
            <a:r>
              <a:rPr lang="en-US" altLang="zh-CN" sz="2400" b="1" strike="noStrike" kern="0" noProof="1" dirty="0">
                <a:solidFill>
                  <a:schemeClr val="accent2">
                    <a:lumMod val="70000"/>
                    <a:lumOff val="30000"/>
                  </a:schemeClr>
                </a:solidFill>
                <a:cs typeface="+mn-lt"/>
              </a:rPr>
              <a:t>02</a:t>
            </a:r>
            <a:endParaRPr lang="en-US" altLang="zh-CN" sz="2400" b="1" strike="noStrike" kern="0" noProof="1" dirty="0">
              <a:solidFill>
                <a:schemeClr val="accent2">
                  <a:lumMod val="70000"/>
                  <a:lumOff val="30000"/>
                </a:schemeClr>
              </a:solidFill>
              <a:cs typeface="+mn-lt"/>
            </a:endParaRPr>
          </a:p>
        </p:txBody>
      </p:sp>
      <p:sp>
        <p:nvSpPr>
          <p:cNvPr id="44058" name="平行四边形 54"/>
          <p:cNvSpPr/>
          <p:nvPr>
            <p:custDataLst>
              <p:tags r:id="rId26"/>
            </p:custDataLst>
          </p:nvPr>
        </p:nvSpPr>
        <p:spPr>
          <a:xfrm rot="5400000">
            <a:off x="1452563" y="5018088"/>
            <a:ext cx="1493837" cy="2085975"/>
          </a:xfrm>
          <a:prstGeom prst="parallelogram">
            <a:avLst>
              <a:gd name="adj" fmla="val 14167"/>
            </a:avLst>
          </a:prstGeom>
          <a:gradFill rotWithShape="1">
            <a:gsLst>
              <a:gs pos="0">
                <a:srgbClr val="FFFFFF">
                  <a:alpha val="0"/>
                </a:srgbClr>
              </a:gs>
              <a:gs pos="17999">
                <a:srgbClr val="FAECDB">
                  <a:alpha val="10799"/>
                </a:srgbClr>
              </a:gs>
              <a:gs pos="44000">
                <a:srgbClr val="F9E7D0">
                  <a:alpha val="26400"/>
                </a:srgbClr>
              </a:gs>
              <a:gs pos="100000">
                <a:srgbClr val="DA841C">
                  <a:alpha val="59999"/>
                </a:srgbClr>
              </a:gs>
              <a:gs pos="100000">
                <a:schemeClr val="accent1">
                  <a:alpha val="0"/>
                </a:schemeClr>
              </a:gs>
            </a:gsLst>
            <a:lin ang="11400000"/>
            <a:tileRect/>
          </a:gradFill>
          <a:ln w="9525">
            <a:noFill/>
          </a:ln>
        </p:spPr>
        <p:txBody>
          <a:bodyPr wrap="square" lIns="91440" tIns="45720" rIns="91440" bIns="45720" anchor="ctr" anchorCtr="0"/>
          <a:p>
            <a:endParaRPr lang="zh-CN" altLang="en-US">
              <a:latin typeface="汉仪书宋二简" panose="02010600000101010101" charset="-122"/>
              <a:ea typeface="汉仪书宋二简" panose="02010600000101010101" charset="-122"/>
              <a:sym typeface="汉仪书宋二简" panose="02010600000101010101" charset="-122"/>
            </a:endParaRPr>
          </a:p>
        </p:txBody>
      </p:sp>
      <p:sp>
        <p:nvSpPr>
          <p:cNvPr id="44059" name="任意多边形: 形状 54"/>
          <p:cNvSpPr/>
          <p:nvPr>
            <p:custDataLst>
              <p:tags r:id="rId27"/>
            </p:custDataLst>
          </p:nvPr>
        </p:nvSpPr>
        <p:spPr>
          <a:xfrm>
            <a:off x="1155700" y="2897188"/>
            <a:ext cx="2084388" cy="2635250"/>
          </a:xfrm>
          <a:custGeom>
            <a:avLst/>
            <a:gdLst/>
            <a:ahLst/>
            <a:cxnLst>
              <a:cxn ang="0">
                <a:pos x="34259" y="1144356"/>
              </a:cxn>
              <a:cxn ang="0">
                <a:pos x="34259" y="0"/>
              </a:cxn>
              <a:cxn ang="0">
                <a:pos x="0" y="0"/>
              </a:cxn>
              <a:cxn ang="0">
                <a:pos x="0" y="1140903"/>
              </a:cxn>
              <a:cxn ang="0">
                <a:pos x="0" y="1215878"/>
              </a:cxn>
              <a:cxn ang="0">
                <a:pos x="0" y="2420412"/>
              </a:cxn>
              <a:cxn ang="0">
                <a:pos x="2085746" y="2634485"/>
              </a:cxn>
              <a:cxn ang="0">
                <a:pos x="2085746" y="1354977"/>
              </a:cxn>
            </a:cxnLst>
            <a:pathLst>
              <a:path w="3421380" h="5087302">
                <a:moveTo>
                  <a:pt x="56198" y="2209800"/>
                </a:moveTo>
                <a:lnTo>
                  <a:pt x="56198" y="0"/>
                </a:lnTo>
                <a:lnTo>
                  <a:pt x="0" y="0"/>
                </a:lnTo>
                <a:lnTo>
                  <a:pt x="0" y="2203133"/>
                </a:lnTo>
                <a:lnTo>
                  <a:pt x="0" y="2347913"/>
                </a:lnTo>
                <a:lnTo>
                  <a:pt x="0" y="4673918"/>
                </a:lnTo>
                <a:lnTo>
                  <a:pt x="3421380" y="5087303"/>
                </a:lnTo>
                <a:lnTo>
                  <a:pt x="3421380" y="2616518"/>
                </a:lnTo>
                <a:close/>
              </a:path>
            </a:pathLst>
          </a:custGeom>
          <a:solidFill>
            <a:srgbClr val="EEBC7E"/>
          </a:solidFill>
          <a:ln w="9525">
            <a:noFill/>
          </a:ln>
        </p:spPr>
        <p:txBody>
          <a:bodyPr/>
          <a:p>
            <a:endParaRPr lang="zh-CN" altLang="en-US"/>
          </a:p>
        </p:txBody>
      </p:sp>
      <p:sp>
        <p:nvSpPr>
          <p:cNvPr id="44060" name="任意多边形: 形状 55"/>
          <p:cNvSpPr/>
          <p:nvPr>
            <p:custDataLst>
              <p:tags r:id="rId28"/>
            </p:custDataLst>
          </p:nvPr>
        </p:nvSpPr>
        <p:spPr>
          <a:xfrm>
            <a:off x="1762125" y="4186238"/>
            <a:ext cx="1144588" cy="1223962"/>
          </a:xfrm>
          <a:custGeom>
            <a:avLst/>
            <a:gdLst/>
            <a:ahLst/>
            <a:cxnLst>
              <a:cxn ang="0">
                <a:pos x="302526" y="1223863"/>
              </a:cxn>
              <a:cxn ang="0">
                <a:pos x="0" y="1192318"/>
              </a:cxn>
              <a:cxn ang="0">
                <a:pos x="846028" y="0"/>
              </a:cxn>
              <a:cxn ang="0">
                <a:pos x="1145070" y="31545"/>
              </a:cxn>
            </a:cxnLst>
            <a:pathLst>
              <a:path w="1878330" h="2365057">
                <a:moveTo>
                  <a:pt x="496253" y="2365058"/>
                </a:moveTo>
                <a:lnTo>
                  <a:pt x="0" y="2304098"/>
                </a:lnTo>
                <a:lnTo>
                  <a:pt x="1387793" y="0"/>
                </a:lnTo>
                <a:lnTo>
                  <a:pt x="1878330" y="60960"/>
                </a:lnTo>
                <a:close/>
              </a:path>
            </a:pathLst>
          </a:custGeom>
          <a:solidFill>
            <a:srgbClr val="F1C591"/>
          </a:solidFill>
          <a:ln w="9525">
            <a:noFill/>
          </a:ln>
        </p:spPr>
        <p:txBody>
          <a:bodyPr/>
          <a:p>
            <a:endParaRPr lang="zh-CN" altLang="en-US"/>
          </a:p>
        </p:txBody>
      </p:sp>
      <p:sp>
        <p:nvSpPr>
          <p:cNvPr id="44061" name="任意多边形: 形状 56"/>
          <p:cNvSpPr/>
          <p:nvPr>
            <p:custDataLst>
              <p:tags r:id="rId29"/>
            </p:custDataLst>
          </p:nvPr>
        </p:nvSpPr>
        <p:spPr>
          <a:xfrm>
            <a:off x="1487488" y="4159250"/>
            <a:ext cx="1001712" cy="1208088"/>
          </a:xfrm>
          <a:custGeom>
            <a:avLst/>
            <a:gdLst/>
            <a:ahLst/>
            <a:cxnLst>
              <a:cxn ang="0">
                <a:pos x="159683" y="1208078"/>
              </a:cxn>
              <a:cxn ang="0">
                <a:pos x="0" y="1191333"/>
              </a:cxn>
              <a:cxn ang="0">
                <a:pos x="846608" y="0"/>
              </a:cxn>
              <a:cxn ang="0">
                <a:pos x="1001646" y="16744"/>
              </a:cxn>
            </a:cxnLst>
            <a:pathLst>
              <a:path w="1643062" h="2336482">
                <a:moveTo>
                  <a:pt x="261938" y="2336483"/>
                </a:moveTo>
                <a:lnTo>
                  <a:pt x="0" y="2304098"/>
                </a:lnTo>
                <a:lnTo>
                  <a:pt x="1388745" y="0"/>
                </a:lnTo>
                <a:lnTo>
                  <a:pt x="1643063" y="32385"/>
                </a:lnTo>
                <a:close/>
              </a:path>
            </a:pathLst>
          </a:custGeom>
          <a:solidFill>
            <a:srgbClr val="F1C591"/>
          </a:solidFill>
          <a:ln w="9525">
            <a:noFill/>
          </a:ln>
        </p:spPr>
        <p:txBody>
          <a:bodyPr/>
          <a:p>
            <a:endParaRPr lang="zh-CN" altLang="en-US"/>
          </a:p>
        </p:txBody>
      </p:sp>
      <p:sp>
        <p:nvSpPr>
          <p:cNvPr id="59" name="矩形 58"/>
          <p:cNvSpPr/>
          <p:nvPr>
            <p:custDataLst>
              <p:tags r:id="rId30"/>
            </p:custDataLst>
          </p:nvPr>
        </p:nvSpPr>
        <p:spPr>
          <a:xfrm>
            <a:off x="1303338" y="3248025"/>
            <a:ext cx="1703388" cy="787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lnSpc>
                <a:spcPct val="130000"/>
              </a:lnSpc>
            </a:pPr>
            <a:r>
              <a:rPr lang="zh-CN" altLang="en-US" sz="1600" strike="noStrike" kern="0" spc="0" noProof="1" dirty="0">
                <a:ln>
                  <a:noFill/>
                  <a:prstDash val="sysDot"/>
                </a:ln>
                <a:solidFill>
                  <a:schemeClr val="tx1">
                    <a:lumMod val="85000"/>
                    <a:lumOff val="15000"/>
                  </a:schemeClr>
                </a:solidFill>
                <a:latin typeface="+mn-ea"/>
                <a:ea typeface="+mn-ea"/>
                <a:sym typeface="+mn-ea"/>
              </a:rPr>
              <a:t>资产负债表项目分析</a:t>
            </a:r>
            <a:endParaRPr lang="zh-CN" altLang="en-US" sz="1600" strike="noStrike" kern="0" spc="0" noProof="1" dirty="0">
              <a:ln>
                <a:noFill/>
                <a:prstDash val="sysDot"/>
              </a:ln>
              <a:solidFill>
                <a:schemeClr val="tx1">
                  <a:lumMod val="85000"/>
                  <a:lumOff val="15000"/>
                </a:schemeClr>
              </a:solidFill>
              <a:latin typeface="+mn-ea"/>
              <a:ea typeface="+mn-ea"/>
              <a:sym typeface="+mn-ea"/>
            </a:endParaRPr>
          </a:p>
        </p:txBody>
      </p:sp>
      <p:sp>
        <p:nvSpPr>
          <p:cNvPr id="60" name="矩形 59"/>
          <p:cNvSpPr/>
          <p:nvPr>
            <p:custDataLst>
              <p:tags r:id="rId31"/>
            </p:custDataLst>
          </p:nvPr>
        </p:nvSpPr>
        <p:spPr>
          <a:xfrm>
            <a:off x="1298575" y="2608263"/>
            <a:ext cx="677863" cy="6000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b">
            <a:normAutofit/>
          </a:bodyPr>
          <a:lstStyle/>
          <a:p>
            <a:pPr fontAlgn="auto"/>
            <a:r>
              <a:rPr lang="en-US" altLang="zh-CN" sz="2400" b="1" strike="noStrike" kern="0" noProof="1" dirty="0">
                <a:solidFill>
                  <a:schemeClr val="accent1">
                    <a:lumMod val="55000"/>
                    <a:lumOff val="45000"/>
                  </a:schemeClr>
                </a:solidFill>
                <a:cs typeface="+mn-lt"/>
              </a:rPr>
              <a:t>01</a:t>
            </a:r>
            <a:endParaRPr lang="en-US" altLang="zh-CN" sz="2400" b="1" strike="noStrike" kern="0" noProof="1" dirty="0">
              <a:solidFill>
                <a:schemeClr val="accent1">
                  <a:lumMod val="55000"/>
                  <a:lumOff val="45000"/>
                </a:schemeClr>
              </a:solidFill>
              <a:cs typeface="+mn-lt"/>
            </a:endParaRPr>
          </a:p>
        </p:txBody>
      </p:sp>
      <p:pic>
        <p:nvPicPr>
          <p:cNvPr id="74" name="图片 7" descr="32313538383938393b32313538373837383bbbd5d5c2"/>
          <p:cNvPicPr>
            <a:picLocks noChangeAspect="1"/>
          </p:cNvPicPr>
          <p:nvPr>
            <p:custDataLst>
              <p:tags r:id="rId32"/>
            </p:custDataLst>
          </p:nvPr>
        </p:nvPicPr>
        <p:blipFill>
          <a:blip r:embed="rId33">
            <a:extLst>
              <a:ext uri="{96DAC541-7B7A-43D3-8B79-37D633B846F1}">
                <asvg:svgBlip xmlns:asvg="http://schemas.microsoft.com/office/drawing/2016/SVG/main" r:embed="rId34"/>
              </a:ext>
            </a:extLst>
          </a:blip>
          <a:stretch>
            <a:fillRect/>
          </a:stretch>
        </p:blipFill>
        <p:spPr>
          <a:xfrm>
            <a:off x="9701530" y="3140714"/>
            <a:ext cx="682281" cy="682281"/>
          </a:xfrm>
          <a:prstGeom prst="rect">
            <a:avLst/>
          </a:prstGeom>
          <a:scene3d>
            <a:camera prst="isometricLeftDown">
              <a:rot lat="1800000" lon="600000" rev="0"/>
            </a:camera>
            <a:lightRig rig="threePt" dir="t"/>
          </a:scene3d>
        </p:spPr>
      </p:pic>
      <p:pic>
        <p:nvPicPr>
          <p:cNvPr id="73" name="图片 10" descr="32313538383938393b32313538373838313bd5feb8aeb4f3c2a5"/>
          <p:cNvPicPr>
            <a:picLocks noChangeAspect="1"/>
          </p:cNvPicPr>
          <p:nvPr>
            <p:custDataLst>
              <p:tags r:id="rId35"/>
            </p:custDataLst>
          </p:nvPr>
        </p:nvPicPr>
        <p:blipFill>
          <a:blip r:embed="rId36">
            <a:extLst>
              <a:ext uri="{96DAC541-7B7A-43D3-8B79-37D633B846F1}">
                <asvg:svgBlip xmlns:asvg="http://schemas.microsoft.com/office/drawing/2016/SVG/main" r:embed="rId37"/>
              </a:ext>
            </a:extLst>
          </a:blip>
          <a:stretch>
            <a:fillRect/>
          </a:stretch>
        </p:blipFill>
        <p:spPr>
          <a:xfrm>
            <a:off x="7727314" y="3437259"/>
            <a:ext cx="682282" cy="682281"/>
          </a:xfrm>
          <a:prstGeom prst="rect">
            <a:avLst/>
          </a:prstGeom>
          <a:scene3d>
            <a:camera prst="isometricLeftDown">
              <a:rot lat="1800000" lon="600000" rev="0"/>
            </a:camera>
            <a:lightRig rig="threePt" dir="t"/>
          </a:scene3d>
        </p:spPr>
      </p:pic>
      <p:pic>
        <p:nvPicPr>
          <p:cNvPr id="72" name="图片 4" descr="32313538383938393b32313538373837343bb9abd5c2"/>
          <p:cNvPicPr>
            <a:picLocks noChangeAspect="1"/>
          </p:cNvPicPr>
          <p:nvPr>
            <p:custDataLst>
              <p:tags r:id="rId38"/>
            </p:custDataLst>
          </p:nvPr>
        </p:nvPicPr>
        <p:blipFill>
          <a:blip r:embed="rId39">
            <a:extLst>
              <a:ext uri="{96DAC541-7B7A-43D3-8B79-37D633B846F1}">
                <asvg:svgBlip xmlns:asvg="http://schemas.microsoft.com/office/drawing/2016/SVG/main" r:embed="rId40"/>
              </a:ext>
            </a:extLst>
          </a:blip>
          <a:stretch>
            <a:fillRect/>
          </a:stretch>
        </p:blipFill>
        <p:spPr>
          <a:xfrm>
            <a:off x="5786755" y="3755394"/>
            <a:ext cx="682281" cy="682280"/>
          </a:xfrm>
          <a:prstGeom prst="rect">
            <a:avLst/>
          </a:prstGeom>
          <a:scene3d>
            <a:camera prst="isometricLeftDown">
              <a:rot lat="1800000" lon="600000" rev="0"/>
            </a:camera>
            <a:lightRig rig="threePt" dir="t"/>
          </a:scene3d>
        </p:spPr>
      </p:pic>
      <p:pic>
        <p:nvPicPr>
          <p:cNvPr id="71" name="图片 17" descr="32313538383938393b32313538373838383bd1ddcabe"/>
          <p:cNvPicPr>
            <a:picLocks noChangeAspect="1"/>
          </p:cNvPicPr>
          <p:nvPr>
            <p:custDataLst>
              <p:tags r:id="rId41"/>
            </p:custDataLst>
          </p:nvPr>
        </p:nvPicPr>
        <p:blipFill>
          <a:blip r:embed="rId42">
            <a:extLst>
              <a:ext uri="{96DAC541-7B7A-43D3-8B79-37D633B846F1}">
                <asvg:svgBlip xmlns:asvg="http://schemas.microsoft.com/office/drawing/2016/SVG/main" r:embed="rId43"/>
              </a:ext>
            </a:extLst>
          </a:blip>
          <a:stretch>
            <a:fillRect/>
          </a:stretch>
        </p:blipFill>
        <p:spPr>
          <a:xfrm>
            <a:off x="3805556" y="4135759"/>
            <a:ext cx="682281" cy="682281"/>
          </a:xfrm>
          <a:prstGeom prst="rect">
            <a:avLst/>
          </a:prstGeom>
          <a:scene3d>
            <a:camera prst="isometricLeftDown">
              <a:rot lat="1800000" lon="600000" rev="0"/>
            </a:camera>
            <a:lightRig rig="threePt" dir="t"/>
          </a:scene3d>
        </p:spPr>
      </p:pic>
      <p:pic>
        <p:nvPicPr>
          <p:cNvPr id="70" name="图片 2" descr="32313538383938393b32313538373837313bbbe1d2e9c5c4c9e3"/>
          <p:cNvPicPr>
            <a:picLocks noChangeAspect="1"/>
          </p:cNvPicPr>
          <p:nvPr>
            <p:custDataLst>
              <p:tags r:id="rId44"/>
            </p:custDataLst>
          </p:nvPr>
        </p:nvPicPr>
        <p:blipFill>
          <a:blip r:embed="rId45">
            <a:extLst>
              <a:ext uri="{96DAC541-7B7A-43D3-8B79-37D633B846F1}">
                <asvg:svgBlip xmlns:asvg="http://schemas.microsoft.com/office/drawing/2016/SVG/main" r:embed="rId46"/>
              </a:ext>
            </a:extLst>
          </a:blip>
          <a:stretch>
            <a:fillRect/>
          </a:stretch>
        </p:blipFill>
        <p:spPr>
          <a:xfrm>
            <a:off x="1823086" y="4477389"/>
            <a:ext cx="682280" cy="682281"/>
          </a:xfrm>
          <a:prstGeom prst="rect">
            <a:avLst/>
          </a:prstGeom>
          <a:scene3d>
            <a:camera prst="isometricLeftDown">
              <a:rot lat="1800000" lon="600000" rev="0"/>
            </a:camera>
            <a:lightRig rig="threePt" dir="t"/>
          </a:scene3d>
        </p:spPr>
      </p:pic>
    </p:spTree>
    <p:custDataLst>
      <p:tags r:id="rId47"/>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5057" name="Picture 2"/>
          <p:cNvPicPr>
            <a:picLocks noChangeAspect="1"/>
          </p:cNvPicPr>
          <p:nvPr>
            <p:custDataLst>
              <p:tags r:id="rId1"/>
            </p:custDataLst>
          </p:nvPr>
        </p:nvPicPr>
        <p:blipFill>
          <a:blip r:embed="rId2"/>
          <a:stretch>
            <a:fillRect/>
          </a:stretch>
        </p:blipFill>
        <p:spPr>
          <a:xfrm>
            <a:off x="2640013" y="404813"/>
            <a:ext cx="6729412" cy="6194425"/>
          </a:xfrm>
          <a:prstGeom prst="rect">
            <a:avLst/>
          </a:prstGeom>
          <a:noFill/>
          <a:ln w="9525">
            <a:noFill/>
          </a:ln>
        </p:spPr>
      </p:pic>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6081" name="Picture 2"/>
          <p:cNvPicPr>
            <a:picLocks noChangeAspect="1"/>
          </p:cNvPicPr>
          <p:nvPr>
            <p:custDataLst>
              <p:tags r:id="rId1"/>
            </p:custDataLst>
          </p:nvPr>
        </p:nvPicPr>
        <p:blipFill>
          <a:blip r:embed="rId2"/>
          <a:stretch>
            <a:fillRect/>
          </a:stretch>
        </p:blipFill>
        <p:spPr>
          <a:xfrm>
            <a:off x="2208213" y="333375"/>
            <a:ext cx="7569200" cy="5802313"/>
          </a:xfrm>
          <a:prstGeom prst="rect">
            <a:avLst/>
          </a:prstGeom>
          <a:noFill/>
          <a:ln w="9525">
            <a:noFill/>
          </a:ln>
        </p:spPr>
      </p:pic>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7105" name="Picture 2"/>
          <p:cNvPicPr>
            <a:picLocks noChangeAspect="1"/>
          </p:cNvPicPr>
          <p:nvPr>
            <p:custDataLst>
              <p:tags r:id="rId1"/>
            </p:custDataLst>
          </p:nvPr>
        </p:nvPicPr>
        <p:blipFill>
          <a:blip r:embed="rId2"/>
          <a:stretch>
            <a:fillRect/>
          </a:stretch>
        </p:blipFill>
        <p:spPr>
          <a:xfrm>
            <a:off x="1819275" y="692150"/>
            <a:ext cx="8524875" cy="4897438"/>
          </a:xfrm>
          <a:prstGeom prst="rect">
            <a:avLst/>
          </a:prstGeom>
          <a:noFill/>
          <a:ln w="9525">
            <a:noFill/>
          </a:ln>
        </p:spPr>
      </p:pic>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标题 50"/>
          <p:cNvSpPr>
            <a:spLocks noGrp="1"/>
          </p:cNvSpPr>
          <p:nvPr>
            <p:ph type="title"/>
            <p:custDataLst>
              <p:tags r:id="rId1"/>
            </p:custDataLst>
          </p:nvPr>
        </p:nvSpPr>
        <p:spPr/>
        <p:txBody>
          <a:bodyPr vert="horz" wrap="square" lIns="0" tIns="0" rIns="0" bIns="0" anchor="b" anchorCtr="0"/>
          <a:p>
            <a:r>
              <a:rPr lang="zh-CN" altLang="en-US"/>
              <a:t>五、其他信息分析</a:t>
            </a:r>
            <a:endParaRPr lang="zh-CN" altLang="en-US"/>
          </a:p>
        </p:txBody>
      </p:sp>
      <p:sp>
        <p:nvSpPr>
          <p:cNvPr id="28" name="任意多边形 27"/>
          <p:cNvSpPr/>
          <p:nvPr>
            <p:custDataLst>
              <p:tags r:id="rId2"/>
            </p:custDataLst>
          </p:nvPr>
        </p:nvSpPr>
        <p:spPr>
          <a:xfrm rot="5400000" flipH="1">
            <a:off x="6367463" y="1055688"/>
            <a:ext cx="4683125" cy="5562600"/>
          </a:xfrm>
          <a:custGeom>
            <a:avLst/>
            <a:gdLst>
              <a:gd name="adj1" fmla="val 4467"/>
              <a:gd name="adj2" fmla="val 0"/>
              <a:gd name="a1" fmla="pin 0 adj1 50000"/>
              <a:gd name="a2" fmla="pin 0 adj2 50000"/>
              <a:gd name="tx1" fmla="*/ ss a1 100000"/>
              <a:gd name="tx2" fmla="+- r 0 tx1"/>
              <a:gd name="bx1" fmla="*/ ss a2 100000"/>
              <a:gd name="bx2" fmla="+- r 0 bx1"/>
              <a:gd name="by1" fmla="+- b 0 bx1"/>
              <a:gd name="d" fmla="+- tx1 0 bx1"/>
              <a:gd name="tdx" fmla="*/ tx1 29289 100000"/>
              <a:gd name="bdx" fmla="*/ bx1 29289 100000"/>
              <a:gd name="il" fmla="?: d tdx bdx"/>
              <a:gd name="ir" fmla="+- r 0 il"/>
              <a:gd name="ib" fmla="+- b 0 bdx"/>
            </a:gdLst>
            <a:ahLst/>
            <a:cxnLst>
              <a:cxn ang="0">
                <a:pos x="r" y="vc"/>
              </a:cxn>
              <a:cxn ang="cd4">
                <a:pos x="hc" y="b"/>
              </a:cxn>
              <a:cxn ang="cd2">
                <a:pos x="l" y="vc"/>
              </a:cxn>
              <a:cxn ang="3">
                <a:pos x="hc" y="t"/>
              </a:cxn>
            </a:cxnLst>
            <a:rect l="l" t="t" r="r" b="b"/>
            <a:pathLst>
              <a:path w="7375" h="8760">
                <a:moveTo>
                  <a:pt x="329" y="0"/>
                </a:moveTo>
                <a:lnTo>
                  <a:pt x="7046" y="0"/>
                </a:lnTo>
                <a:cubicBezTo>
                  <a:pt x="7228" y="0"/>
                  <a:pt x="7375" y="147"/>
                  <a:pt x="7375" y="329"/>
                </a:cubicBezTo>
                <a:lnTo>
                  <a:pt x="7375" y="8264"/>
                </a:lnTo>
                <a:lnTo>
                  <a:pt x="456" y="8264"/>
                </a:lnTo>
                <a:lnTo>
                  <a:pt x="456" y="8760"/>
                </a:lnTo>
                <a:lnTo>
                  <a:pt x="0" y="8760"/>
                </a:lnTo>
                <a:lnTo>
                  <a:pt x="0" y="329"/>
                </a:lnTo>
                <a:cubicBezTo>
                  <a:pt x="0" y="147"/>
                  <a:pt x="147" y="0"/>
                  <a:pt x="329" y="0"/>
                </a:cubicBezTo>
                <a:close/>
              </a:path>
            </a:pathLst>
          </a:custGeom>
          <a:solidFill>
            <a:schemeClr val="accent1">
              <a:lumMod val="40000"/>
              <a:lumOff val="60000"/>
              <a:alpha val="10000"/>
            </a:schemeClr>
          </a:solidFill>
          <a:ln>
            <a:solidFill>
              <a:schemeClr val="accent1">
                <a:alpha val="50000"/>
              </a:schemeClr>
            </a:solid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575945" tIns="0" rIns="107950" numCol="1" spcCol="0" rtlCol="0" fromWordArt="0" anchor="ctr" anchorCtr="0" forceAA="0" compatLnSpc="1">
            <a:noAutofit/>
          </a:bodyPr>
          <a:p>
            <a:pPr lvl="0" algn="l" fontAlgn="auto">
              <a:lnSpc>
                <a:spcPct val="130000"/>
              </a:lnSpc>
              <a:spcAft>
                <a:spcPts val="0"/>
              </a:spcAft>
              <a:buClrTx/>
              <a:buSzTx/>
              <a:buFontTx/>
            </a:pPr>
            <a:r>
              <a:rPr lang="en-US" altLang="zh-CN" sz="1400" strike="noStrike" noProof="1" dirty="0">
                <a:solidFill>
                  <a:schemeClr val="tx1">
                    <a:lumMod val="85000"/>
                    <a:lumOff val="15000"/>
                  </a:schemeClr>
                </a:solidFill>
                <a:sym typeface="+mn-ea"/>
              </a:rPr>
              <a:t>   </a:t>
            </a:r>
            <a:endParaRPr lang="en-US" altLang="zh-CN" sz="1400" strike="noStrike" noProof="1" dirty="0">
              <a:solidFill>
                <a:schemeClr val="tx1">
                  <a:lumMod val="85000"/>
                  <a:lumOff val="15000"/>
                </a:schemeClr>
              </a:solidFill>
              <a:sym typeface="+mn-ea"/>
            </a:endParaRPr>
          </a:p>
        </p:txBody>
      </p:sp>
      <p:sp>
        <p:nvSpPr>
          <p:cNvPr id="2" name="任意多边形 1"/>
          <p:cNvSpPr/>
          <p:nvPr>
            <p:custDataLst>
              <p:tags r:id="rId3"/>
            </p:custDataLst>
          </p:nvPr>
        </p:nvSpPr>
        <p:spPr>
          <a:xfrm>
            <a:off x="5927725" y="1493838"/>
            <a:ext cx="503238" cy="4683125"/>
          </a:xfrm>
          <a:custGeom>
            <a:avLst/>
            <a:gdLst/>
            <a:ahLst/>
            <a:cxnLst>
              <a:cxn ang="3">
                <a:pos x="hc" y="t"/>
              </a:cxn>
              <a:cxn ang="cd2">
                <a:pos x="l" y="vc"/>
              </a:cxn>
              <a:cxn ang="cd4">
                <a:pos x="hc" y="b"/>
              </a:cxn>
              <a:cxn ang="0">
                <a:pos x="r" y="vc"/>
              </a:cxn>
            </a:cxnLst>
            <a:rect l="l" t="t" r="r" b="b"/>
            <a:pathLst>
              <a:path w="793" h="7410">
                <a:moveTo>
                  <a:pt x="494" y="0"/>
                </a:moveTo>
                <a:lnTo>
                  <a:pt x="793" y="0"/>
                </a:lnTo>
                <a:lnTo>
                  <a:pt x="793" y="7410"/>
                </a:lnTo>
                <a:lnTo>
                  <a:pt x="0" y="7410"/>
                </a:lnTo>
                <a:lnTo>
                  <a:pt x="0" y="6949"/>
                </a:lnTo>
                <a:lnTo>
                  <a:pt x="494" y="6949"/>
                </a:lnTo>
                <a:lnTo>
                  <a:pt x="494" y="0"/>
                </a:lnTo>
                <a:close/>
              </a:path>
            </a:pathLst>
          </a:custGeom>
          <a:gradFill>
            <a:gsLst>
              <a:gs pos="0">
                <a:schemeClr val="accent1">
                  <a:lumMod val="50000"/>
                  <a:alpha val="32000"/>
                </a:schemeClr>
              </a:gs>
              <a:gs pos="83000">
                <a:schemeClr val="accent1">
                  <a:lumMod val="50000"/>
                  <a:alpha val="0"/>
                </a:schemeClr>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endParaRPr>
              <a:latin typeface="Arial" panose="020B0604020202020204" pitchFamily="34" charset="0"/>
              <a:ea typeface="微软雅黑" panose="020B0503020204020204" charset="-122"/>
            </a:endParaRPr>
          </a:p>
        </p:txBody>
      </p:sp>
      <p:sp>
        <p:nvSpPr>
          <p:cNvPr id="3" name="直角三角形 2"/>
          <p:cNvSpPr/>
          <p:nvPr>
            <p:custDataLst>
              <p:tags r:id="rId4"/>
            </p:custDataLst>
          </p:nvPr>
        </p:nvSpPr>
        <p:spPr>
          <a:xfrm flipV="1">
            <a:off x="5930900" y="5886450"/>
            <a:ext cx="322263" cy="290513"/>
          </a:xfrm>
          <a:prstGeom prst="rtTriangle">
            <a:avLst/>
          </a:prstGeom>
          <a:solidFill>
            <a:schemeClr val="accent1">
              <a:alpha val="53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a:endParaRPr lang="zh-CN" altLang="en-US">
              <a:solidFill>
                <a:srgbClr val="FFFFFF"/>
              </a:solidFill>
              <a:latin typeface="汉仪书宋二简" panose="02010600000101010101" charset="-122"/>
              <a:ea typeface="汉仪书宋二简" panose="02010600000101010101" charset="-122"/>
              <a:sym typeface="汉仪书宋二简" panose="02010600000101010101" charset="-122"/>
            </a:endParaRPr>
          </a:p>
        </p:txBody>
      </p:sp>
      <p:sp>
        <p:nvSpPr>
          <p:cNvPr id="30" name="任意多边形 29"/>
          <p:cNvSpPr/>
          <p:nvPr>
            <p:custDataLst>
              <p:tags r:id="rId5"/>
            </p:custDataLst>
          </p:nvPr>
        </p:nvSpPr>
        <p:spPr>
          <a:xfrm rot="16200000">
            <a:off x="1143794" y="783431"/>
            <a:ext cx="4649788" cy="5562600"/>
          </a:xfrm>
          <a:custGeom>
            <a:avLst/>
            <a:gdLst>
              <a:gd name="connsiteX0" fmla="*/ 0 w 7321"/>
              <a:gd name="connsiteY0" fmla="*/ 8760 h 8760"/>
              <a:gd name="connsiteX1" fmla="*/ 0 w 7321"/>
              <a:gd name="connsiteY1" fmla="*/ 329 h 8760"/>
              <a:gd name="connsiteX2" fmla="*/ 326 w 7321"/>
              <a:gd name="connsiteY2" fmla="*/ 0 h 8760"/>
              <a:gd name="connsiteX3" fmla="*/ 6980 w 7321"/>
              <a:gd name="connsiteY3" fmla="*/ 0 h 8760"/>
              <a:gd name="connsiteX4" fmla="*/ 7306 w 7321"/>
              <a:gd name="connsiteY4" fmla="*/ 329 h 8760"/>
              <a:gd name="connsiteX5" fmla="*/ 7321 w 7321"/>
              <a:gd name="connsiteY5" fmla="*/ 8745 h 8760"/>
              <a:gd name="connsiteX6" fmla="*/ 6916 w 7321"/>
              <a:gd name="connsiteY6" fmla="*/ 8747 h 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21" h="8760">
                <a:moveTo>
                  <a:pt x="0" y="8760"/>
                </a:moveTo>
                <a:lnTo>
                  <a:pt x="0" y="329"/>
                </a:lnTo>
                <a:cubicBezTo>
                  <a:pt x="0" y="147"/>
                  <a:pt x="146" y="0"/>
                  <a:pt x="326" y="0"/>
                </a:cubicBezTo>
                <a:lnTo>
                  <a:pt x="6980" y="0"/>
                </a:lnTo>
                <a:cubicBezTo>
                  <a:pt x="7160" y="0"/>
                  <a:pt x="7306" y="147"/>
                  <a:pt x="7306" y="329"/>
                </a:cubicBezTo>
                <a:lnTo>
                  <a:pt x="7321" y="8745"/>
                </a:lnTo>
                <a:cubicBezTo>
                  <a:pt x="7186" y="8745"/>
                  <a:pt x="7055" y="8750"/>
                  <a:pt x="6916" y="8747"/>
                </a:cubicBezTo>
              </a:path>
            </a:pathLst>
          </a:custGeom>
          <a:solidFill>
            <a:schemeClr val="accent1">
              <a:lumMod val="40000"/>
              <a:lumOff val="60000"/>
              <a:alpha val="10000"/>
            </a:schemeClr>
          </a:solidFill>
          <a:ln>
            <a:solidFill>
              <a:schemeClr val="accent1">
                <a:alpha val="50000"/>
              </a:schemeClr>
            </a:solid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575945" tIns="0" rIns="107950" numCol="1" spcCol="0" rtlCol="0" fromWordArt="0" anchor="ctr" anchorCtr="0" forceAA="0" compatLnSpc="1">
            <a:noAutofit/>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endParaRPr>
              <a:latin typeface="Arial" panose="020B0604020202020204" pitchFamily="34" charset="0"/>
              <a:ea typeface="微软雅黑" panose="020B0503020204020204" charset="-122"/>
            </a:endParaRPr>
          </a:p>
        </p:txBody>
      </p:sp>
      <p:sp>
        <p:nvSpPr>
          <p:cNvPr id="4" name="文本框 3"/>
          <p:cNvSpPr txBox="1"/>
          <p:nvPr>
            <p:custDataLst>
              <p:tags r:id="rId6"/>
            </p:custDataLst>
          </p:nvPr>
        </p:nvSpPr>
        <p:spPr>
          <a:xfrm>
            <a:off x="1833563" y="1811338"/>
            <a:ext cx="3989388" cy="3402013"/>
          </a:xfrm>
          <a:prstGeom prst="rect">
            <a:avLst/>
          </a:prstGeom>
          <a:noFill/>
        </p:spPr>
        <p:txBody>
          <a:bodyPr wrap="square" lIns="0" tIns="0" rIns="0" bIns="0" rtlCol="0" anchor="ctr" anchorCtr="0">
            <a:noAutofit/>
          </a:bodyPr>
          <a:p>
            <a:pPr fontAlgn="ctr">
              <a:lnSpc>
                <a:spcPct val="150000"/>
              </a:lnSpc>
            </a:pPr>
            <a:r>
              <a:rPr lang="zh-CN" altLang="en-US" dirty="0">
                <a:solidFill>
                  <a:srgbClr val="262626"/>
                </a:solidFill>
                <a:latin typeface="汉仪书宋二简" panose="02010600000101010101" charset="-122"/>
                <a:ea typeface="微软雅黑" panose="020B0503020204020204" charset="-122"/>
                <a:cs typeface="汉仪书宋二简" panose="02010600000101010101" charset="-122"/>
                <a:sym typeface="汉仪书宋二简" panose="02010600000101010101" charset="-122"/>
              </a:rPr>
              <a:t>招股说明书分析</a:t>
            </a:r>
            <a:endParaRPr lang="zh-CN" altLang="en-US" dirty="0">
              <a:solidFill>
                <a:srgbClr val="262626"/>
              </a:solidFill>
              <a:latin typeface="汉仪书宋二简" panose="02010600000101010101" charset="-122"/>
              <a:ea typeface="汉仪书宋二简" panose="02010600000101010101" charset="-122"/>
              <a:sym typeface="汉仪书宋二简" panose="02010600000101010101" charset="-122"/>
            </a:endParaRPr>
          </a:p>
        </p:txBody>
      </p:sp>
      <p:sp>
        <p:nvSpPr>
          <p:cNvPr id="21" name="文本框 20"/>
          <p:cNvSpPr txBox="1"/>
          <p:nvPr>
            <p:custDataLst>
              <p:tags r:id="rId7"/>
            </p:custDataLst>
          </p:nvPr>
        </p:nvSpPr>
        <p:spPr>
          <a:xfrm>
            <a:off x="937260" y="3193149"/>
            <a:ext cx="792480" cy="742950"/>
          </a:xfrm>
          <a:prstGeom prst="rect">
            <a:avLst/>
          </a:prstGeom>
          <a:noFill/>
        </p:spPr>
        <p:txBody>
          <a:bodyPr wrap="none" lIns="0" tIns="36195" rIns="0" bIns="0" rtlCol="0" anchor="ctr" anchorCtr="0">
            <a:noAutofit/>
          </a:bodyPr>
          <a:p>
            <a:pPr algn="ctr" fontAlgn="ctr"/>
            <a:r>
              <a:rPr lang="en-US" altLang="zh-CN" sz="3600" b="1" noProof="1" dirty="0">
                <a:gradFill>
                  <a:gsLst>
                    <a:gs pos="0">
                      <a:schemeClr val="accent1">
                        <a:alpha val="50000"/>
                      </a:schemeClr>
                    </a:gs>
                    <a:gs pos="94000">
                      <a:schemeClr val="accent1">
                        <a:alpha val="50000"/>
                      </a:schemeClr>
                    </a:gs>
                  </a:gsLst>
                  <a:lin ang="5400000" scaled="0"/>
                </a:gradFill>
                <a:latin typeface="+mj-lt"/>
                <a:ea typeface="+mj-lt"/>
                <a:cs typeface="+mn-cs"/>
                <a:sym typeface="+mn-ea"/>
              </a:rPr>
              <a:t>01</a:t>
            </a:r>
            <a:endParaRPr lang="en-US" altLang="zh-CN" sz="3600" b="1" noProof="1" dirty="0">
              <a:gradFill>
                <a:gsLst>
                  <a:gs pos="0">
                    <a:schemeClr val="accent1">
                      <a:alpha val="50000"/>
                    </a:schemeClr>
                  </a:gs>
                  <a:gs pos="94000">
                    <a:schemeClr val="accent1">
                      <a:alpha val="50000"/>
                    </a:schemeClr>
                  </a:gs>
                </a:gsLst>
                <a:lin ang="5400000" scaled="0"/>
              </a:gradFill>
              <a:latin typeface="+mj-lt"/>
              <a:ea typeface="+mj-lt"/>
              <a:sym typeface="+mn-ea"/>
            </a:endParaRPr>
          </a:p>
        </p:txBody>
      </p:sp>
      <p:sp>
        <p:nvSpPr>
          <p:cNvPr id="38" name="文本框 37"/>
          <p:cNvSpPr txBox="1"/>
          <p:nvPr>
            <p:custDataLst>
              <p:tags r:id="rId8"/>
            </p:custDataLst>
          </p:nvPr>
        </p:nvSpPr>
        <p:spPr>
          <a:xfrm>
            <a:off x="7167563" y="2114550"/>
            <a:ext cx="3989388" cy="3402013"/>
          </a:xfrm>
          <a:prstGeom prst="rect">
            <a:avLst/>
          </a:prstGeom>
          <a:noFill/>
        </p:spPr>
        <p:txBody>
          <a:bodyPr wrap="square" lIns="0" tIns="0" rIns="0" bIns="0" rtlCol="0" anchor="ctr" anchorCtr="0">
            <a:noAutofit/>
          </a:bodyPr>
          <a:p>
            <a:pPr fontAlgn="ctr">
              <a:lnSpc>
                <a:spcPct val="150000"/>
              </a:lnSpc>
            </a:pPr>
            <a:r>
              <a:rPr lang="zh-CN" altLang="en-US" dirty="0">
                <a:solidFill>
                  <a:srgbClr val="262626"/>
                </a:solidFill>
                <a:latin typeface="汉仪书宋二简" panose="02010600000101010101" charset="-122"/>
                <a:ea typeface="微软雅黑" panose="020B0503020204020204" charset="-122"/>
                <a:cs typeface="汉仪书宋二简" panose="02010600000101010101" charset="-122"/>
                <a:sym typeface="汉仪书宋二简" panose="02010600000101010101" charset="-122"/>
              </a:rPr>
              <a:t>上市公告书分析</a:t>
            </a:r>
            <a:endParaRPr lang="zh-CN" altLang="en-US" dirty="0">
              <a:solidFill>
                <a:srgbClr val="262626"/>
              </a:solidFill>
              <a:latin typeface="汉仪书宋二简" panose="02010600000101010101" charset="-122"/>
              <a:ea typeface="汉仪书宋二简" panose="02010600000101010101" charset="-122"/>
              <a:sym typeface="汉仪书宋二简" panose="02010600000101010101" charset="-122"/>
            </a:endParaRPr>
          </a:p>
        </p:txBody>
      </p:sp>
      <p:sp>
        <p:nvSpPr>
          <p:cNvPr id="39" name="文本框 38"/>
          <p:cNvSpPr txBox="1"/>
          <p:nvPr>
            <p:custDataLst>
              <p:tags r:id="rId9"/>
            </p:custDataLst>
          </p:nvPr>
        </p:nvSpPr>
        <p:spPr>
          <a:xfrm>
            <a:off x="6281419" y="3497949"/>
            <a:ext cx="792480" cy="742950"/>
          </a:xfrm>
          <a:prstGeom prst="rect">
            <a:avLst/>
          </a:prstGeom>
          <a:noFill/>
        </p:spPr>
        <p:txBody>
          <a:bodyPr wrap="none" lIns="0" tIns="36195" rIns="0" bIns="0" rtlCol="0" anchor="ctr" anchorCtr="0">
            <a:noAutofit/>
          </a:bodyPr>
          <a:p>
            <a:pPr algn="ctr" fontAlgn="ctr">
              <a:buClrTx/>
              <a:buSzTx/>
              <a:buFontTx/>
            </a:pPr>
            <a:r>
              <a:rPr lang="en-US" altLang="zh-CN" sz="3600" b="1" noProof="1" dirty="0">
                <a:gradFill>
                  <a:gsLst>
                    <a:gs pos="0">
                      <a:schemeClr val="accent1">
                        <a:alpha val="50000"/>
                      </a:schemeClr>
                    </a:gs>
                    <a:gs pos="94000">
                      <a:schemeClr val="accent1">
                        <a:alpha val="50000"/>
                      </a:schemeClr>
                    </a:gs>
                  </a:gsLst>
                  <a:lin ang="5400000" scaled="0"/>
                </a:gradFill>
                <a:latin typeface="+mj-lt"/>
                <a:ea typeface="+mj-lt"/>
                <a:cs typeface="+mn-cs"/>
                <a:sym typeface="+mn-ea"/>
              </a:rPr>
              <a:t>02</a:t>
            </a:r>
            <a:endParaRPr lang="en-US" altLang="zh-CN" sz="3600" b="1" noProof="1" dirty="0">
              <a:gradFill>
                <a:gsLst>
                  <a:gs pos="0">
                    <a:schemeClr val="accent1">
                      <a:alpha val="50000"/>
                    </a:schemeClr>
                  </a:gs>
                  <a:gs pos="94000">
                    <a:schemeClr val="accent1">
                      <a:alpha val="50000"/>
                    </a:schemeClr>
                  </a:gs>
                </a:gsLst>
                <a:lin ang="5400000" scaled="0"/>
              </a:gradFill>
              <a:latin typeface="+mj-lt"/>
              <a:ea typeface="+mj-lt"/>
              <a:sym typeface="+mn-ea"/>
            </a:endParaRPr>
          </a:p>
        </p:txBody>
      </p:sp>
    </p:spTree>
    <p:custDataLst>
      <p:tags r:id="rId10"/>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标题 2"/>
          <p:cNvSpPr>
            <a:spLocks noGrp="1"/>
          </p:cNvSpPr>
          <p:nvPr>
            <p:ph type="title"/>
            <p:custDataLst>
              <p:tags r:id="rId1"/>
            </p:custDataLst>
          </p:nvPr>
        </p:nvSpPr>
        <p:spPr/>
        <p:txBody>
          <a:bodyPr vert="horz" wrap="square" lIns="0" tIns="0" rIns="0" bIns="0" anchor="b" anchorCtr="0"/>
          <a:p>
            <a:pPr>
              <a:buSzTx/>
            </a:pPr>
            <a:r>
              <a:rPr lang="zh-CN" altLang="en-US" dirty="0"/>
              <a:t>2008年，宏盛科技信息纰漏违法违规案例</a:t>
            </a:r>
            <a:endParaRPr lang="zh-CN" altLang="en-US" dirty="0"/>
          </a:p>
        </p:txBody>
      </p:sp>
      <p:sp>
        <p:nvSpPr>
          <p:cNvPr id="9" name="矩形 8"/>
          <p:cNvSpPr/>
          <p:nvPr>
            <p:custDataLst>
              <p:tags r:id="rId2"/>
            </p:custDataLst>
          </p:nvPr>
        </p:nvSpPr>
        <p:spPr>
          <a:xfrm>
            <a:off x="1657350" y="1331595"/>
            <a:ext cx="9318625" cy="4836160"/>
          </a:xfrm>
          <a:prstGeom prst="rect">
            <a:avLst/>
          </a:prstGeom>
          <a:solidFill>
            <a:schemeClr val="bg2"/>
          </a:solidFill>
          <a:ln>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000" rIns="540000" rtlCol="0" anchor="ctr"/>
          <a:lstStyle/>
          <a:p>
            <a:pPr fontAlgn="auto">
              <a:lnSpc>
                <a:spcPct val="130000"/>
              </a:lnSpc>
            </a:pPr>
            <a:endParaRPr lang="zh-CN" altLang="en-US" sz="1350" strike="noStrike" kern="0" spc="0" noProof="1" dirty="0">
              <a:ln>
                <a:noFill/>
                <a:prstDash val="sysDot"/>
              </a:ln>
              <a:solidFill>
                <a:schemeClr val="tx1">
                  <a:lumMod val="85000"/>
                  <a:lumOff val="15000"/>
                </a:schemeClr>
              </a:solidFill>
              <a:latin typeface="+mn-ea"/>
              <a:ea typeface="+mn-ea"/>
              <a:sym typeface="+mn-ea"/>
            </a:endParaRPr>
          </a:p>
        </p:txBody>
      </p:sp>
      <p:cxnSp>
        <p:nvCxnSpPr>
          <p:cNvPr id="21" name="直接连接符 20"/>
          <p:cNvCxnSpPr/>
          <p:nvPr>
            <p:custDataLst>
              <p:tags r:id="rId3"/>
            </p:custDataLst>
          </p:nvPr>
        </p:nvCxnSpPr>
        <p:spPr>
          <a:xfrm>
            <a:off x="2487613" y="6055360"/>
            <a:ext cx="338138"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4"/>
            </p:custDataLst>
          </p:nvPr>
        </p:nvCxnSpPr>
        <p:spPr>
          <a:xfrm>
            <a:off x="3001963" y="6055360"/>
            <a:ext cx="6704013" cy="0"/>
          </a:xfrm>
          <a:prstGeom prst="line">
            <a:avLst/>
          </a:prstGeom>
          <a:ln w="1270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31750" name="文本框 1"/>
          <p:cNvSpPr txBox="1"/>
          <p:nvPr>
            <p:custDataLst>
              <p:tags r:id="rId5"/>
            </p:custDataLst>
          </p:nvPr>
        </p:nvSpPr>
        <p:spPr>
          <a:xfrm>
            <a:off x="2576195" y="1456690"/>
            <a:ext cx="7480300" cy="4321175"/>
          </a:xfrm>
          <a:prstGeom prst="rect">
            <a:avLst/>
          </a:prstGeom>
          <a:noFill/>
          <a:ln w="9525">
            <a:noFill/>
          </a:ln>
        </p:spPr>
        <p:txBody>
          <a:bodyPr wrap="square" anchor="ctr" anchorCtr="0"/>
          <a:p>
            <a:pPr algn="just">
              <a:lnSpc>
                <a:spcPct val="170000"/>
              </a:lnSpc>
            </a:pPr>
            <a:r>
              <a:rPr lang="zh-CN" altLang="en-US" sz="1600" dirty="0">
                <a:solidFill>
                  <a:srgbClr val="262626"/>
                </a:solidFill>
                <a:latin typeface="汉仪书宋二简" panose="02010600000101010101" charset="-122"/>
                <a:ea typeface="微软雅黑" panose="020B0503020204020204" charset="-122"/>
                <a:cs typeface="汉仪书宋二简" panose="02010600000101010101" charset="-122"/>
                <a:sym typeface="汉仪书宋二简" panose="02010600000101010101" charset="-122"/>
              </a:rPr>
              <a:t>调查发现,宏盛科技2005年,2006年年度报告存在虚假记载,经公安机关侦察并经法院审理查实,宏盛科技通过407份虚假提单骗取信用证承兑金4.85亿美元,折合人民币30.6亿元,宏盛科技2005年,2006年纰漏的主营业务收入分别为51亿元和60.4亿元,宏盛科技2005年,2006年年度报告纰漏的主营业务存在虚假记载。根据证券法规定,证监会对董事长给予警告,罚款30万,时任董事警告罚款10万元,副总经理等给予警告,证监会拟对宏盛科技给与处罚,但因宏盛资不抵债,被债权人申请经相关法院裁定破产重整,免除处罚。</a:t>
            </a:r>
            <a:endParaRPr lang="zh-CN" altLang="en-US" sz="1600" dirty="0">
              <a:solidFill>
                <a:srgbClr val="262626"/>
              </a:solidFill>
              <a:latin typeface="汉仪书宋二简" panose="02010600000101010101" charset="-122"/>
              <a:ea typeface="微软雅黑" panose="020B0503020204020204" charset="-122"/>
              <a:cs typeface="汉仪书宋二简" panose="02010600000101010101" charset="-122"/>
              <a:sym typeface="汉仪书宋二简" panose="02010600000101010101" charset="-122"/>
            </a:endParaRPr>
          </a:p>
          <a:p>
            <a:pPr algn="just">
              <a:lnSpc>
                <a:spcPct val="170000"/>
              </a:lnSpc>
            </a:pPr>
            <a:r>
              <a:rPr lang="zh-CN" altLang="en-US" sz="1600" dirty="0">
                <a:solidFill>
                  <a:srgbClr val="262626"/>
                </a:solidFill>
                <a:latin typeface="汉仪书宋二简" panose="02010600000101010101" charset="-122"/>
                <a:ea typeface="微软雅黑" panose="020B0503020204020204" charset="-122"/>
                <a:cs typeface="汉仪书宋二简" panose="02010600000101010101" charset="-122"/>
                <a:sym typeface="汉仪书宋二简" panose="02010600000101010101" charset="-122"/>
              </a:rPr>
              <a:t>证监会有关部门负责人指出,宏盛科技利用“两头在外”的贸易模式,通过虚构贸易,虚增营业收入,从而达到获取银行融资便利,虚构利润粉饰报表的目的,其行为严重扰乱了市场秩序,危害了资本市场公平公正公开的原则</a:t>
            </a:r>
            <a:endParaRPr lang="zh-CN" altLang="en-US" sz="1600" dirty="0">
              <a:solidFill>
                <a:srgbClr val="262626"/>
              </a:solidFill>
              <a:latin typeface="汉仪书宋二简" panose="02010600000101010101" charset="-122"/>
              <a:ea typeface="汉仪书宋二简" panose="02010600000101010101" charset="-122"/>
              <a:sym typeface="汉仪书宋二简" panose="02010600000101010101" charset="-122"/>
            </a:endParaRPr>
          </a:p>
        </p:txBody>
      </p:sp>
    </p:spTree>
    <p:custDataLst>
      <p:tags r:id="rId6"/>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标题 50"/>
          <p:cNvSpPr>
            <a:spLocks noGrp="1"/>
          </p:cNvSpPr>
          <p:nvPr>
            <p:ph type="title"/>
            <p:custDataLst>
              <p:tags r:id="rId1"/>
            </p:custDataLst>
          </p:nvPr>
        </p:nvSpPr>
        <p:spPr/>
        <p:txBody>
          <a:bodyPr vert="horz" wrap="square" lIns="0" tIns="0" rIns="0" bIns="0" anchor="b" anchorCtr="0"/>
          <a:p>
            <a:pPr>
              <a:buSzTx/>
            </a:pPr>
            <a:r>
              <a:rPr lang="zh-CN" altLang="en-US" dirty="0"/>
              <a:t>财务造假的原因？</a:t>
            </a:r>
            <a:endParaRPr lang="zh-CN" altLang="en-US" dirty="0"/>
          </a:p>
        </p:txBody>
      </p:sp>
      <p:sp>
        <p:nvSpPr>
          <p:cNvPr id="15" name="任意多边形 14"/>
          <p:cNvSpPr/>
          <p:nvPr>
            <p:custDataLst>
              <p:tags r:id="rId2"/>
            </p:custDataLst>
          </p:nvPr>
        </p:nvSpPr>
        <p:spPr>
          <a:xfrm rot="5400000" flipH="1">
            <a:off x="6367463" y="1055688"/>
            <a:ext cx="4683125" cy="5562600"/>
          </a:xfrm>
          <a:custGeom>
            <a:avLst/>
            <a:gdLst>
              <a:gd name="adj1" fmla="val 4467"/>
              <a:gd name="adj2" fmla="val 0"/>
              <a:gd name="a1" fmla="pin 0 adj1 50000"/>
              <a:gd name="a2" fmla="pin 0 adj2 50000"/>
              <a:gd name="tx1" fmla="*/ ss a1 100000"/>
              <a:gd name="tx2" fmla="+- r 0 tx1"/>
              <a:gd name="bx1" fmla="*/ ss a2 100000"/>
              <a:gd name="bx2" fmla="+- r 0 bx1"/>
              <a:gd name="by1" fmla="+- b 0 bx1"/>
              <a:gd name="d" fmla="+- tx1 0 bx1"/>
              <a:gd name="tdx" fmla="*/ tx1 29289 100000"/>
              <a:gd name="bdx" fmla="*/ bx1 29289 100000"/>
              <a:gd name="il" fmla="?: d tdx bdx"/>
              <a:gd name="ir" fmla="+- r 0 il"/>
              <a:gd name="ib" fmla="+- b 0 bdx"/>
            </a:gdLst>
            <a:ahLst/>
            <a:cxnLst>
              <a:cxn ang="0">
                <a:pos x="r" y="vc"/>
              </a:cxn>
              <a:cxn ang="cd4">
                <a:pos x="hc" y="b"/>
              </a:cxn>
              <a:cxn ang="cd2">
                <a:pos x="l" y="vc"/>
              </a:cxn>
              <a:cxn ang="3">
                <a:pos x="hc" y="t"/>
              </a:cxn>
            </a:cxnLst>
            <a:rect l="l" t="t" r="r" b="b"/>
            <a:pathLst>
              <a:path w="7375" h="8760">
                <a:moveTo>
                  <a:pt x="329" y="0"/>
                </a:moveTo>
                <a:lnTo>
                  <a:pt x="7046" y="0"/>
                </a:lnTo>
                <a:cubicBezTo>
                  <a:pt x="7228" y="0"/>
                  <a:pt x="7375" y="147"/>
                  <a:pt x="7375" y="329"/>
                </a:cubicBezTo>
                <a:lnTo>
                  <a:pt x="7375" y="8264"/>
                </a:lnTo>
                <a:lnTo>
                  <a:pt x="456" y="8264"/>
                </a:lnTo>
                <a:lnTo>
                  <a:pt x="456" y="8760"/>
                </a:lnTo>
                <a:lnTo>
                  <a:pt x="0" y="8760"/>
                </a:lnTo>
                <a:lnTo>
                  <a:pt x="0" y="329"/>
                </a:lnTo>
                <a:cubicBezTo>
                  <a:pt x="0" y="147"/>
                  <a:pt x="147" y="0"/>
                  <a:pt x="329" y="0"/>
                </a:cubicBezTo>
                <a:close/>
              </a:path>
            </a:pathLst>
          </a:custGeom>
          <a:solidFill>
            <a:schemeClr val="accent1">
              <a:lumMod val="40000"/>
              <a:lumOff val="60000"/>
              <a:alpha val="10000"/>
            </a:schemeClr>
          </a:solidFill>
          <a:ln>
            <a:solidFill>
              <a:schemeClr val="accent1">
                <a:alpha val="50000"/>
              </a:schemeClr>
            </a:solid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575945" tIns="0" rIns="107950" numCol="1" spcCol="0" rtlCol="0" fromWordArt="0" anchor="ctr" anchorCtr="0" forceAA="0" compatLnSpc="1">
            <a:noAutofit/>
          </a:bodyPr>
          <a:p>
            <a:pPr lvl="0" algn="l" fontAlgn="auto">
              <a:lnSpc>
                <a:spcPct val="130000"/>
              </a:lnSpc>
              <a:spcAft>
                <a:spcPts val="0"/>
              </a:spcAft>
              <a:buClrTx/>
              <a:buSzTx/>
              <a:buFontTx/>
            </a:pPr>
            <a:r>
              <a:rPr lang="en-US" altLang="zh-CN" sz="1400" strike="noStrike" noProof="1" dirty="0">
                <a:solidFill>
                  <a:schemeClr val="tx1">
                    <a:lumMod val="85000"/>
                    <a:lumOff val="15000"/>
                  </a:schemeClr>
                </a:solidFill>
                <a:sym typeface="+mn-ea"/>
              </a:rPr>
              <a:t>   </a:t>
            </a:r>
            <a:endParaRPr lang="en-US" altLang="zh-CN" sz="1400" strike="noStrike" noProof="1" dirty="0">
              <a:solidFill>
                <a:schemeClr val="tx1">
                  <a:lumMod val="85000"/>
                  <a:lumOff val="15000"/>
                </a:schemeClr>
              </a:solidFill>
              <a:sym typeface="+mn-ea"/>
            </a:endParaRPr>
          </a:p>
        </p:txBody>
      </p:sp>
      <p:sp>
        <p:nvSpPr>
          <p:cNvPr id="16" name="任意多边形 15"/>
          <p:cNvSpPr/>
          <p:nvPr>
            <p:custDataLst>
              <p:tags r:id="rId3"/>
            </p:custDataLst>
          </p:nvPr>
        </p:nvSpPr>
        <p:spPr>
          <a:xfrm rot="16200000">
            <a:off x="1143794" y="783431"/>
            <a:ext cx="4649788" cy="5562600"/>
          </a:xfrm>
          <a:custGeom>
            <a:avLst/>
            <a:gdLst>
              <a:gd name="connsiteX0" fmla="*/ 0 w 7321"/>
              <a:gd name="connsiteY0" fmla="*/ 8760 h 8760"/>
              <a:gd name="connsiteX1" fmla="*/ 0 w 7321"/>
              <a:gd name="connsiteY1" fmla="*/ 329 h 8760"/>
              <a:gd name="connsiteX2" fmla="*/ 326 w 7321"/>
              <a:gd name="connsiteY2" fmla="*/ 0 h 8760"/>
              <a:gd name="connsiteX3" fmla="*/ 6980 w 7321"/>
              <a:gd name="connsiteY3" fmla="*/ 0 h 8760"/>
              <a:gd name="connsiteX4" fmla="*/ 7306 w 7321"/>
              <a:gd name="connsiteY4" fmla="*/ 329 h 8760"/>
              <a:gd name="connsiteX5" fmla="*/ 7321 w 7321"/>
              <a:gd name="connsiteY5" fmla="*/ 8745 h 8760"/>
              <a:gd name="connsiteX6" fmla="*/ 6916 w 7321"/>
              <a:gd name="connsiteY6" fmla="*/ 8747 h 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21" h="8760">
                <a:moveTo>
                  <a:pt x="0" y="8760"/>
                </a:moveTo>
                <a:lnTo>
                  <a:pt x="0" y="329"/>
                </a:lnTo>
                <a:cubicBezTo>
                  <a:pt x="0" y="147"/>
                  <a:pt x="146" y="0"/>
                  <a:pt x="326" y="0"/>
                </a:cubicBezTo>
                <a:lnTo>
                  <a:pt x="6980" y="0"/>
                </a:lnTo>
                <a:cubicBezTo>
                  <a:pt x="7160" y="0"/>
                  <a:pt x="7306" y="147"/>
                  <a:pt x="7306" y="329"/>
                </a:cubicBezTo>
                <a:lnTo>
                  <a:pt x="7321" y="8745"/>
                </a:lnTo>
                <a:cubicBezTo>
                  <a:pt x="7186" y="8745"/>
                  <a:pt x="7055" y="8750"/>
                  <a:pt x="6916" y="8747"/>
                </a:cubicBezTo>
              </a:path>
            </a:pathLst>
          </a:custGeom>
          <a:solidFill>
            <a:schemeClr val="accent1">
              <a:lumMod val="40000"/>
              <a:lumOff val="60000"/>
              <a:alpha val="10000"/>
            </a:schemeClr>
          </a:solidFill>
          <a:ln>
            <a:solidFill>
              <a:schemeClr val="accent1">
                <a:alpha val="50000"/>
              </a:schemeClr>
            </a:solid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575945" tIns="0" rIns="107950" numCol="1" spcCol="0" rtlCol="0" fromWordArt="0" anchor="ctr" anchorCtr="0" forceAA="0" compatLnSpc="1">
            <a:noAutofit/>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endParaRPr>
              <a:latin typeface="Arial" panose="020B0604020202020204" pitchFamily="34" charset="0"/>
              <a:ea typeface="微软雅黑" panose="020B0503020204020204" charset="-122"/>
            </a:endParaRPr>
          </a:p>
        </p:txBody>
      </p:sp>
      <p:sp>
        <p:nvSpPr>
          <p:cNvPr id="2" name="任意多边形 1"/>
          <p:cNvSpPr/>
          <p:nvPr>
            <p:custDataLst>
              <p:tags r:id="rId4"/>
            </p:custDataLst>
          </p:nvPr>
        </p:nvSpPr>
        <p:spPr>
          <a:xfrm>
            <a:off x="5927725" y="1493838"/>
            <a:ext cx="503238" cy="4683125"/>
          </a:xfrm>
          <a:custGeom>
            <a:avLst/>
            <a:gdLst/>
            <a:ahLst/>
            <a:cxnLst>
              <a:cxn ang="3">
                <a:pos x="hc" y="t"/>
              </a:cxn>
              <a:cxn ang="cd2">
                <a:pos x="l" y="vc"/>
              </a:cxn>
              <a:cxn ang="cd4">
                <a:pos x="hc" y="b"/>
              </a:cxn>
              <a:cxn ang="0">
                <a:pos x="r" y="vc"/>
              </a:cxn>
            </a:cxnLst>
            <a:rect l="l" t="t" r="r" b="b"/>
            <a:pathLst>
              <a:path w="793" h="7410">
                <a:moveTo>
                  <a:pt x="494" y="0"/>
                </a:moveTo>
                <a:lnTo>
                  <a:pt x="793" y="0"/>
                </a:lnTo>
                <a:lnTo>
                  <a:pt x="793" y="7410"/>
                </a:lnTo>
                <a:lnTo>
                  <a:pt x="0" y="7410"/>
                </a:lnTo>
                <a:lnTo>
                  <a:pt x="0" y="6949"/>
                </a:lnTo>
                <a:lnTo>
                  <a:pt x="494" y="6949"/>
                </a:lnTo>
                <a:lnTo>
                  <a:pt x="494" y="0"/>
                </a:lnTo>
                <a:close/>
              </a:path>
            </a:pathLst>
          </a:custGeom>
          <a:gradFill>
            <a:gsLst>
              <a:gs pos="0">
                <a:schemeClr val="accent1">
                  <a:lumMod val="50000"/>
                  <a:alpha val="32000"/>
                </a:schemeClr>
              </a:gs>
              <a:gs pos="83000">
                <a:schemeClr val="accent1">
                  <a:lumMod val="50000"/>
                  <a:alpha val="0"/>
                </a:schemeClr>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endParaRPr>
              <a:latin typeface="Arial" panose="020B0604020202020204" pitchFamily="34" charset="0"/>
              <a:ea typeface="微软雅黑" panose="020B0503020204020204" charset="-122"/>
            </a:endParaRPr>
          </a:p>
        </p:txBody>
      </p:sp>
      <p:sp>
        <p:nvSpPr>
          <p:cNvPr id="3" name="直角三角形 2"/>
          <p:cNvSpPr/>
          <p:nvPr>
            <p:custDataLst>
              <p:tags r:id="rId5"/>
            </p:custDataLst>
          </p:nvPr>
        </p:nvSpPr>
        <p:spPr>
          <a:xfrm flipV="1">
            <a:off x="5930900" y="5886450"/>
            <a:ext cx="322263" cy="290513"/>
          </a:xfrm>
          <a:prstGeom prst="rtTriangle">
            <a:avLst/>
          </a:prstGeom>
          <a:solidFill>
            <a:schemeClr val="accent1">
              <a:alpha val="53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a:endParaRPr lang="zh-CN" altLang="en-US">
              <a:solidFill>
                <a:srgbClr val="FFFFFF"/>
              </a:solidFill>
              <a:latin typeface="汉仪书宋二简" panose="02010600000101010101" charset="-122"/>
              <a:ea typeface="汉仪书宋二简" panose="02010600000101010101" charset="-122"/>
              <a:sym typeface="汉仪书宋二简" panose="02010600000101010101" charset="-122"/>
            </a:endParaRPr>
          </a:p>
        </p:txBody>
      </p:sp>
      <p:sp>
        <p:nvSpPr>
          <p:cNvPr id="4" name="文本框 3"/>
          <p:cNvSpPr txBox="1"/>
          <p:nvPr>
            <p:custDataLst>
              <p:tags r:id="rId6"/>
            </p:custDataLst>
          </p:nvPr>
        </p:nvSpPr>
        <p:spPr>
          <a:xfrm>
            <a:off x="1833563" y="1719263"/>
            <a:ext cx="3989388" cy="1044575"/>
          </a:xfrm>
          <a:prstGeom prst="rect">
            <a:avLst/>
          </a:prstGeom>
          <a:noFill/>
        </p:spPr>
        <p:txBody>
          <a:bodyPr wrap="square" lIns="0" tIns="0" rIns="0" bIns="0" rtlCol="0" anchor="ctr" anchorCtr="0"/>
          <a:p>
            <a:pPr fontAlgn="ctr">
              <a:lnSpc>
                <a:spcPct val="150000"/>
              </a:lnSpc>
            </a:pPr>
            <a:r>
              <a:rPr lang="zh-CN" altLang="en-US" sz="1600" dirty="0">
                <a:solidFill>
                  <a:srgbClr val="262626"/>
                </a:solidFill>
                <a:latin typeface="汉仪书宋二简" panose="02010600000101010101" charset="-122"/>
                <a:ea typeface="微软雅黑" panose="020B0503020204020204" charset="-122"/>
                <a:cs typeface="汉仪书宋二简" panose="02010600000101010101" charset="-122"/>
                <a:sym typeface="汉仪书宋二简" panose="02010600000101010101" charset="-122"/>
              </a:rPr>
              <a:t>获取信贷资金和商业信用</a:t>
            </a:r>
            <a:endParaRPr lang="zh-CN" altLang="en-US" sz="1600" dirty="0">
              <a:solidFill>
                <a:srgbClr val="262626"/>
              </a:solidFill>
              <a:latin typeface="汉仪书宋二简" panose="02010600000101010101" charset="-122"/>
              <a:ea typeface="汉仪书宋二简" panose="02010600000101010101" charset="-122"/>
              <a:sym typeface="汉仪书宋二简" panose="02010600000101010101" charset="-122"/>
            </a:endParaRPr>
          </a:p>
        </p:txBody>
      </p:sp>
      <p:sp>
        <p:nvSpPr>
          <p:cNvPr id="21" name="文本框 20"/>
          <p:cNvSpPr txBox="1"/>
          <p:nvPr>
            <p:custDataLst>
              <p:tags r:id="rId7"/>
            </p:custDataLst>
          </p:nvPr>
        </p:nvSpPr>
        <p:spPr>
          <a:xfrm>
            <a:off x="1058545" y="1942834"/>
            <a:ext cx="657225" cy="742950"/>
          </a:xfrm>
          <a:prstGeom prst="rect">
            <a:avLst/>
          </a:prstGeom>
          <a:noFill/>
        </p:spPr>
        <p:txBody>
          <a:bodyPr wrap="square" lIns="0" tIns="36195" rIns="0" bIns="0" rtlCol="0" anchor="ctr" anchorCtr="0">
            <a:normAutofit/>
          </a:bodyPr>
          <a:p>
            <a:pPr algn="ctr" fontAlgn="ctr"/>
            <a:r>
              <a:rPr lang="en-US" altLang="zh-CN" sz="2800" b="1" noProof="1" dirty="0">
                <a:gradFill>
                  <a:gsLst>
                    <a:gs pos="0">
                      <a:schemeClr val="accent1">
                        <a:alpha val="50000"/>
                      </a:schemeClr>
                    </a:gs>
                    <a:gs pos="94000">
                      <a:schemeClr val="accent1">
                        <a:alpha val="50000"/>
                      </a:schemeClr>
                    </a:gs>
                  </a:gsLst>
                  <a:lin ang="5400000" scaled="0"/>
                </a:gradFill>
                <a:latin typeface="+mj-lt"/>
                <a:ea typeface="+mj-lt"/>
                <a:cs typeface="+mn-cs"/>
                <a:sym typeface="+mn-ea"/>
              </a:rPr>
              <a:t>01</a:t>
            </a:r>
            <a:endParaRPr lang="en-US" altLang="zh-CN" sz="2800" b="1" noProof="1" dirty="0">
              <a:gradFill>
                <a:gsLst>
                  <a:gs pos="0">
                    <a:schemeClr val="accent1">
                      <a:alpha val="50000"/>
                    </a:schemeClr>
                  </a:gs>
                  <a:gs pos="94000">
                    <a:schemeClr val="accent1">
                      <a:alpha val="50000"/>
                    </a:schemeClr>
                  </a:gs>
                </a:gsLst>
                <a:lin ang="5400000" scaled="0"/>
              </a:gradFill>
              <a:latin typeface="+mj-lt"/>
              <a:ea typeface="+mj-lt"/>
              <a:sym typeface="+mn-ea"/>
            </a:endParaRPr>
          </a:p>
        </p:txBody>
      </p:sp>
      <p:sp>
        <p:nvSpPr>
          <p:cNvPr id="5" name="文本框 4"/>
          <p:cNvSpPr txBox="1"/>
          <p:nvPr>
            <p:custDataLst>
              <p:tags r:id="rId8"/>
            </p:custDataLst>
          </p:nvPr>
        </p:nvSpPr>
        <p:spPr>
          <a:xfrm>
            <a:off x="1833563" y="2968625"/>
            <a:ext cx="3989388" cy="1044575"/>
          </a:xfrm>
          <a:prstGeom prst="rect">
            <a:avLst/>
          </a:prstGeom>
          <a:noFill/>
        </p:spPr>
        <p:txBody>
          <a:bodyPr wrap="square" lIns="0" tIns="0" rIns="0" bIns="0" rtlCol="0" anchor="ctr" anchorCtr="0"/>
          <a:p>
            <a:pPr fontAlgn="ctr">
              <a:lnSpc>
                <a:spcPct val="150000"/>
              </a:lnSpc>
            </a:pPr>
            <a:r>
              <a:rPr lang="zh-CN" altLang="en-US" sz="1600" dirty="0">
                <a:solidFill>
                  <a:srgbClr val="262626"/>
                </a:solidFill>
                <a:latin typeface="汉仪书宋二简" panose="02010600000101010101" charset="-122"/>
                <a:ea typeface="微软雅黑" panose="020B0503020204020204" charset="-122"/>
                <a:cs typeface="汉仪书宋二简" panose="02010600000101010101" charset="-122"/>
                <a:sym typeface="汉仪书宋二简" panose="02010600000101010101" charset="-122"/>
              </a:rPr>
              <a:t>发行股票早日上市</a:t>
            </a:r>
            <a:endParaRPr lang="zh-CN" altLang="en-US" sz="1600" dirty="0">
              <a:solidFill>
                <a:srgbClr val="262626"/>
              </a:solidFill>
              <a:latin typeface="汉仪书宋二简" panose="02010600000101010101" charset="-122"/>
              <a:ea typeface="汉仪书宋二简" panose="02010600000101010101" charset="-122"/>
              <a:sym typeface="汉仪书宋二简" panose="02010600000101010101" charset="-122"/>
            </a:endParaRPr>
          </a:p>
        </p:txBody>
      </p:sp>
      <p:sp>
        <p:nvSpPr>
          <p:cNvPr id="6" name="文本框 5"/>
          <p:cNvSpPr txBox="1"/>
          <p:nvPr>
            <p:custDataLst>
              <p:tags r:id="rId9"/>
            </p:custDataLst>
          </p:nvPr>
        </p:nvSpPr>
        <p:spPr>
          <a:xfrm>
            <a:off x="1058545" y="3191879"/>
            <a:ext cx="657225" cy="742950"/>
          </a:xfrm>
          <a:prstGeom prst="rect">
            <a:avLst/>
          </a:prstGeom>
          <a:noFill/>
        </p:spPr>
        <p:txBody>
          <a:bodyPr wrap="square" lIns="0" tIns="36195" rIns="0" bIns="0" rtlCol="0" anchor="ctr" anchorCtr="0">
            <a:normAutofit/>
          </a:bodyPr>
          <a:p>
            <a:pPr algn="ctr" fontAlgn="ctr"/>
            <a:r>
              <a:rPr lang="en-US" altLang="zh-CN" sz="2800" b="1" noProof="1" dirty="0">
                <a:gradFill>
                  <a:gsLst>
                    <a:gs pos="0">
                      <a:schemeClr val="accent2">
                        <a:alpha val="50000"/>
                      </a:schemeClr>
                    </a:gs>
                    <a:gs pos="94000">
                      <a:schemeClr val="accent2">
                        <a:alpha val="50000"/>
                      </a:schemeClr>
                    </a:gs>
                  </a:gsLst>
                  <a:lin ang="5400000" scaled="0"/>
                </a:gradFill>
                <a:latin typeface="+mj-lt"/>
                <a:ea typeface="+mj-lt"/>
                <a:cs typeface="+mn-cs"/>
                <a:sym typeface="+mn-ea"/>
              </a:rPr>
              <a:t>02</a:t>
            </a:r>
            <a:endParaRPr lang="en-US" altLang="zh-CN" sz="2800" b="1" noProof="1" dirty="0">
              <a:gradFill>
                <a:gsLst>
                  <a:gs pos="0">
                    <a:schemeClr val="accent2">
                      <a:alpha val="50000"/>
                    </a:schemeClr>
                  </a:gs>
                  <a:gs pos="94000">
                    <a:schemeClr val="accent2">
                      <a:alpha val="50000"/>
                    </a:schemeClr>
                  </a:gs>
                </a:gsLst>
                <a:lin ang="5400000" scaled="0"/>
              </a:gradFill>
              <a:latin typeface="+mj-lt"/>
              <a:ea typeface="+mj-lt"/>
              <a:sym typeface="+mn-ea"/>
            </a:endParaRPr>
          </a:p>
        </p:txBody>
      </p:sp>
      <p:sp>
        <p:nvSpPr>
          <p:cNvPr id="9" name="文本框 8"/>
          <p:cNvSpPr txBox="1"/>
          <p:nvPr>
            <p:custDataLst>
              <p:tags r:id="rId10"/>
            </p:custDataLst>
          </p:nvPr>
        </p:nvSpPr>
        <p:spPr>
          <a:xfrm>
            <a:off x="1833563" y="4217988"/>
            <a:ext cx="3989388" cy="1044575"/>
          </a:xfrm>
          <a:prstGeom prst="rect">
            <a:avLst/>
          </a:prstGeom>
          <a:noFill/>
        </p:spPr>
        <p:txBody>
          <a:bodyPr wrap="square" lIns="0" tIns="0" rIns="0" bIns="0" rtlCol="0" anchor="ctr" anchorCtr="0"/>
          <a:p>
            <a:pPr fontAlgn="ctr">
              <a:lnSpc>
                <a:spcPct val="150000"/>
              </a:lnSpc>
            </a:pPr>
            <a:r>
              <a:rPr lang="zh-CN" altLang="en-US" sz="1600" dirty="0">
                <a:solidFill>
                  <a:srgbClr val="262626"/>
                </a:solidFill>
                <a:latin typeface="汉仪书宋二简" panose="02010600000101010101" charset="-122"/>
                <a:ea typeface="微软雅黑" panose="020B0503020204020204" charset="-122"/>
                <a:cs typeface="汉仪书宋二简" panose="02010600000101010101" charset="-122"/>
                <a:sym typeface="汉仪书宋二简" panose="02010600000101010101" charset="-122"/>
              </a:rPr>
              <a:t>逃避税款</a:t>
            </a:r>
            <a:endParaRPr lang="zh-CN" altLang="en-US" sz="1600" dirty="0">
              <a:solidFill>
                <a:srgbClr val="262626"/>
              </a:solidFill>
              <a:latin typeface="汉仪书宋二简" panose="02010600000101010101" charset="-122"/>
              <a:ea typeface="汉仪书宋二简" panose="02010600000101010101" charset="-122"/>
              <a:sym typeface="汉仪书宋二简" panose="02010600000101010101" charset="-122"/>
            </a:endParaRPr>
          </a:p>
        </p:txBody>
      </p:sp>
      <p:sp>
        <p:nvSpPr>
          <p:cNvPr id="10" name="文本框 9"/>
          <p:cNvSpPr txBox="1"/>
          <p:nvPr>
            <p:custDataLst>
              <p:tags r:id="rId11"/>
            </p:custDataLst>
          </p:nvPr>
        </p:nvSpPr>
        <p:spPr>
          <a:xfrm>
            <a:off x="1058545" y="4440924"/>
            <a:ext cx="657225" cy="742950"/>
          </a:xfrm>
          <a:prstGeom prst="rect">
            <a:avLst/>
          </a:prstGeom>
          <a:noFill/>
        </p:spPr>
        <p:txBody>
          <a:bodyPr wrap="square" lIns="0" tIns="36195" rIns="0" bIns="0" rtlCol="0" anchor="ctr" anchorCtr="0">
            <a:normAutofit/>
          </a:bodyPr>
          <a:p>
            <a:pPr algn="ctr" fontAlgn="ctr"/>
            <a:r>
              <a:rPr lang="en-US" altLang="zh-CN" sz="2800" b="1" noProof="1" dirty="0">
                <a:gradFill>
                  <a:gsLst>
                    <a:gs pos="0">
                      <a:schemeClr val="accent3">
                        <a:alpha val="50000"/>
                      </a:schemeClr>
                    </a:gs>
                    <a:gs pos="94000">
                      <a:schemeClr val="accent3">
                        <a:alpha val="50000"/>
                      </a:schemeClr>
                    </a:gs>
                  </a:gsLst>
                  <a:lin ang="5400000" scaled="0"/>
                </a:gradFill>
                <a:latin typeface="+mj-lt"/>
                <a:ea typeface="+mj-lt"/>
                <a:cs typeface="+mn-cs"/>
                <a:sym typeface="+mn-ea"/>
              </a:rPr>
              <a:t>03</a:t>
            </a:r>
            <a:endParaRPr lang="en-US" altLang="zh-CN" sz="2800" b="1" noProof="1" dirty="0">
              <a:gradFill>
                <a:gsLst>
                  <a:gs pos="0">
                    <a:schemeClr val="accent3">
                      <a:alpha val="50000"/>
                    </a:schemeClr>
                  </a:gs>
                  <a:gs pos="94000">
                    <a:schemeClr val="accent3">
                      <a:alpha val="50000"/>
                    </a:schemeClr>
                  </a:gs>
                </a:gsLst>
                <a:lin ang="5400000" scaled="0"/>
              </a:gradFill>
              <a:latin typeface="+mj-lt"/>
              <a:ea typeface="+mj-lt"/>
              <a:sym typeface="+mn-ea"/>
            </a:endParaRPr>
          </a:p>
        </p:txBody>
      </p:sp>
      <p:sp>
        <p:nvSpPr>
          <p:cNvPr id="11" name="文本框 10"/>
          <p:cNvSpPr txBox="1"/>
          <p:nvPr>
            <p:custDataLst>
              <p:tags r:id="rId12"/>
            </p:custDataLst>
          </p:nvPr>
        </p:nvSpPr>
        <p:spPr>
          <a:xfrm>
            <a:off x="7153275" y="2281238"/>
            <a:ext cx="3989388" cy="1465263"/>
          </a:xfrm>
          <a:prstGeom prst="rect">
            <a:avLst/>
          </a:prstGeom>
          <a:noFill/>
        </p:spPr>
        <p:txBody>
          <a:bodyPr wrap="square" lIns="0" tIns="0" rIns="0" bIns="0" rtlCol="0" anchor="ctr" anchorCtr="0"/>
          <a:p>
            <a:pPr fontAlgn="ctr">
              <a:lnSpc>
                <a:spcPct val="150000"/>
              </a:lnSpc>
            </a:pPr>
            <a:r>
              <a:rPr lang="zh-CN" altLang="en-US" sz="1600" dirty="0">
                <a:solidFill>
                  <a:srgbClr val="262626"/>
                </a:solidFill>
                <a:latin typeface="汉仪书宋二简" panose="02010600000101010101" charset="-122"/>
                <a:ea typeface="微软雅黑" panose="020B0503020204020204" charset="-122"/>
                <a:cs typeface="汉仪书宋二简" panose="02010600000101010101" charset="-122"/>
                <a:sym typeface="汉仪书宋二简" panose="02010600000101010101" charset="-122"/>
              </a:rPr>
              <a:t>操纵股价</a:t>
            </a:r>
            <a:endParaRPr lang="zh-CN" altLang="en-US" sz="1600" dirty="0">
              <a:solidFill>
                <a:srgbClr val="262626"/>
              </a:solidFill>
              <a:latin typeface="汉仪书宋二简" panose="02010600000101010101" charset="-122"/>
              <a:ea typeface="汉仪书宋二简" panose="02010600000101010101" charset="-122"/>
              <a:sym typeface="汉仪书宋二简" panose="02010600000101010101" charset="-122"/>
            </a:endParaRPr>
          </a:p>
        </p:txBody>
      </p:sp>
      <p:sp>
        <p:nvSpPr>
          <p:cNvPr id="12" name="文本框 11"/>
          <p:cNvSpPr txBox="1"/>
          <p:nvPr>
            <p:custDataLst>
              <p:tags r:id="rId13"/>
            </p:custDataLst>
          </p:nvPr>
        </p:nvSpPr>
        <p:spPr>
          <a:xfrm>
            <a:off x="6336030" y="2714359"/>
            <a:ext cx="689610" cy="742950"/>
          </a:xfrm>
          <a:prstGeom prst="rect">
            <a:avLst/>
          </a:prstGeom>
          <a:noFill/>
        </p:spPr>
        <p:txBody>
          <a:bodyPr wrap="square" lIns="0" tIns="36195" rIns="0" bIns="0" rtlCol="0" anchor="ctr" anchorCtr="0">
            <a:normAutofit/>
          </a:bodyPr>
          <a:p>
            <a:pPr algn="ctr" fontAlgn="ctr"/>
            <a:r>
              <a:rPr lang="en-US" altLang="zh-CN" sz="2800" b="1" noProof="1" dirty="0">
                <a:gradFill>
                  <a:gsLst>
                    <a:gs pos="0">
                      <a:schemeClr val="accent4">
                        <a:alpha val="50000"/>
                      </a:schemeClr>
                    </a:gs>
                    <a:gs pos="94000">
                      <a:schemeClr val="accent4">
                        <a:alpha val="50000"/>
                      </a:schemeClr>
                    </a:gs>
                  </a:gsLst>
                  <a:lin ang="5400000" scaled="0"/>
                </a:gradFill>
                <a:latin typeface="+mj-lt"/>
                <a:ea typeface="+mj-lt"/>
                <a:cs typeface="+mn-cs"/>
                <a:sym typeface="+mn-ea"/>
              </a:rPr>
              <a:t>04</a:t>
            </a:r>
            <a:endParaRPr lang="en-US" altLang="zh-CN" sz="2800" b="1" noProof="1" dirty="0">
              <a:gradFill>
                <a:gsLst>
                  <a:gs pos="0">
                    <a:schemeClr val="accent4">
                      <a:alpha val="50000"/>
                    </a:schemeClr>
                  </a:gs>
                  <a:gs pos="94000">
                    <a:schemeClr val="accent4">
                      <a:alpha val="50000"/>
                    </a:schemeClr>
                  </a:gs>
                </a:gsLst>
                <a:lin ang="5400000" scaled="0"/>
              </a:gradFill>
              <a:latin typeface="+mj-lt"/>
              <a:ea typeface="+mj-lt"/>
              <a:sym typeface="+mn-ea"/>
            </a:endParaRPr>
          </a:p>
        </p:txBody>
      </p:sp>
      <p:sp>
        <p:nvSpPr>
          <p:cNvPr id="13" name="文本框 12"/>
          <p:cNvSpPr txBox="1"/>
          <p:nvPr>
            <p:custDataLst>
              <p:tags r:id="rId14"/>
            </p:custDataLst>
          </p:nvPr>
        </p:nvSpPr>
        <p:spPr>
          <a:xfrm>
            <a:off x="7153275" y="3900488"/>
            <a:ext cx="3989388" cy="1465263"/>
          </a:xfrm>
          <a:prstGeom prst="rect">
            <a:avLst/>
          </a:prstGeom>
          <a:noFill/>
        </p:spPr>
        <p:txBody>
          <a:bodyPr wrap="square" lIns="0" tIns="0" rIns="0" bIns="0" rtlCol="0" anchor="ctr" anchorCtr="0"/>
          <a:p>
            <a:pPr fontAlgn="ctr">
              <a:lnSpc>
                <a:spcPct val="150000"/>
              </a:lnSpc>
            </a:pPr>
            <a:r>
              <a:rPr lang="zh-CN" altLang="en-US" sz="1600" dirty="0">
                <a:solidFill>
                  <a:srgbClr val="262626"/>
                </a:solidFill>
                <a:latin typeface="汉仪书宋二简" panose="02010600000101010101" charset="-122"/>
                <a:ea typeface="微软雅黑" panose="020B0503020204020204" charset="-122"/>
                <a:cs typeface="汉仪书宋二简" panose="02010600000101010101" charset="-122"/>
                <a:sym typeface="汉仪书宋二简" panose="02010600000101010101" charset="-122"/>
              </a:rPr>
              <a:t>个人的政治企图。</a:t>
            </a:r>
            <a:endParaRPr lang="zh-CN" altLang="en-US" sz="1600" dirty="0">
              <a:solidFill>
                <a:srgbClr val="262626"/>
              </a:solidFill>
              <a:latin typeface="汉仪书宋二简" panose="02010600000101010101" charset="-122"/>
              <a:ea typeface="汉仪书宋二简" panose="02010600000101010101" charset="-122"/>
              <a:sym typeface="汉仪书宋二简" panose="02010600000101010101" charset="-122"/>
            </a:endParaRPr>
          </a:p>
        </p:txBody>
      </p:sp>
      <p:sp>
        <p:nvSpPr>
          <p:cNvPr id="14" name="文本框 13"/>
          <p:cNvSpPr txBox="1"/>
          <p:nvPr>
            <p:custDataLst>
              <p:tags r:id="rId15"/>
            </p:custDataLst>
          </p:nvPr>
        </p:nvSpPr>
        <p:spPr>
          <a:xfrm>
            <a:off x="6336030" y="4334244"/>
            <a:ext cx="689610" cy="742950"/>
          </a:xfrm>
          <a:prstGeom prst="rect">
            <a:avLst/>
          </a:prstGeom>
          <a:noFill/>
        </p:spPr>
        <p:txBody>
          <a:bodyPr wrap="square" lIns="0" tIns="36195" rIns="0" bIns="0" rtlCol="0" anchor="ctr" anchorCtr="0">
            <a:normAutofit/>
          </a:bodyPr>
          <a:p>
            <a:pPr algn="ctr" fontAlgn="ctr"/>
            <a:r>
              <a:rPr lang="en-US" altLang="zh-CN" sz="2800" b="1" noProof="1" dirty="0">
                <a:gradFill>
                  <a:gsLst>
                    <a:gs pos="0">
                      <a:schemeClr val="accent5">
                        <a:alpha val="50000"/>
                      </a:schemeClr>
                    </a:gs>
                    <a:gs pos="94000">
                      <a:schemeClr val="accent5">
                        <a:alpha val="50000"/>
                      </a:schemeClr>
                    </a:gs>
                  </a:gsLst>
                  <a:lin ang="5400000" scaled="0"/>
                </a:gradFill>
                <a:latin typeface="+mj-lt"/>
                <a:ea typeface="+mj-lt"/>
                <a:cs typeface="+mn-cs"/>
                <a:sym typeface="+mn-ea"/>
              </a:rPr>
              <a:t>05</a:t>
            </a:r>
            <a:endParaRPr lang="en-US" altLang="zh-CN" sz="2800" b="1" noProof="1" dirty="0">
              <a:gradFill>
                <a:gsLst>
                  <a:gs pos="0">
                    <a:schemeClr val="accent5">
                      <a:alpha val="50000"/>
                    </a:schemeClr>
                  </a:gs>
                  <a:gs pos="94000">
                    <a:schemeClr val="accent5">
                      <a:alpha val="50000"/>
                    </a:schemeClr>
                  </a:gs>
                </a:gsLst>
                <a:lin ang="5400000" scaled="0"/>
              </a:gradFill>
              <a:latin typeface="+mj-lt"/>
              <a:ea typeface="+mj-lt"/>
              <a:sym typeface="+mn-ea"/>
            </a:endParaRPr>
          </a:p>
        </p:txBody>
      </p:sp>
    </p:spTree>
    <p:custDataLst>
      <p:tags r:id="rId16"/>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custDataLst>
              <p:tags r:id="rId1"/>
            </p:custDataLst>
          </p:nvPr>
        </p:nvSpPr>
        <p:spPr>
          <a:xfrm>
            <a:off x="5213350" y="3779838"/>
            <a:ext cx="1652588" cy="1651000"/>
          </a:xfrm>
          <a:prstGeom prst="ellipse">
            <a:avLst/>
          </a:prstGeom>
          <a:noFill/>
          <a:ln w="6350">
            <a:solidFill>
              <a:schemeClr val="tx1">
                <a:lumMod val="65000"/>
                <a:lumOff val="35000"/>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fontAlgn="auto">
              <a:lnSpc>
                <a:spcPct val="130000"/>
              </a:lnSpc>
              <a:spcBef>
                <a:spcPts val="0"/>
              </a:spcBef>
              <a:spcAft>
                <a:spcPts val="0"/>
              </a:spcAft>
              <a:buClrTx/>
              <a:buSzTx/>
              <a:buFontTx/>
            </a:pPr>
            <a:endParaRPr lang="zh-CN" altLang="en-US" strike="noStrike" noProof="1">
              <a:solidFill>
                <a:schemeClr val="lt1"/>
              </a:solidFill>
              <a:sym typeface="+mn-ea"/>
            </a:endParaRPr>
          </a:p>
        </p:txBody>
      </p:sp>
      <p:sp>
        <p:nvSpPr>
          <p:cNvPr id="6" name="弧形 5"/>
          <p:cNvSpPr/>
          <p:nvPr>
            <p:custDataLst>
              <p:tags r:id="rId2"/>
            </p:custDataLst>
          </p:nvPr>
        </p:nvSpPr>
        <p:spPr>
          <a:xfrm>
            <a:off x="4298950" y="2874963"/>
            <a:ext cx="3481388" cy="3481388"/>
          </a:xfrm>
          <a:prstGeom prst="arc">
            <a:avLst>
              <a:gd name="adj1" fmla="val 17283238"/>
              <a:gd name="adj2" fmla="val 301686"/>
            </a:avLst>
          </a:prstGeom>
          <a:ln>
            <a:solidFill>
              <a:schemeClr val="tx1">
                <a:lumMod val="65000"/>
                <a:lumOff val="35000"/>
                <a:alpha val="25000"/>
              </a:schemeClr>
            </a:solidFill>
            <a:tailEnd type="ova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endParaRPr lang="zh-CN" altLang="en-US" strike="noStrike" noProof="1">
              <a:solidFill>
                <a:schemeClr val="tx1"/>
              </a:solidFill>
            </a:endParaRPr>
          </a:p>
        </p:txBody>
      </p:sp>
      <p:sp>
        <p:nvSpPr>
          <p:cNvPr id="30" name="弧形 29"/>
          <p:cNvSpPr/>
          <p:nvPr>
            <p:custDataLst>
              <p:tags r:id="rId3"/>
            </p:custDataLst>
          </p:nvPr>
        </p:nvSpPr>
        <p:spPr>
          <a:xfrm rot="11880000">
            <a:off x="4308475" y="2876550"/>
            <a:ext cx="3481388" cy="3481388"/>
          </a:xfrm>
          <a:prstGeom prst="arc">
            <a:avLst>
              <a:gd name="adj1" fmla="val 12533615"/>
              <a:gd name="adj2" fmla="val 17184069"/>
            </a:avLst>
          </a:prstGeom>
          <a:ln>
            <a:solidFill>
              <a:schemeClr val="tx1">
                <a:lumMod val="65000"/>
                <a:lumOff val="35000"/>
                <a:alpha val="25000"/>
              </a:schemeClr>
            </a:solidFill>
            <a:tailEnd type="ova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endParaRPr lang="zh-CN" altLang="en-US" strike="noStrike" noProof="1">
              <a:solidFill>
                <a:schemeClr val="tx1"/>
              </a:solidFill>
            </a:endParaRPr>
          </a:p>
        </p:txBody>
      </p:sp>
      <p:sp>
        <p:nvSpPr>
          <p:cNvPr id="7" name="弧形 6"/>
          <p:cNvSpPr/>
          <p:nvPr>
            <p:custDataLst>
              <p:tags r:id="rId4"/>
            </p:custDataLst>
          </p:nvPr>
        </p:nvSpPr>
        <p:spPr>
          <a:xfrm rot="16500000">
            <a:off x="4310063" y="2876550"/>
            <a:ext cx="3481388" cy="3481388"/>
          </a:xfrm>
          <a:prstGeom prst="arc">
            <a:avLst>
              <a:gd name="adj1" fmla="val 15158834"/>
              <a:gd name="adj2" fmla="val 19822435"/>
            </a:avLst>
          </a:prstGeom>
          <a:ln>
            <a:solidFill>
              <a:schemeClr val="tx1">
                <a:lumMod val="65000"/>
                <a:lumOff val="35000"/>
                <a:alpha val="25000"/>
              </a:schemeClr>
            </a:solidFill>
            <a:tailEnd type="ova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endParaRPr lang="zh-CN" altLang="en-US" strike="noStrike" noProof="1">
              <a:solidFill>
                <a:schemeClr val="tx1"/>
              </a:solidFill>
            </a:endParaRPr>
          </a:p>
        </p:txBody>
      </p:sp>
      <p:sp>
        <p:nvSpPr>
          <p:cNvPr id="9" name="椭圆 8"/>
          <p:cNvSpPr/>
          <p:nvPr>
            <p:custDataLst>
              <p:tags r:id="rId5"/>
            </p:custDataLst>
          </p:nvPr>
        </p:nvSpPr>
        <p:spPr>
          <a:xfrm>
            <a:off x="6975475" y="4926013"/>
            <a:ext cx="1112838" cy="1112838"/>
          </a:xfrm>
          <a:prstGeom prst="ellipse">
            <a:avLst/>
          </a:prstGeom>
          <a:noFill/>
          <a:ln w="6350">
            <a:solidFill>
              <a:schemeClr val="tx1">
                <a:lumMod val="65000"/>
                <a:lumOff val="35000"/>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fontAlgn="auto">
              <a:buClrTx/>
              <a:buSzTx/>
              <a:buFontTx/>
            </a:pPr>
            <a:endParaRPr lang="zh-CN" altLang="en-US" strike="noStrike" noProof="1">
              <a:solidFill>
                <a:schemeClr val="lt1"/>
              </a:solidFill>
              <a:sym typeface="+mn-ea"/>
            </a:endParaRPr>
          </a:p>
        </p:txBody>
      </p:sp>
      <p:sp>
        <p:nvSpPr>
          <p:cNvPr id="12" name="任意多边形: 形状 42"/>
          <p:cNvSpPr/>
          <p:nvPr>
            <p:custDataLst>
              <p:tags r:id="rId6"/>
            </p:custDataLst>
          </p:nvPr>
        </p:nvSpPr>
        <p:spPr>
          <a:xfrm>
            <a:off x="7091363" y="5041900"/>
            <a:ext cx="882650" cy="882650"/>
          </a:xfrm>
          <a:custGeom>
            <a:avLst/>
            <a:gdLst>
              <a:gd name="connsiteX0" fmla="*/ 0 w 1075272"/>
              <a:gd name="connsiteY0" fmla="*/ 537636 h 1075272"/>
              <a:gd name="connsiteX1" fmla="*/ 537636 w 1075272"/>
              <a:gd name="connsiteY1" fmla="*/ 0 h 1075272"/>
              <a:gd name="connsiteX2" fmla="*/ 1075272 w 1075272"/>
              <a:gd name="connsiteY2" fmla="*/ 537636 h 1075272"/>
              <a:gd name="connsiteX3" fmla="*/ 537636 w 1075272"/>
              <a:gd name="connsiteY3" fmla="*/ 1075272 h 1075272"/>
              <a:gd name="connsiteX4" fmla="*/ 0 w 1075272"/>
              <a:gd name="connsiteY4" fmla="*/ 537636 h 1075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272" h="1075272">
                <a:moveTo>
                  <a:pt x="0" y="537636"/>
                </a:moveTo>
                <a:cubicBezTo>
                  <a:pt x="0" y="240708"/>
                  <a:pt x="240708" y="0"/>
                  <a:pt x="537636" y="0"/>
                </a:cubicBezTo>
                <a:cubicBezTo>
                  <a:pt x="834564" y="0"/>
                  <a:pt x="1075272" y="240708"/>
                  <a:pt x="1075272" y="537636"/>
                </a:cubicBezTo>
                <a:cubicBezTo>
                  <a:pt x="1075272" y="834564"/>
                  <a:pt x="834564" y="1075272"/>
                  <a:pt x="537636" y="1075272"/>
                </a:cubicBezTo>
                <a:cubicBezTo>
                  <a:pt x="240708" y="1075272"/>
                  <a:pt x="0" y="834564"/>
                  <a:pt x="0" y="537636"/>
                </a:cubicBezTo>
                <a:close/>
              </a:path>
            </a:pathLst>
          </a:custGeom>
          <a:gradFill>
            <a:gsLst>
              <a:gs pos="0">
                <a:schemeClr val="accent2">
                  <a:lumMod val="60000"/>
                  <a:lumOff val="40000"/>
                  <a:alpha val="100000"/>
                </a:schemeClr>
              </a:gs>
              <a:gs pos="71000">
                <a:schemeClr val="accent2">
                  <a:alpha val="100000"/>
                </a:schemeClr>
              </a:gs>
            </a:gsLst>
            <a:lin ang="2700000" scaled="0"/>
          </a:gradFill>
          <a:ln>
            <a:noFill/>
          </a:ln>
          <a:effectLst>
            <a:outerShdw blurRad="50800" dist="38100" dir="8100000" algn="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14400" fontAlgn="auto"/>
            <a:endParaRPr lang="zh-CN" altLang="en-US" strike="noStrike" noProof="1" dirty="0">
              <a:solidFill>
                <a:schemeClr val="lt1"/>
              </a:solidFill>
            </a:endParaRPr>
          </a:p>
        </p:txBody>
      </p:sp>
      <p:sp>
        <p:nvSpPr>
          <p:cNvPr id="13" name="任意多边形: 形状 39"/>
          <p:cNvSpPr>
            <a:spLocks noChangeAspect="1"/>
          </p:cNvSpPr>
          <p:nvPr>
            <p:custDataLst>
              <p:tags r:id="rId7"/>
            </p:custDataLst>
          </p:nvPr>
        </p:nvSpPr>
        <p:spPr>
          <a:xfrm>
            <a:off x="5365750" y="3932238"/>
            <a:ext cx="1343025" cy="1343025"/>
          </a:xfrm>
          <a:custGeom>
            <a:avLst/>
            <a:gdLst>
              <a:gd name="connsiteX0" fmla="*/ 0 w 1536103"/>
              <a:gd name="connsiteY0" fmla="*/ 768052 h 1536103"/>
              <a:gd name="connsiteX1" fmla="*/ 768052 w 1536103"/>
              <a:gd name="connsiteY1" fmla="*/ 0 h 1536103"/>
              <a:gd name="connsiteX2" fmla="*/ 1536104 w 1536103"/>
              <a:gd name="connsiteY2" fmla="*/ 768052 h 1536103"/>
              <a:gd name="connsiteX3" fmla="*/ 768052 w 1536103"/>
              <a:gd name="connsiteY3" fmla="*/ 1536104 h 1536103"/>
              <a:gd name="connsiteX4" fmla="*/ 0 w 1536103"/>
              <a:gd name="connsiteY4" fmla="*/ 768052 h 1536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103" h="1536103">
                <a:moveTo>
                  <a:pt x="0" y="768052"/>
                </a:moveTo>
                <a:cubicBezTo>
                  <a:pt x="0" y="343869"/>
                  <a:pt x="343869" y="0"/>
                  <a:pt x="768052" y="0"/>
                </a:cubicBezTo>
                <a:cubicBezTo>
                  <a:pt x="1192235" y="0"/>
                  <a:pt x="1536104" y="343869"/>
                  <a:pt x="1536104" y="768052"/>
                </a:cubicBezTo>
                <a:cubicBezTo>
                  <a:pt x="1536104" y="1192235"/>
                  <a:pt x="1192235" y="1536104"/>
                  <a:pt x="768052" y="1536104"/>
                </a:cubicBezTo>
                <a:cubicBezTo>
                  <a:pt x="343869" y="1536104"/>
                  <a:pt x="0" y="1192235"/>
                  <a:pt x="0" y="768052"/>
                </a:cubicBezTo>
                <a:close/>
              </a:path>
            </a:pathLst>
          </a:custGeom>
          <a:gradFill>
            <a:gsLst>
              <a:gs pos="0">
                <a:schemeClr val="accent1">
                  <a:lumMod val="60000"/>
                  <a:lumOff val="40000"/>
                  <a:alpha val="100000"/>
                </a:schemeClr>
              </a:gs>
              <a:gs pos="71000">
                <a:schemeClr val="accent1">
                  <a:alpha val="100000"/>
                </a:schemeClr>
              </a:gs>
            </a:gsLst>
            <a:lin ang="2700000" scaled="0"/>
          </a:gradFill>
          <a:ln>
            <a:noFill/>
          </a:ln>
          <a:effectLst>
            <a:outerShdw blurRad="50800" dist="38100" dir="8100000" algn="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spcFirstLastPara="0" vertOverflow="overflow" horzOverflow="overflow" vert="horz" wrap="square" lIns="71755" tIns="71755" rIns="71755" bIns="71755" numCol="1" spcCol="0" rtlCol="0" fromWordArt="0" anchor="ctr" anchorCtr="0" forceAA="0" compatLnSpc="1"/>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a:lnSpc>
                <a:spcPct val="120000"/>
              </a:lnSpc>
              <a:spcBef>
                <a:spcPct val="0"/>
              </a:spcBef>
              <a:spcAft>
                <a:spcPct val="0"/>
              </a:spcAft>
            </a:pPr>
            <a:r>
              <a:rPr lang="zh-CN" altLang="en-US" sz="1600" b="1">
                <a:solidFill>
                  <a:srgbClr val="FFFFFF"/>
                </a:solidFill>
                <a:latin typeface="汉仪润圆-65简" panose="00020600040101010101" charset="-122"/>
                <a:ea typeface="汉仪润圆-65简" panose="00020600040101010101" charset="-122"/>
                <a:sym typeface="汉仪书宋二简" panose="02010600000101010101" charset="-122"/>
              </a:rPr>
              <a:t>添加</a:t>
            </a:r>
            <a:endParaRPr lang="zh-CN" altLang="en-US" sz="1600" b="1">
              <a:solidFill>
                <a:srgbClr val="FFFFFF"/>
              </a:solidFill>
              <a:latin typeface="汉仪润圆-65简" panose="00020600040101010101" charset="-122"/>
              <a:ea typeface="汉仪润圆-65简" panose="00020600040101010101" charset="-122"/>
              <a:sym typeface="汉仪书宋二简" panose="02010600000101010101" charset="-122"/>
            </a:endParaRPr>
          </a:p>
          <a:p>
            <a:pPr lvl="0" algn="ctr">
              <a:lnSpc>
                <a:spcPct val="120000"/>
              </a:lnSpc>
              <a:spcBef>
                <a:spcPct val="0"/>
              </a:spcBef>
              <a:spcAft>
                <a:spcPct val="0"/>
              </a:spcAft>
            </a:pPr>
            <a:r>
              <a:rPr lang="zh-CN" altLang="en-US" sz="1600" b="1">
                <a:solidFill>
                  <a:srgbClr val="FFFFFF"/>
                </a:solidFill>
                <a:latin typeface="汉仪润圆-65简" panose="00020600040101010101" charset="-122"/>
                <a:ea typeface="汉仪润圆-65简" panose="00020600040101010101" charset="-122"/>
                <a:sym typeface="汉仪书宋二简" panose="02010600000101010101" charset="-122"/>
              </a:rPr>
              <a:t>项标题</a:t>
            </a:r>
            <a:endParaRPr lang="zh-CN" altLang="en-US" sz="1600" b="1">
              <a:solidFill>
                <a:srgbClr val="FFFFFF"/>
              </a:solidFill>
              <a:latin typeface="汉仪润圆-65简" panose="00020600040101010101" charset="-122"/>
              <a:ea typeface="汉仪润圆-65简" panose="00020600040101010101" charset="-122"/>
              <a:sym typeface="汉仪书宋二简" panose="02010600000101010101" charset="-122"/>
            </a:endParaRPr>
          </a:p>
        </p:txBody>
      </p:sp>
      <p:sp>
        <p:nvSpPr>
          <p:cNvPr id="63" name="文本框 62"/>
          <p:cNvSpPr txBox="1"/>
          <p:nvPr>
            <p:custDataLst>
              <p:tags r:id="rId8"/>
            </p:custDataLst>
          </p:nvPr>
        </p:nvSpPr>
        <p:spPr>
          <a:xfrm>
            <a:off x="8242300" y="5235575"/>
            <a:ext cx="3151188" cy="958850"/>
          </a:xfrm>
          <a:prstGeom prst="rect">
            <a:avLst/>
          </a:prstGeom>
          <a:noFill/>
        </p:spPr>
        <p:txBody>
          <a:bodyPr wrap="square" lIns="0" tIns="0" rIns="0" bIns="0" rtlCol="0" anchor="t" anchorCtr="0"/>
          <a:p>
            <a:pPr>
              <a:lnSpc>
                <a:spcPct val="130000"/>
              </a:lnSpc>
            </a:pPr>
            <a:r>
              <a:rPr lang="zh-CN" altLang="en-US" sz="1400" dirty="0">
                <a:solidFill>
                  <a:srgbClr val="595959"/>
                </a:solidFill>
                <a:latin typeface="汉仪书宋二简" panose="02010600000101010101" charset="-122"/>
                <a:ea typeface="微软雅黑" panose="020B0503020204020204" charset="-122"/>
                <a:cs typeface="汉仪书宋二简" panose="02010600000101010101" charset="-122"/>
                <a:sym typeface="汉仪书宋二简" panose="02010600000101010101" charset="-122"/>
              </a:rPr>
              <a:t>(二)有效性</a:t>
            </a:r>
            <a:endParaRPr lang="zh-CN" altLang="en-US" sz="1400" dirty="0">
              <a:solidFill>
                <a:srgbClr val="595959"/>
              </a:solidFill>
              <a:latin typeface="汉仪书宋二简" panose="02010600000101010101" charset="-122"/>
              <a:ea typeface="汉仪书宋二简" panose="02010600000101010101" charset="-122"/>
              <a:sym typeface="汉仪书宋二简" panose="02010600000101010101" charset="-122"/>
            </a:endParaRPr>
          </a:p>
        </p:txBody>
      </p:sp>
      <p:sp>
        <p:nvSpPr>
          <p:cNvPr id="14" name="文本框 13"/>
          <p:cNvSpPr txBox="1"/>
          <p:nvPr>
            <p:custDataLst>
              <p:tags r:id="rId9"/>
            </p:custDataLst>
          </p:nvPr>
        </p:nvSpPr>
        <p:spPr>
          <a:xfrm>
            <a:off x="690563" y="5235575"/>
            <a:ext cx="3168650" cy="958850"/>
          </a:xfrm>
          <a:prstGeom prst="rect">
            <a:avLst/>
          </a:prstGeom>
          <a:noFill/>
        </p:spPr>
        <p:txBody>
          <a:bodyPr wrap="square" lIns="0" tIns="0" rIns="0" bIns="0" rtlCol="0" anchor="t" anchorCtr="0"/>
          <a:p>
            <a:pPr algn="r">
              <a:lnSpc>
                <a:spcPct val="130000"/>
              </a:lnSpc>
            </a:pPr>
            <a:r>
              <a:rPr lang="zh-CN" altLang="en-US" sz="1400" dirty="0">
                <a:solidFill>
                  <a:srgbClr val="595959"/>
                </a:solidFill>
                <a:latin typeface="汉仪书宋二简" panose="02010600000101010101" charset="-122"/>
                <a:ea typeface="微软雅黑" panose="020B0503020204020204" charset="-122"/>
                <a:cs typeface="汉仪书宋二简" panose="02010600000101010101" charset="-122"/>
                <a:sym typeface="汉仪书宋二简" panose="02010600000101010101" charset="-122"/>
              </a:rPr>
              <a:t>(三)充分性</a:t>
            </a:r>
            <a:endParaRPr lang="zh-CN" altLang="en-US" sz="1400" dirty="0">
              <a:solidFill>
                <a:srgbClr val="595959"/>
              </a:solidFill>
              <a:latin typeface="汉仪书宋二简" panose="02010600000101010101" charset="-122"/>
              <a:ea typeface="汉仪书宋二简" panose="02010600000101010101" charset="-122"/>
              <a:sym typeface="汉仪书宋二简" panose="02010600000101010101" charset="-122"/>
            </a:endParaRPr>
          </a:p>
        </p:txBody>
      </p:sp>
      <p:sp>
        <p:nvSpPr>
          <p:cNvPr id="15" name="椭圆 14"/>
          <p:cNvSpPr/>
          <p:nvPr>
            <p:custDataLst>
              <p:tags r:id="rId10"/>
            </p:custDataLst>
          </p:nvPr>
        </p:nvSpPr>
        <p:spPr>
          <a:xfrm>
            <a:off x="5483225" y="2306638"/>
            <a:ext cx="1112838" cy="1112838"/>
          </a:xfrm>
          <a:prstGeom prst="ellipse">
            <a:avLst/>
          </a:prstGeom>
          <a:noFill/>
          <a:ln w="6350">
            <a:solidFill>
              <a:schemeClr val="tx1">
                <a:lumMod val="65000"/>
                <a:lumOff val="35000"/>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fontAlgn="auto">
              <a:buClrTx/>
              <a:buSzTx/>
              <a:buFontTx/>
            </a:pPr>
            <a:endParaRPr lang="zh-CN" altLang="en-US" strike="noStrike" noProof="1">
              <a:solidFill>
                <a:schemeClr val="lt1"/>
              </a:solidFill>
              <a:sym typeface="+mn-ea"/>
            </a:endParaRPr>
          </a:p>
        </p:txBody>
      </p:sp>
      <p:sp>
        <p:nvSpPr>
          <p:cNvPr id="16" name="任意多边形: 形状 45"/>
          <p:cNvSpPr/>
          <p:nvPr>
            <p:custDataLst>
              <p:tags r:id="rId11"/>
            </p:custDataLst>
          </p:nvPr>
        </p:nvSpPr>
        <p:spPr>
          <a:xfrm>
            <a:off x="5597525" y="2420938"/>
            <a:ext cx="884238" cy="884238"/>
          </a:xfrm>
          <a:custGeom>
            <a:avLst/>
            <a:gdLst>
              <a:gd name="connsiteX0" fmla="*/ 0 w 1075272"/>
              <a:gd name="connsiteY0" fmla="*/ 537636 h 1075272"/>
              <a:gd name="connsiteX1" fmla="*/ 537636 w 1075272"/>
              <a:gd name="connsiteY1" fmla="*/ 0 h 1075272"/>
              <a:gd name="connsiteX2" fmla="*/ 1075272 w 1075272"/>
              <a:gd name="connsiteY2" fmla="*/ 537636 h 1075272"/>
              <a:gd name="connsiteX3" fmla="*/ 537636 w 1075272"/>
              <a:gd name="connsiteY3" fmla="*/ 1075272 h 1075272"/>
              <a:gd name="connsiteX4" fmla="*/ 0 w 1075272"/>
              <a:gd name="connsiteY4" fmla="*/ 537636 h 1075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272" h="1075272">
                <a:moveTo>
                  <a:pt x="0" y="537636"/>
                </a:moveTo>
                <a:cubicBezTo>
                  <a:pt x="0" y="240708"/>
                  <a:pt x="240708" y="0"/>
                  <a:pt x="537636" y="0"/>
                </a:cubicBezTo>
                <a:cubicBezTo>
                  <a:pt x="834564" y="0"/>
                  <a:pt x="1075272" y="240708"/>
                  <a:pt x="1075272" y="537636"/>
                </a:cubicBezTo>
                <a:cubicBezTo>
                  <a:pt x="1075272" y="834564"/>
                  <a:pt x="834564" y="1075272"/>
                  <a:pt x="537636" y="1075272"/>
                </a:cubicBezTo>
                <a:cubicBezTo>
                  <a:pt x="240708" y="1075272"/>
                  <a:pt x="0" y="834564"/>
                  <a:pt x="0" y="537636"/>
                </a:cubicBezTo>
                <a:close/>
              </a:path>
            </a:pathLst>
          </a:custGeom>
          <a:gradFill>
            <a:gsLst>
              <a:gs pos="0">
                <a:schemeClr val="accent1">
                  <a:lumMod val="60000"/>
                  <a:lumOff val="40000"/>
                  <a:alpha val="100000"/>
                </a:schemeClr>
              </a:gs>
              <a:gs pos="71000">
                <a:schemeClr val="accent1">
                  <a:alpha val="100000"/>
                </a:schemeClr>
              </a:gs>
            </a:gsLst>
            <a:lin ang="2700000" scaled="0"/>
          </a:gradFill>
          <a:ln>
            <a:noFill/>
          </a:ln>
          <a:effectLst>
            <a:outerShdw blurRad="50800" dist="38100" dir="8100000" algn="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14400" fontAlgn="auto"/>
            <a:endParaRPr lang="zh-CN" altLang="en-US" strike="noStrike" noProof="1">
              <a:solidFill>
                <a:schemeClr val="lt1"/>
              </a:solidFill>
            </a:endParaRPr>
          </a:p>
        </p:txBody>
      </p:sp>
      <p:sp>
        <p:nvSpPr>
          <p:cNvPr id="21" name="椭圆 20"/>
          <p:cNvSpPr/>
          <p:nvPr>
            <p:custDataLst>
              <p:tags r:id="rId12"/>
            </p:custDataLst>
          </p:nvPr>
        </p:nvSpPr>
        <p:spPr>
          <a:xfrm>
            <a:off x="3978275" y="4926013"/>
            <a:ext cx="1114425" cy="1112838"/>
          </a:xfrm>
          <a:prstGeom prst="ellipse">
            <a:avLst/>
          </a:prstGeom>
          <a:noFill/>
          <a:ln w="6350">
            <a:solidFill>
              <a:schemeClr val="tx1">
                <a:lumMod val="65000"/>
                <a:lumOff val="35000"/>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fontAlgn="auto">
              <a:buClrTx/>
              <a:buSzTx/>
              <a:buFontTx/>
            </a:pPr>
            <a:endParaRPr lang="zh-CN" altLang="en-US" strike="noStrike" noProof="1">
              <a:solidFill>
                <a:schemeClr val="lt1"/>
              </a:solidFill>
              <a:sym typeface="+mn-ea"/>
            </a:endParaRPr>
          </a:p>
        </p:txBody>
      </p:sp>
      <p:pic>
        <p:nvPicPr>
          <p:cNvPr id="20" name="图片 15" descr="343439383331313b343532303033313bd3a6d3c3c9ccb3c7"/>
          <p:cNvPicPr>
            <a:picLocks noChangeAspect="1"/>
          </p:cNvPicPr>
          <p:nvPr>
            <p:custDataLst>
              <p:tags r:id="rId13"/>
            </p:custDataLst>
          </p:nvPr>
        </p:nvPicPr>
        <p:blipFill>
          <a:blip r:embed="rId14">
            <a:extLst>
              <a:ext uri="{96DAC541-7B7A-43D3-8B79-37D633B846F1}">
                <asvg:svgBlip xmlns:asvg="http://schemas.microsoft.com/office/drawing/2016/SVG/main" r:embed="rId15"/>
              </a:ext>
            </a:extLst>
          </a:blip>
          <a:stretch>
            <a:fillRect/>
          </a:stretch>
        </p:blipFill>
        <p:spPr>
          <a:xfrm>
            <a:off x="5886249" y="2709244"/>
            <a:ext cx="307114" cy="307115"/>
          </a:xfrm>
          <a:prstGeom prst="rect">
            <a:avLst/>
          </a:prstGeom>
        </p:spPr>
      </p:pic>
      <p:sp>
        <p:nvSpPr>
          <p:cNvPr id="17" name="任意多边形: 形状 44"/>
          <p:cNvSpPr/>
          <p:nvPr>
            <p:custDataLst>
              <p:tags r:id="rId16"/>
            </p:custDataLst>
          </p:nvPr>
        </p:nvSpPr>
        <p:spPr>
          <a:xfrm>
            <a:off x="4094163" y="5041900"/>
            <a:ext cx="882650" cy="882650"/>
          </a:xfrm>
          <a:custGeom>
            <a:avLst/>
            <a:gdLst>
              <a:gd name="connsiteX0" fmla="*/ 0 w 1075272"/>
              <a:gd name="connsiteY0" fmla="*/ 537636 h 1075272"/>
              <a:gd name="connsiteX1" fmla="*/ 537636 w 1075272"/>
              <a:gd name="connsiteY1" fmla="*/ 0 h 1075272"/>
              <a:gd name="connsiteX2" fmla="*/ 1075272 w 1075272"/>
              <a:gd name="connsiteY2" fmla="*/ 537636 h 1075272"/>
              <a:gd name="connsiteX3" fmla="*/ 537636 w 1075272"/>
              <a:gd name="connsiteY3" fmla="*/ 1075272 h 1075272"/>
              <a:gd name="connsiteX4" fmla="*/ 0 w 1075272"/>
              <a:gd name="connsiteY4" fmla="*/ 537636 h 1075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272" h="1075272">
                <a:moveTo>
                  <a:pt x="0" y="537636"/>
                </a:moveTo>
                <a:cubicBezTo>
                  <a:pt x="0" y="240708"/>
                  <a:pt x="240708" y="0"/>
                  <a:pt x="537636" y="0"/>
                </a:cubicBezTo>
                <a:cubicBezTo>
                  <a:pt x="834564" y="0"/>
                  <a:pt x="1075272" y="240708"/>
                  <a:pt x="1075272" y="537636"/>
                </a:cubicBezTo>
                <a:cubicBezTo>
                  <a:pt x="1075272" y="834564"/>
                  <a:pt x="834564" y="1075272"/>
                  <a:pt x="537636" y="1075272"/>
                </a:cubicBezTo>
                <a:cubicBezTo>
                  <a:pt x="240708" y="1075272"/>
                  <a:pt x="0" y="834564"/>
                  <a:pt x="0" y="537636"/>
                </a:cubicBezTo>
                <a:close/>
              </a:path>
            </a:pathLst>
          </a:custGeom>
          <a:gradFill>
            <a:gsLst>
              <a:gs pos="0">
                <a:schemeClr val="accent3">
                  <a:lumMod val="60000"/>
                  <a:lumOff val="40000"/>
                  <a:alpha val="100000"/>
                </a:schemeClr>
              </a:gs>
              <a:gs pos="71000">
                <a:schemeClr val="accent3">
                  <a:alpha val="100000"/>
                </a:schemeClr>
              </a:gs>
            </a:gsLst>
            <a:lin ang="2700000" scaled="0"/>
          </a:gradFill>
          <a:ln>
            <a:noFill/>
          </a:ln>
          <a:effectLst>
            <a:outerShdw blurRad="50800" dist="38100" dir="8100000" algn="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14400" fontAlgn="auto"/>
            <a:endParaRPr lang="zh-CN" altLang="en-US" strike="noStrike" noProof="1">
              <a:solidFill>
                <a:schemeClr val="lt1"/>
              </a:solidFill>
            </a:endParaRPr>
          </a:p>
        </p:txBody>
      </p:sp>
      <p:pic>
        <p:nvPicPr>
          <p:cNvPr id="24" name="图片 20" descr="343435383038363b343532323339383bd6b4d0d0cad6b6ce"/>
          <p:cNvPicPr>
            <a:picLocks noChangeAspect="1"/>
          </p:cNvPicPr>
          <p:nvPr>
            <p:custDataLst>
              <p:tags r:id="rId17"/>
            </p:custDataLst>
          </p:nvPr>
        </p:nvPicPr>
        <p:blipFill>
          <a:blip r:embed="rId18">
            <a:extLst>
              <a:ext uri="{96DAC541-7B7A-43D3-8B79-37D633B846F1}">
                <asvg:svgBlip xmlns:asvg="http://schemas.microsoft.com/office/drawing/2016/SVG/main" r:embed="rId19"/>
              </a:ext>
            </a:extLst>
          </a:blip>
          <a:stretch>
            <a:fillRect/>
          </a:stretch>
        </p:blipFill>
        <p:spPr>
          <a:xfrm>
            <a:off x="4371474" y="5318964"/>
            <a:ext cx="307114" cy="307115"/>
          </a:xfrm>
          <a:prstGeom prst="rect">
            <a:avLst/>
          </a:prstGeom>
        </p:spPr>
      </p:pic>
      <p:pic>
        <p:nvPicPr>
          <p:cNvPr id="27" name="图片 19" descr="343435383038363b343532323339393bd6b4d0d0d5aad2aa"/>
          <p:cNvPicPr>
            <a:picLocks noChangeAspect="1"/>
          </p:cNvPicPr>
          <p:nvPr>
            <p:custDataLst>
              <p:tags r:id="rId20"/>
            </p:custDataLst>
          </p:nvPr>
        </p:nvPicPr>
        <p:blipFill>
          <a:blip r:embed="rId21">
            <a:extLst>
              <a:ext uri="{96DAC541-7B7A-43D3-8B79-37D633B846F1}">
                <asvg:svgBlip xmlns:asvg="http://schemas.microsoft.com/office/drawing/2016/SVG/main" r:embed="rId22"/>
              </a:ext>
            </a:extLst>
          </a:blip>
          <a:stretch>
            <a:fillRect/>
          </a:stretch>
        </p:blipFill>
        <p:spPr>
          <a:xfrm>
            <a:off x="7368521" y="5318964"/>
            <a:ext cx="307115" cy="307115"/>
          </a:xfrm>
          <a:prstGeom prst="rect">
            <a:avLst/>
          </a:prstGeom>
        </p:spPr>
      </p:pic>
      <p:sp>
        <p:nvSpPr>
          <p:cNvPr id="33" name="文本框 32"/>
          <p:cNvSpPr txBox="1"/>
          <p:nvPr>
            <p:custDataLst>
              <p:tags r:id="rId23"/>
            </p:custDataLst>
          </p:nvPr>
        </p:nvSpPr>
        <p:spPr>
          <a:xfrm>
            <a:off x="4395788" y="1495425"/>
            <a:ext cx="3151188" cy="750888"/>
          </a:xfrm>
          <a:prstGeom prst="rect">
            <a:avLst/>
          </a:prstGeom>
          <a:noFill/>
        </p:spPr>
        <p:txBody>
          <a:bodyPr wrap="square" lIns="0" tIns="0" rIns="0" bIns="0" rtlCol="0" anchor="t" anchorCtr="0"/>
          <a:p>
            <a:pPr algn="ctr">
              <a:lnSpc>
                <a:spcPct val="130000"/>
              </a:lnSpc>
            </a:pPr>
            <a:r>
              <a:rPr lang="zh-CN" altLang="en-US" sz="1400" dirty="0">
                <a:solidFill>
                  <a:srgbClr val="595959"/>
                </a:solidFill>
                <a:latin typeface="汉仪书宋二简" panose="02010600000101010101" charset="-122"/>
                <a:ea typeface="微软雅黑" panose="020B0503020204020204" charset="-122"/>
                <a:cs typeface="汉仪书宋二简" panose="02010600000101010101" charset="-122"/>
                <a:sym typeface="汉仪书宋二简" panose="02010600000101010101" charset="-122"/>
              </a:rPr>
              <a:t>(一)及时性</a:t>
            </a:r>
            <a:endParaRPr lang="zh-CN" altLang="en-US" sz="1400" dirty="0">
              <a:solidFill>
                <a:srgbClr val="595959"/>
              </a:solidFill>
              <a:latin typeface="汉仪书宋二简" panose="02010600000101010101" charset="-122"/>
              <a:ea typeface="汉仪书宋二简" panose="02010600000101010101" charset="-122"/>
              <a:sym typeface="汉仪书宋二简" panose="02010600000101010101" charset="-122"/>
            </a:endParaRPr>
          </a:p>
        </p:txBody>
      </p:sp>
      <p:sp>
        <p:nvSpPr>
          <p:cNvPr id="35858" name="标题 4"/>
          <p:cNvSpPr>
            <a:spLocks noGrp="1"/>
          </p:cNvSpPr>
          <p:nvPr>
            <p:ph type="title"/>
            <p:custDataLst>
              <p:tags r:id="rId24"/>
            </p:custDataLst>
          </p:nvPr>
        </p:nvSpPr>
        <p:spPr>
          <a:xfrm>
            <a:off x="2436919" y="46038"/>
            <a:ext cx="10799233" cy="719137"/>
          </a:xfrm>
        </p:spPr>
        <p:txBody>
          <a:bodyPr vert="horz" wrap="square" lIns="0" tIns="0" rIns="0" bIns="0" anchor="b" anchorCtr="0"/>
          <a:p>
            <a:pPr>
              <a:buSzTx/>
            </a:pPr>
            <a:r>
              <a:rPr lang="zh-CN" altLang="en-US" sz="3200" dirty="0"/>
              <a:t>第八章</a:t>
            </a:r>
            <a:r>
              <a:rPr lang="en-US" altLang="zh-CN" sz="3200" dirty="0"/>
              <a:t> </a:t>
            </a:r>
            <a:r>
              <a:rPr lang="zh-CN" altLang="en-US" sz="3200" dirty="0"/>
              <a:t>投资信息纰漏的监控和分析</a:t>
            </a:r>
            <a:endParaRPr lang="zh-CN" altLang="en-US" sz="3200" dirty="0"/>
          </a:p>
        </p:txBody>
      </p:sp>
      <p:sp>
        <p:nvSpPr>
          <p:cNvPr id="2" name="文本框 1"/>
          <p:cNvSpPr txBox="1"/>
          <p:nvPr/>
        </p:nvSpPr>
        <p:spPr>
          <a:xfrm>
            <a:off x="97155" y="1153160"/>
            <a:ext cx="3234690" cy="460375"/>
          </a:xfrm>
          <a:prstGeom prst="rect">
            <a:avLst/>
          </a:prstGeom>
          <a:noFill/>
        </p:spPr>
        <p:txBody>
          <a:bodyPr wrap="square" rtlCol="0" anchor="t">
            <a:spAutoFit/>
          </a:bodyPr>
          <a:p>
            <a:pPr lvl="0" algn="ctr">
              <a:lnSpc>
                <a:spcPct val="120000"/>
              </a:lnSpc>
              <a:spcBef>
                <a:spcPct val="0"/>
              </a:spcBef>
              <a:spcAft>
                <a:spcPct val="0"/>
              </a:spcAft>
            </a:pPr>
            <a:r>
              <a:rPr lang="zh-CN" altLang="en-US" sz="2000" b="1">
                <a:solidFill>
                  <a:schemeClr val="tx1"/>
                </a:solidFill>
                <a:latin typeface="汉仪润圆-65简" panose="00020600040101010101" charset="-122"/>
                <a:cs typeface="汉仪润圆-65简" panose="00020600040101010101" charset="-122"/>
                <a:sym typeface="汉仪书宋二简" panose="02010600000101010101" charset="-122"/>
              </a:rPr>
              <a:t>一、信息纰漏的基本要求</a:t>
            </a:r>
            <a:endParaRPr lang="zh-CN" altLang="en-US" sz="2000" b="1">
              <a:solidFill>
                <a:schemeClr val="tx1"/>
              </a:solidFill>
              <a:latin typeface="汉仪润圆-65简" panose="00020600040101010101" charset="-122"/>
              <a:cs typeface="汉仪润圆-65简" panose="00020600040101010101" charset="-122"/>
              <a:sym typeface="汉仪书宋二简" panose="02010600000101010101" charset="-122"/>
            </a:endParaRPr>
          </a:p>
        </p:txBody>
      </p:sp>
    </p:spTree>
    <p:custDataLst>
      <p:tags r:id="rId25"/>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custDataLst>
              <p:tags r:id="rId1"/>
            </p:custDataLst>
          </p:nvPr>
        </p:nvSpPr>
        <p:spPr>
          <a:xfrm>
            <a:off x="645795" y="360680"/>
            <a:ext cx="2545080" cy="718820"/>
          </a:xfrm>
        </p:spPr>
        <p:txBody>
          <a:bodyPr/>
          <a:lstStyle/>
          <a:p>
            <a:pPr algn="ctr" defTabSz="914400" fontAlgn="base">
              <a:lnSpc>
                <a:spcPct val="120000"/>
              </a:lnSpc>
              <a:buClrTx/>
              <a:buSzTx/>
              <a:buFontTx/>
            </a:pPr>
            <a:r>
              <a:rPr lang="zh-CN" altLang="en-US" sz="2000" b="1">
                <a:solidFill>
                  <a:schemeClr val="tx1"/>
                </a:solidFill>
                <a:latin typeface="汉仪润圆-65简" panose="00020600040101010101" charset="-122"/>
                <a:ea typeface="微软雅黑" panose="020B0503020204020204" charset="-122"/>
                <a:cs typeface="汉仪润圆-65简" panose="00020600040101010101" charset="-122"/>
              </a:rPr>
              <a:t>二、信息纰漏内容</a:t>
            </a:r>
            <a:endParaRPr lang="zh-CN" altLang="en-US" sz="2000" b="1">
              <a:solidFill>
                <a:schemeClr val="tx1"/>
              </a:solidFill>
              <a:latin typeface="汉仪润圆-65简" panose="00020600040101010101" charset="-122"/>
              <a:ea typeface="微软雅黑" panose="020B0503020204020204" charset="-122"/>
              <a:cs typeface="汉仪润圆-65简" panose="00020600040101010101" charset="-122"/>
            </a:endParaRPr>
          </a:p>
        </p:txBody>
      </p:sp>
      <p:sp useBgFill="1">
        <p:nvSpPr>
          <p:cNvPr id="24" name="单圆角矩形 5"/>
          <p:cNvSpPr/>
          <p:nvPr>
            <p:custDataLst>
              <p:tags r:id="rId2"/>
            </p:custDataLst>
          </p:nvPr>
        </p:nvSpPr>
        <p:spPr>
          <a:xfrm>
            <a:off x="6283238" y="2669863"/>
            <a:ext cx="5219153" cy="2564754"/>
          </a:xfrm>
          <a:prstGeom prst="round1Rect">
            <a:avLst>
              <a:gd name="adj" fmla="val 0"/>
            </a:avLst>
          </a:prstGeom>
          <a:ln>
            <a:noFill/>
          </a:ln>
          <a:effectLst>
            <a:outerShdw blurRad="203200" dist="76200" dir="8100000" algn="tr" rotWithShape="0">
              <a:schemeClr val="accent1">
                <a:lumMod val="75000"/>
                <a:alpha val="20000"/>
              </a:schemeClr>
            </a:outerShdw>
          </a:effectLst>
        </p:spPr>
        <p:style>
          <a:lnRef idx="1">
            <a:schemeClr val="accent1"/>
          </a:lnRef>
          <a:fillRef idx="2">
            <a:schemeClr val="accent1"/>
          </a:fillRef>
          <a:effectRef idx="1">
            <a:schemeClr val="accent1"/>
          </a:effectRef>
          <a:fontRef idx="minor">
            <a:schemeClr val="dk1"/>
          </a:fontRef>
        </p:style>
        <p:txBody>
          <a:bodyPr vertOverflow="overflow" horzOverflow="overflow" vert="horz" wrap="square" lIns="0" tIns="0" rIns="0" bIns="0" numCol="1" spcCol="0" rtlCol="0" fromWordArt="0" anchor="ctr" anchorCtr="0" forceAA="0" compatLnSpc="1">
            <a:noAutofit/>
          </a:bodyPr>
          <a:p>
            <a:pPr algn="ctr"/>
            <a:endParaRPr lang="zh-CN" altLang="en-US" sz="2400" b="1" spc="300">
              <a:solidFill>
                <a:srgbClr val="FFFFFF"/>
              </a:solidFill>
              <a:latin typeface="+mj-ea"/>
              <a:ea typeface="+mj-ea"/>
              <a:sym typeface="+mn-ea"/>
            </a:endParaRPr>
          </a:p>
        </p:txBody>
      </p:sp>
      <p:sp>
        <p:nvSpPr>
          <p:cNvPr id="28" name="单圆角矩形 27"/>
          <p:cNvSpPr/>
          <p:nvPr>
            <p:custDataLst>
              <p:tags r:id="rId3"/>
            </p:custDataLst>
          </p:nvPr>
        </p:nvSpPr>
        <p:spPr>
          <a:xfrm>
            <a:off x="6281967" y="2669863"/>
            <a:ext cx="5219153" cy="2564754"/>
          </a:xfrm>
          <a:prstGeom prst="round1Rect">
            <a:avLst>
              <a:gd name="adj" fmla="val 0"/>
            </a:avLst>
          </a:prstGeom>
          <a:solidFill>
            <a:schemeClr val="lt1">
              <a:lumMod val="100000"/>
              <a:alpha val="20000"/>
            </a:schemeClr>
          </a:solidFill>
          <a:ln>
            <a:solidFill>
              <a:schemeClr val="accent1">
                <a:lumMod val="60000"/>
                <a:lumOff val="40000"/>
                <a:alpha val="35000"/>
              </a:schemeClr>
            </a:solidFill>
          </a:ln>
          <a:effectLst/>
        </p:spPr>
        <p:style>
          <a:lnRef idx="1">
            <a:schemeClr val="accent1"/>
          </a:lnRef>
          <a:fillRef idx="2">
            <a:schemeClr val="accent1"/>
          </a:fillRef>
          <a:effectRef idx="1">
            <a:schemeClr val="accent1"/>
          </a:effectRef>
          <a:fontRef idx="minor">
            <a:schemeClr val="dk1"/>
          </a:fontRef>
        </p:style>
        <p:txBody>
          <a:bodyPr vertOverflow="overflow" horzOverflow="overflow" vert="horz" wrap="square" lIns="0" tIns="0" rIns="0" bIns="0" numCol="1" spcCol="0" rtlCol="0" fromWordArt="0" anchor="ctr" anchorCtr="0" forceAA="0" compatLnSpc="1">
            <a:noAutofit/>
          </a:bodyPr>
          <a:p>
            <a:pPr algn="ctr"/>
            <a:endParaRPr lang="zh-CN" altLang="en-US" sz="2400" b="1" spc="300">
              <a:solidFill>
                <a:schemeClr val="lt1">
                  <a:lumMod val="100000"/>
                </a:schemeClr>
              </a:solidFill>
              <a:latin typeface="+mj-ea"/>
              <a:ea typeface="+mj-ea"/>
              <a:sym typeface="+mn-ea"/>
            </a:endParaRPr>
          </a:p>
        </p:txBody>
      </p:sp>
      <p:sp useBgFill="1">
        <p:nvSpPr>
          <p:cNvPr id="29" name="单圆角矩形 5"/>
          <p:cNvSpPr/>
          <p:nvPr>
            <p:custDataLst>
              <p:tags r:id="rId4"/>
            </p:custDataLst>
          </p:nvPr>
        </p:nvSpPr>
        <p:spPr>
          <a:xfrm>
            <a:off x="690880" y="2669863"/>
            <a:ext cx="5219153" cy="2564754"/>
          </a:xfrm>
          <a:prstGeom prst="round1Rect">
            <a:avLst>
              <a:gd name="adj" fmla="val 0"/>
            </a:avLst>
          </a:prstGeom>
          <a:ln>
            <a:noFill/>
          </a:ln>
          <a:effectLst>
            <a:outerShdw blurRad="203200" dist="76200" dir="8100000" algn="tr" rotWithShape="0">
              <a:schemeClr val="accent1">
                <a:lumMod val="75000"/>
                <a:alpha val="20000"/>
              </a:schemeClr>
            </a:outerShdw>
          </a:effectLst>
        </p:spPr>
        <p:style>
          <a:lnRef idx="1">
            <a:schemeClr val="accent1"/>
          </a:lnRef>
          <a:fillRef idx="2">
            <a:schemeClr val="accent1"/>
          </a:fillRef>
          <a:effectRef idx="1">
            <a:schemeClr val="accent1"/>
          </a:effectRef>
          <a:fontRef idx="minor">
            <a:schemeClr val="dk1"/>
          </a:fontRef>
        </p:style>
        <p:txBody>
          <a:bodyPr vertOverflow="overflow" horzOverflow="overflow" vert="horz" wrap="square" lIns="0" tIns="0" rIns="0" bIns="0" numCol="1" spcCol="0" rtlCol="0" fromWordArt="0" anchor="ctr" anchorCtr="0" forceAA="0" compatLnSpc="1">
            <a:noAutofit/>
          </a:bodyPr>
          <a:p>
            <a:pPr algn="ctr"/>
            <a:endParaRPr lang="zh-CN" altLang="en-US" sz="2400" b="1" spc="300">
              <a:solidFill>
                <a:schemeClr val="lt1">
                  <a:lumMod val="100000"/>
                </a:schemeClr>
              </a:solidFill>
              <a:latin typeface="+mj-ea"/>
              <a:ea typeface="+mj-ea"/>
              <a:sym typeface="+mn-ea"/>
            </a:endParaRPr>
          </a:p>
        </p:txBody>
      </p:sp>
      <p:sp>
        <p:nvSpPr>
          <p:cNvPr id="30" name="单圆角矩形 29"/>
          <p:cNvSpPr/>
          <p:nvPr>
            <p:custDataLst>
              <p:tags r:id="rId5"/>
            </p:custDataLst>
          </p:nvPr>
        </p:nvSpPr>
        <p:spPr>
          <a:xfrm>
            <a:off x="690880" y="2669863"/>
            <a:ext cx="5219153" cy="2564754"/>
          </a:xfrm>
          <a:prstGeom prst="round1Rect">
            <a:avLst>
              <a:gd name="adj" fmla="val 0"/>
            </a:avLst>
          </a:prstGeom>
          <a:solidFill>
            <a:schemeClr val="lt1">
              <a:lumMod val="100000"/>
              <a:alpha val="20000"/>
            </a:schemeClr>
          </a:solidFill>
          <a:ln>
            <a:solidFill>
              <a:schemeClr val="accent1">
                <a:lumMod val="60000"/>
                <a:lumOff val="40000"/>
                <a:alpha val="35000"/>
              </a:schemeClr>
            </a:solidFill>
          </a:ln>
          <a:effectLst/>
        </p:spPr>
        <p:style>
          <a:lnRef idx="1">
            <a:schemeClr val="accent1"/>
          </a:lnRef>
          <a:fillRef idx="2">
            <a:schemeClr val="accent1"/>
          </a:fillRef>
          <a:effectRef idx="1">
            <a:schemeClr val="accent1"/>
          </a:effectRef>
          <a:fontRef idx="minor">
            <a:schemeClr val="dk1"/>
          </a:fontRef>
        </p:style>
        <p:txBody>
          <a:bodyPr vertOverflow="overflow" horzOverflow="overflow" vert="horz" wrap="square" lIns="0" tIns="0" rIns="0" bIns="0" numCol="1" spcCol="0" rtlCol="0" fromWordArt="0" anchor="ctr" anchorCtr="0" forceAA="0" compatLnSpc="1">
            <a:noAutofit/>
          </a:bodyPr>
          <a:p>
            <a:pPr algn="ctr"/>
            <a:endParaRPr lang="zh-CN" altLang="en-US" sz="2400" b="1" spc="300">
              <a:solidFill>
                <a:schemeClr val="lt1">
                  <a:lumMod val="100000"/>
                </a:schemeClr>
              </a:solidFill>
              <a:latin typeface="+mj-ea"/>
              <a:ea typeface="+mj-ea"/>
              <a:sym typeface="+mn-ea"/>
            </a:endParaRPr>
          </a:p>
        </p:txBody>
      </p:sp>
      <p:sp>
        <p:nvSpPr>
          <p:cNvPr id="31" name="矩形 30"/>
          <p:cNvSpPr/>
          <p:nvPr>
            <p:custDataLst>
              <p:tags r:id="rId6"/>
            </p:custDataLst>
          </p:nvPr>
        </p:nvSpPr>
        <p:spPr>
          <a:xfrm>
            <a:off x="1317127" y="3006829"/>
            <a:ext cx="4383732" cy="488918"/>
          </a:xfrm>
          <a:prstGeom prst="rect">
            <a:avLst/>
          </a:prstGeom>
          <a:noFill/>
        </p:spPr>
        <p:txBody>
          <a:bodyPr wrap="square" lIns="0" tIns="0" rIns="0" bIns="0" rtlCol="0" anchor="b">
            <a:noAutofit/>
          </a:bodyPr>
          <a:p>
            <a:pPr>
              <a:spcBef>
                <a:spcPct val="0"/>
              </a:spcBef>
              <a:spcAft>
                <a:spcPct val="0"/>
              </a:spcAft>
            </a:pPr>
            <a:r>
              <a:rPr lang="zh-CN" altLang="en-US" sz="2800" b="1" dirty="0">
                <a:solidFill>
                  <a:schemeClr val="accent1"/>
                </a:solidFill>
                <a:latin typeface="+mn-ea"/>
                <a:cs typeface="+mn-ea"/>
              </a:rPr>
              <a:t>证券发行时首次信息纰漏</a:t>
            </a:r>
            <a:endParaRPr lang="zh-CN" altLang="en-US" sz="2800" b="1" dirty="0">
              <a:solidFill>
                <a:schemeClr val="accent1"/>
              </a:solidFill>
              <a:latin typeface="+mn-ea"/>
              <a:cs typeface="+mn-ea"/>
            </a:endParaRPr>
          </a:p>
        </p:txBody>
      </p:sp>
      <p:sp>
        <p:nvSpPr>
          <p:cNvPr id="32" name="矩形 31"/>
          <p:cNvSpPr/>
          <p:nvPr>
            <p:custDataLst>
              <p:tags r:id="rId7"/>
            </p:custDataLst>
          </p:nvPr>
        </p:nvSpPr>
        <p:spPr>
          <a:xfrm>
            <a:off x="1317127" y="3648971"/>
            <a:ext cx="4383732" cy="1388553"/>
          </a:xfrm>
          <a:prstGeom prst="rect">
            <a:avLst/>
          </a:prstGeom>
          <a:noFill/>
        </p:spPr>
        <p:txBody>
          <a:bodyPr wrap="square" lIns="0" tIns="0" rIns="0" bIns="0" rtlCol="0" anchor="t" anchorCtr="0">
            <a:noAutofit/>
          </a:bodyPr>
          <a:p>
            <a:pPr>
              <a:lnSpc>
                <a:spcPct val="130000"/>
              </a:lnSpc>
              <a:spcBef>
                <a:spcPct val="0"/>
              </a:spcBef>
              <a:spcAft>
                <a:spcPct val="0"/>
              </a:spcAft>
            </a:pPr>
            <a:r>
              <a:rPr lang="zh-CN" altLang="en-US" sz="2000" dirty="0">
                <a:solidFill>
                  <a:schemeClr val="tx1">
                    <a:lumMod val="85000"/>
                    <a:lumOff val="15000"/>
                  </a:schemeClr>
                </a:solidFill>
                <a:latin typeface="+mn-ea"/>
                <a:cs typeface="+mn-ea"/>
              </a:rPr>
              <a:t>1</a:t>
            </a:r>
            <a:r>
              <a:rPr lang="en-US" altLang="zh-CN" sz="2000" dirty="0">
                <a:solidFill>
                  <a:schemeClr val="tx1">
                    <a:lumMod val="85000"/>
                    <a:lumOff val="15000"/>
                  </a:schemeClr>
                </a:solidFill>
                <a:latin typeface="+mn-ea"/>
                <a:cs typeface="+mn-ea"/>
              </a:rPr>
              <a:t>.</a:t>
            </a:r>
            <a:r>
              <a:rPr lang="zh-CN" altLang="en-US" sz="2000" dirty="0">
                <a:solidFill>
                  <a:schemeClr val="tx1">
                    <a:lumMod val="85000"/>
                    <a:lumOff val="15000"/>
                  </a:schemeClr>
                </a:solidFill>
                <a:latin typeface="+mn-ea"/>
                <a:cs typeface="+mn-ea"/>
              </a:rPr>
              <a:t>招股说明书</a:t>
            </a:r>
            <a:endParaRPr lang="zh-CN" altLang="en-US" sz="2000" dirty="0">
              <a:solidFill>
                <a:schemeClr val="tx1">
                  <a:lumMod val="85000"/>
                  <a:lumOff val="15000"/>
                </a:schemeClr>
              </a:solidFill>
              <a:latin typeface="+mn-ea"/>
              <a:cs typeface="+mn-ea"/>
            </a:endParaRPr>
          </a:p>
          <a:p>
            <a:pPr>
              <a:lnSpc>
                <a:spcPct val="130000"/>
              </a:lnSpc>
              <a:spcBef>
                <a:spcPct val="0"/>
              </a:spcBef>
              <a:spcAft>
                <a:spcPct val="0"/>
              </a:spcAft>
            </a:pPr>
            <a:r>
              <a:rPr lang="zh-CN" altLang="en-US" sz="2000" dirty="0">
                <a:solidFill>
                  <a:schemeClr val="tx1">
                    <a:lumMod val="85000"/>
                    <a:lumOff val="15000"/>
                  </a:schemeClr>
                </a:solidFill>
                <a:latin typeface="+mn-ea"/>
                <a:cs typeface="+mn-ea"/>
              </a:rPr>
              <a:t>2</a:t>
            </a:r>
            <a:r>
              <a:rPr lang="en-US" altLang="zh-CN" sz="2000" dirty="0">
                <a:solidFill>
                  <a:schemeClr val="tx1">
                    <a:lumMod val="85000"/>
                    <a:lumOff val="15000"/>
                  </a:schemeClr>
                </a:solidFill>
                <a:latin typeface="+mn-ea"/>
                <a:cs typeface="+mn-ea"/>
              </a:rPr>
              <a:t>.</a:t>
            </a:r>
            <a:r>
              <a:rPr lang="zh-CN" altLang="en-US" sz="2000" dirty="0">
                <a:solidFill>
                  <a:schemeClr val="tx1">
                    <a:lumMod val="85000"/>
                    <a:lumOff val="15000"/>
                  </a:schemeClr>
                </a:solidFill>
                <a:latin typeface="+mn-ea"/>
                <a:cs typeface="+mn-ea"/>
              </a:rPr>
              <a:t>上市公告书</a:t>
            </a:r>
            <a:endParaRPr lang="zh-CN" altLang="en-US" sz="2000" dirty="0">
              <a:solidFill>
                <a:schemeClr val="tx1">
                  <a:lumMod val="85000"/>
                  <a:lumOff val="15000"/>
                </a:schemeClr>
              </a:solidFill>
              <a:latin typeface="+mn-ea"/>
              <a:cs typeface="+mn-ea"/>
            </a:endParaRPr>
          </a:p>
        </p:txBody>
      </p:sp>
      <p:sp>
        <p:nvSpPr>
          <p:cNvPr id="33" name="圆角矩形 19"/>
          <p:cNvSpPr/>
          <p:nvPr>
            <p:custDataLst>
              <p:tags r:id="rId8"/>
            </p:custDataLst>
          </p:nvPr>
        </p:nvSpPr>
        <p:spPr>
          <a:xfrm rot="5400000">
            <a:off x="693423" y="3060235"/>
            <a:ext cx="434722" cy="439327"/>
          </a:xfrm>
          <a:prstGeom prst="roundRect">
            <a:avLst>
              <a:gd name="adj" fmla="val 0"/>
            </a:avLst>
          </a:prstGeom>
          <a:gradFill flip="none" rotWithShape="1">
            <a:gsLst>
              <a:gs pos="100000">
                <a:schemeClr val="accent1"/>
              </a:gs>
              <a:gs pos="0">
                <a:schemeClr val="accent1">
                  <a:lumMod val="70000"/>
                  <a:lumOff val="30000"/>
                  <a:alpha val="100000"/>
                </a:schemeClr>
              </a:gs>
            </a:gsLst>
            <a:lin ang="13200000" scaled="0"/>
            <a:tileRect/>
          </a:gradFill>
          <a:ln>
            <a:noFill/>
          </a:ln>
          <a:effectLst>
            <a:outerShdw blurRad="203200" dist="76200" dir="8100000" algn="tr" rotWithShape="0">
              <a:schemeClr val="accent1">
                <a:lumMod val="75000"/>
                <a:alpha val="20000"/>
              </a:schemeClr>
            </a:outerShdw>
          </a:effectLst>
        </p:spPr>
        <p:style>
          <a:lnRef idx="1">
            <a:schemeClr val="accent1"/>
          </a:lnRef>
          <a:fillRef idx="2">
            <a:schemeClr val="accent1"/>
          </a:fillRef>
          <a:effectRef idx="1">
            <a:schemeClr val="accent1"/>
          </a:effectRef>
          <a:fontRef idx="minor">
            <a:schemeClr val="dk1"/>
          </a:fontRef>
        </p:style>
        <p:txBody>
          <a:bodyPr vertOverflow="overflow" horzOverflow="overflow" vert="horz" wrap="square" lIns="0" tIns="0" rIns="0" bIns="0" numCol="1" spcCol="0" rtlCol="0" fromWordArt="0" anchor="ctr" anchorCtr="0" forceAA="0" compatLnSpc="1">
            <a:noAutofit/>
          </a:bodyPr>
          <a:p>
            <a:pPr algn="ctr"/>
            <a:endParaRPr lang="zh-CN" altLang="en-US" sz="2400" b="1" spc="300">
              <a:solidFill>
                <a:schemeClr val="lt1">
                  <a:lumMod val="100000"/>
                </a:schemeClr>
              </a:solidFill>
              <a:latin typeface="+mj-ea"/>
              <a:ea typeface="+mj-ea"/>
            </a:endParaRPr>
          </a:p>
        </p:txBody>
      </p:sp>
      <p:sp>
        <p:nvSpPr>
          <p:cNvPr id="34" name="燕尾形 20"/>
          <p:cNvSpPr/>
          <p:nvPr>
            <p:custDataLst>
              <p:tags r:id="rId9"/>
            </p:custDataLst>
          </p:nvPr>
        </p:nvSpPr>
        <p:spPr>
          <a:xfrm>
            <a:off x="853641" y="3195657"/>
            <a:ext cx="113888" cy="169427"/>
          </a:xfrm>
          <a:prstGeom prst="chevron">
            <a:avLst>
              <a:gd name="adj" fmla="val 6401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p>
            <a:pPr algn="ctr"/>
            <a:endParaRPr lang="zh-CN" altLang="en-US">
              <a:solidFill>
                <a:schemeClr val="bg2"/>
              </a:solidFill>
            </a:endParaRPr>
          </a:p>
        </p:txBody>
      </p:sp>
      <p:sp>
        <p:nvSpPr>
          <p:cNvPr id="35" name="矩形 34"/>
          <p:cNvSpPr/>
          <p:nvPr>
            <p:custDataLst>
              <p:tags r:id="rId10"/>
            </p:custDataLst>
          </p:nvPr>
        </p:nvSpPr>
        <p:spPr>
          <a:xfrm>
            <a:off x="6909486" y="3006829"/>
            <a:ext cx="4383732" cy="488918"/>
          </a:xfrm>
          <a:prstGeom prst="rect">
            <a:avLst/>
          </a:prstGeom>
          <a:noFill/>
        </p:spPr>
        <p:txBody>
          <a:bodyPr wrap="square" lIns="0" tIns="0" rIns="0" bIns="0" rtlCol="0" anchor="b">
            <a:noAutofit/>
          </a:bodyPr>
          <a:p>
            <a:pPr>
              <a:spcBef>
                <a:spcPct val="0"/>
              </a:spcBef>
              <a:spcAft>
                <a:spcPct val="0"/>
              </a:spcAft>
            </a:pPr>
            <a:r>
              <a:rPr lang="zh-CN" altLang="en-US" sz="2800" b="1" dirty="0">
                <a:solidFill>
                  <a:schemeClr val="accent1"/>
                </a:solidFill>
                <a:latin typeface="+mn-ea"/>
                <a:cs typeface="+mn-ea"/>
              </a:rPr>
              <a:t>上市后的持续信息纰漏</a:t>
            </a:r>
            <a:endParaRPr lang="zh-CN" altLang="en-US" sz="2800" b="1" dirty="0">
              <a:solidFill>
                <a:schemeClr val="accent1"/>
              </a:solidFill>
              <a:latin typeface="+mn-ea"/>
              <a:cs typeface="+mn-ea"/>
            </a:endParaRPr>
          </a:p>
        </p:txBody>
      </p:sp>
      <p:sp>
        <p:nvSpPr>
          <p:cNvPr id="36" name="矩形 35"/>
          <p:cNvSpPr/>
          <p:nvPr>
            <p:custDataLst>
              <p:tags r:id="rId11"/>
            </p:custDataLst>
          </p:nvPr>
        </p:nvSpPr>
        <p:spPr>
          <a:xfrm>
            <a:off x="6909486" y="3648971"/>
            <a:ext cx="4383732" cy="1388553"/>
          </a:xfrm>
          <a:prstGeom prst="rect">
            <a:avLst/>
          </a:prstGeom>
          <a:noFill/>
        </p:spPr>
        <p:txBody>
          <a:bodyPr wrap="square" lIns="0" tIns="0" rIns="0" bIns="0" rtlCol="0" anchor="t" anchorCtr="0">
            <a:noAutofit/>
          </a:bodyPr>
          <a:p>
            <a:pPr>
              <a:lnSpc>
                <a:spcPct val="130000"/>
              </a:lnSpc>
              <a:spcBef>
                <a:spcPct val="0"/>
              </a:spcBef>
              <a:spcAft>
                <a:spcPct val="0"/>
              </a:spcAft>
            </a:pPr>
            <a:r>
              <a:rPr lang="zh-CN" altLang="en-US" sz="2000" dirty="0">
                <a:solidFill>
                  <a:schemeClr val="tx1">
                    <a:lumMod val="85000"/>
                    <a:lumOff val="15000"/>
                  </a:schemeClr>
                </a:solidFill>
                <a:latin typeface="+mn-ea"/>
                <a:cs typeface="+mn-ea"/>
              </a:rPr>
              <a:t>1</a:t>
            </a:r>
            <a:r>
              <a:rPr lang="en-US" altLang="zh-CN" sz="2000" dirty="0">
                <a:solidFill>
                  <a:schemeClr val="tx1">
                    <a:lumMod val="85000"/>
                    <a:lumOff val="15000"/>
                  </a:schemeClr>
                </a:solidFill>
                <a:latin typeface="+mn-ea"/>
                <a:cs typeface="+mn-ea"/>
              </a:rPr>
              <a:t>.</a:t>
            </a:r>
            <a:r>
              <a:rPr lang="zh-CN" altLang="en-US" sz="2000" dirty="0">
                <a:solidFill>
                  <a:schemeClr val="tx1">
                    <a:lumMod val="85000"/>
                    <a:lumOff val="15000"/>
                  </a:schemeClr>
                </a:solidFill>
                <a:latin typeface="+mn-ea"/>
                <a:cs typeface="+mn-ea"/>
              </a:rPr>
              <a:t>定期报告</a:t>
            </a:r>
            <a:endParaRPr lang="zh-CN" altLang="en-US" sz="2000" dirty="0">
              <a:solidFill>
                <a:schemeClr val="tx1">
                  <a:lumMod val="85000"/>
                  <a:lumOff val="15000"/>
                </a:schemeClr>
              </a:solidFill>
              <a:latin typeface="+mn-ea"/>
              <a:cs typeface="+mn-ea"/>
            </a:endParaRPr>
          </a:p>
          <a:p>
            <a:pPr>
              <a:lnSpc>
                <a:spcPct val="130000"/>
              </a:lnSpc>
              <a:spcBef>
                <a:spcPct val="0"/>
              </a:spcBef>
              <a:spcAft>
                <a:spcPct val="0"/>
              </a:spcAft>
            </a:pPr>
            <a:r>
              <a:rPr lang="zh-CN" altLang="en-US" sz="2000" dirty="0">
                <a:solidFill>
                  <a:schemeClr val="tx1">
                    <a:lumMod val="85000"/>
                    <a:lumOff val="15000"/>
                  </a:schemeClr>
                </a:solidFill>
                <a:latin typeface="+mn-ea"/>
                <a:cs typeface="+mn-ea"/>
              </a:rPr>
              <a:t>2</a:t>
            </a:r>
            <a:r>
              <a:rPr lang="en-US" altLang="zh-CN" sz="2000" dirty="0">
                <a:solidFill>
                  <a:schemeClr val="tx1">
                    <a:lumMod val="85000"/>
                    <a:lumOff val="15000"/>
                  </a:schemeClr>
                </a:solidFill>
                <a:latin typeface="+mn-ea"/>
                <a:cs typeface="+mn-ea"/>
              </a:rPr>
              <a:t>.</a:t>
            </a:r>
            <a:r>
              <a:rPr lang="zh-CN" altLang="en-US" sz="2000" dirty="0">
                <a:solidFill>
                  <a:schemeClr val="tx1">
                    <a:lumMod val="85000"/>
                    <a:lumOff val="15000"/>
                  </a:schemeClr>
                </a:solidFill>
                <a:latin typeface="+mn-ea"/>
                <a:cs typeface="+mn-ea"/>
              </a:rPr>
              <a:t>临时报告</a:t>
            </a:r>
            <a:endParaRPr lang="zh-CN" altLang="en-US" sz="2000" dirty="0">
              <a:solidFill>
                <a:schemeClr val="tx1">
                  <a:lumMod val="85000"/>
                  <a:lumOff val="15000"/>
                </a:schemeClr>
              </a:solidFill>
              <a:latin typeface="+mn-ea"/>
              <a:cs typeface="+mn-ea"/>
            </a:endParaRPr>
          </a:p>
        </p:txBody>
      </p:sp>
      <p:sp>
        <p:nvSpPr>
          <p:cNvPr id="37" name="圆角矩形 19"/>
          <p:cNvSpPr/>
          <p:nvPr>
            <p:custDataLst>
              <p:tags r:id="rId12"/>
            </p:custDataLst>
          </p:nvPr>
        </p:nvSpPr>
        <p:spPr>
          <a:xfrm rot="5400000">
            <a:off x="6285781" y="3060235"/>
            <a:ext cx="434722" cy="439327"/>
          </a:xfrm>
          <a:prstGeom prst="roundRect">
            <a:avLst>
              <a:gd name="adj" fmla="val 0"/>
            </a:avLst>
          </a:prstGeom>
          <a:gradFill flip="none" rotWithShape="1">
            <a:gsLst>
              <a:gs pos="100000">
                <a:schemeClr val="accent1"/>
              </a:gs>
              <a:gs pos="0">
                <a:schemeClr val="accent1">
                  <a:lumMod val="70000"/>
                  <a:lumOff val="30000"/>
                  <a:alpha val="100000"/>
                </a:schemeClr>
              </a:gs>
            </a:gsLst>
            <a:lin ang="13200000" scaled="0"/>
            <a:tileRect/>
          </a:gradFill>
          <a:ln>
            <a:noFill/>
          </a:ln>
          <a:effectLst>
            <a:outerShdw blurRad="203200" dist="76200" dir="8100000" algn="tr" rotWithShape="0">
              <a:schemeClr val="accent1">
                <a:lumMod val="75000"/>
                <a:alpha val="20000"/>
              </a:schemeClr>
            </a:outerShdw>
          </a:effectLst>
        </p:spPr>
        <p:style>
          <a:lnRef idx="1">
            <a:schemeClr val="accent1"/>
          </a:lnRef>
          <a:fillRef idx="2">
            <a:schemeClr val="accent1"/>
          </a:fillRef>
          <a:effectRef idx="1">
            <a:schemeClr val="accent1"/>
          </a:effectRef>
          <a:fontRef idx="minor">
            <a:schemeClr val="dk1"/>
          </a:fontRef>
        </p:style>
        <p:txBody>
          <a:bodyPr vertOverflow="overflow" horzOverflow="overflow" vert="horz" wrap="square" lIns="0" tIns="0" rIns="0" bIns="0" numCol="1" spcCol="0" rtlCol="0" fromWordArt="0" anchor="ctr" anchorCtr="0" forceAA="0" compatLnSpc="1">
            <a:noAutofit/>
          </a:bodyPr>
          <a:p>
            <a:pPr algn="ctr"/>
            <a:endParaRPr lang="zh-CN" altLang="en-US" sz="2400" b="1" spc="300">
              <a:solidFill>
                <a:schemeClr val="lt1">
                  <a:lumMod val="100000"/>
                </a:schemeClr>
              </a:solidFill>
              <a:latin typeface="+mj-ea"/>
              <a:ea typeface="+mj-ea"/>
            </a:endParaRPr>
          </a:p>
        </p:txBody>
      </p:sp>
      <p:sp>
        <p:nvSpPr>
          <p:cNvPr id="38" name="燕尾形 20"/>
          <p:cNvSpPr/>
          <p:nvPr>
            <p:custDataLst>
              <p:tags r:id="rId13"/>
            </p:custDataLst>
          </p:nvPr>
        </p:nvSpPr>
        <p:spPr>
          <a:xfrm>
            <a:off x="6445999" y="3195657"/>
            <a:ext cx="113888" cy="169427"/>
          </a:xfrm>
          <a:prstGeom prst="chevron">
            <a:avLst>
              <a:gd name="adj" fmla="val 6401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p>
            <a:pPr algn="ctr"/>
            <a:endParaRPr lang="zh-CN" altLang="en-US">
              <a:solidFill>
                <a:schemeClr val="bg2"/>
              </a:solidFill>
            </a:endParaRPr>
          </a:p>
        </p:txBody>
      </p:sp>
    </p:spTree>
    <p:custDataLst>
      <p:tags r:id="rId1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8913" name="Picture 2"/>
          <p:cNvPicPr>
            <a:picLocks noChangeAspect="1"/>
          </p:cNvPicPr>
          <p:nvPr>
            <p:custDataLst>
              <p:tags r:id="rId1"/>
            </p:custDataLst>
          </p:nvPr>
        </p:nvPicPr>
        <p:blipFill>
          <a:blip r:embed="rId2"/>
          <a:stretch>
            <a:fillRect/>
          </a:stretch>
        </p:blipFill>
        <p:spPr>
          <a:xfrm>
            <a:off x="3155950" y="-635"/>
            <a:ext cx="5332730" cy="6858635"/>
          </a:xfrm>
          <a:prstGeom prst="rect">
            <a:avLst/>
          </a:prstGeom>
          <a:noFill/>
          <a:ln w="9525">
            <a:noFill/>
          </a:ln>
        </p:spPr>
      </p:pic>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32130" y="2036445"/>
            <a:ext cx="2563495" cy="2195830"/>
          </a:xfrm>
        </p:spPr>
        <p:txBody>
          <a:bodyPr anchor="b" anchorCtr="0"/>
          <a:lstStyle/>
          <a:p>
            <a:pPr algn="ctr"/>
            <a:r>
              <a:rPr lang="zh-CN" altLang="en-US" sz="3600"/>
              <a:t>三、审计意见分析</a:t>
            </a:r>
            <a:endParaRPr lang="zh-CN" altLang="en-US" sz="3600"/>
          </a:p>
        </p:txBody>
      </p:sp>
      <p:sp>
        <p:nvSpPr>
          <p:cNvPr id="3" name="矩形 2"/>
          <p:cNvSpPr/>
          <p:nvPr>
            <p:custDataLst>
              <p:tags r:id="rId2"/>
            </p:custDataLst>
          </p:nvPr>
        </p:nvSpPr>
        <p:spPr>
          <a:xfrm>
            <a:off x="754380" y="4300855"/>
            <a:ext cx="2157095" cy="1250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7" name="任意多边形 6"/>
          <p:cNvSpPr/>
          <p:nvPr>
            <p:custDataLst>
              <p:tags r:id="rId3"/>
            </p:custDataLst>
          </p:nvPr>
        </p:nvSpPr>
        <p:spPr>
          <a:xfrm>
            <a:off x="1804670" y="945198"/>
            <a:ext cx="8893175" cy="4967605"/>
          </a:xfrm>
          <a:custGeom>
            <a:avLst/>
            <a:gdLst>
              <a:gd name="connsiteX0" fmla="*/ 5 w 14004"/>
              <a:gd name="connsiteY0" fmla="*/ 1622 h 7822"/>
              <a:gd name="connsiteX1" fmla="*/ 0 w 14004"/>
              <a:gd name="connsiteY1" fmla="*/ 0 h 7822"/>
              <a:gd name="connsiteX2" fmla="*/ 14004 w 14004"/>
              <a:gd name="connsiteY2" fmla="*/ 0 h 7822"/>
              <a:gd name="connsiteX3" fmla="*/ 14004 w 14004"/>
              <a:gd name="connsiteY3" fmla="*/ 7822 h 7822"/>
              <a:gd name="connsiteX4" fmla="*/ 0 w 14004"/>
              <a:gd name="connsiteY4" fmla="*/ 7822 h 7822"/>
              <a:gd name="connsiteX5" fmla="*/ 5 w 14004"/>
              <a:gd name="connsiteY5" fmla="*/ 6212 h 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 h="7822">
                <a:moveTo>
                  <a:pt x="5" y="1622"/>
                </a:moveTo>
                <a:lnTo>
                  <a:pt x="0" y="0"/>
                </a:lnTo>
                <a:lnTo>
                  <a:pt x="14004" y="0"/>
                </a:lnTo>
                <a:lnTo>
                  <a:pt x="14004" y="7822"/>
                </a:lnTo>
                <a:lnTo>
                  <a:pt x="0" y="7822"/>
                </a:lnTo>
                <a:lnTo>
                  <a:pt x="5" y="6212"/>
                </a:lnTo>
              </a:path>
            </a:pathLst>
          </a:custGeom>
          <a:noFill/>
          <a:ln w="19050">
            <a:solidFill>
              <a:schemeClr val="accent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520000" anchor="ctr"/>
          <a:lstStyle/>
          <a:p>
            <a:pPr indent="0" algn="just" fontAlgn="auto">
              <a:lnSpc>
                <a:spcPct val="150000"/>
              </a:lnSpc>
            </a:pPr>
            <a:endParaRPr lang="zh-CN" altLang="en-US" kern="0" spc="0" dirty="0">
              <a:ln>
                <a:noFill/>
                <a:prstDash val="sysDot"/>
              </a:ln>
              <a:solidFill>
                <a:schemeClr val="tx1">
                  <a:lumMod val="85000"/>
                  <a:lumOff val="15000"/>
                </a:schemeClr>
              </a:solidFill>
              <a:latin typeface="+mn-ea"/>
              <a:ea typeface="+mn-ea"/>
              <a:sym typeface="+mn-ea"/>
            </a:endParaRPr>
          </a:p>
        </p:txBody>
      </p:sp>
      <p:sp>
        <p:nvSpPr>
          <p:cNvPr id="4" name="文本框 3"/>
          <p:cNvSpPr txBox="1"/>
          <p:nvPr>
            <p:custDataLst>
              <p:tags r:id="rId4"/>
            </p:custDataLst>
          </p:nvPr>
        </p:nvSpPr>
        <p:spPr>
          <a:xfrm>
            <a:off x="3715385" y="1221740"/>
            <a:ext cx="6691630" cy="4405630"/>
          </a:xfrm>
          <a:prstGeom prst="rect">
            <a:avLst/>
          </a:prstGeom>
          <a:noFill/>
        </p:spPr>
        <p:txBody>
          <a:bodyPr wrap="square" rtlCol="0" anchor="ctr" anchorCtr="0">
            <a:noAutofit/>
          </a:bodyPr>
          <a:lstStyle/>
          <a:p>
            <a:pPr marL="0" lvl="0" indent="0" algn="just" fontAlgn="auto">
              <a:lnSpc>
                <a:spcPct val="130000"/>
              </a:lnSpc>
            </a:pPr>
            <a:r>
              <a:rPr lang="zh-CN" altLang="en-US" sz="1900"/>
              <a:t>立新会计师事务所</a:t>
            </a:r>
            <a:endParaRPr lang="zh-CN" altLang="en-US" sz="1900"/>
          </a:p>
          <a:p>
            <a:pPr marL="0" lvl="0" indent="0" algn="just" fontAlgn="auto">
              <a:lnSpc>
                <a:spcPct val="130000"/>
              </a:lnSpc>
            </a:pPr>
            <a:r>
              <a:rPr lang="zh-CN" altLang="en-US" sz="1900"/>
              <a:t>1、标准的审计报告</a:t>
            </a:r>
            <a:endParaRPr lang="zh-CN" altLang="en-US" sz="1900"/>
          </a:p>
          <a:p>
            <a:pPr marL="457200" lvl="1" indent="0" algn="just" fontAlgn="auto">
              <a:lnSpc>
                <a:spcPct val="130000"/>
              </a:lnSpc>
            </a:pPr>
            <a:r>
              <a:rPr lang="zh-CN" altLang="en-US" sz="1900"/>
              <a:t>广州珠江啤酒股份有限公司全体股东;</a:t>
            </a:r>
            <a:endParaRPr lang="zh-CN" altLang="en-US" sz="1900"/>
          </a:p>
          <a:p>
            <a:pPr marL="457200" lvl="1" indent="0" algn="just" fontAlgn="auto">
              <a:lnSpc>
                <a:spcPct val="130000"/>
              </a:lnSpc>
            </a:pPr>
            <a:r>
              <a:rPr lang="zh-CN" altLang="en-US" sz="1900"/>
              <a:t>我们审计了后附的广州珠江啤酒股份有限公司的财务报告,包括………财务报表附注</a:t>
            </a:r>
            <a:endParaRPr lang="zh-CN" altLang="en-US" sz="1900"/>
          </a:p>
          <a:p>
            <a:pPr marL="457200" lvl="1" indent="0" algn="just" fontAlgn="auto">
              <a:lnSpc>
                <a:spcPct val="130000"/>
              </a:lnSpc>
            </a:pPr>
            <a:r>
              <a:rPr lang="en-US" altLang="zh-CN" sz="1900"/>
              <a:t>(</a:t>
            </a:r>
            <a:r>
              <a:rPr lang="zh-CN" altLang="en-US" sz="1900"/>
              <a:t>1）管理层对财务报表的责任</a:t>
            </a:r>
            <a:endParaRPr lang="zh-CN" altLang="en-US" sz="1900"/>
          </a:p>
          <a:p>
            <a:pPr marL="457200" lvl="1" indent="0" algn="just" fontAlgn="auto">
              <a:lnSpc>
                <a:spcPct val="130000"/>
              </a:lnSpc>
            </a:pPr>
            <a:r>
              <a:rPr lang="en-US" altLang="zh-CN" sz="1900"/>
              <a:t>(</a:t>
            </a:r>
            <a:r>
              <a:rPr lang="zh-CN" altLang="en-US" sz="1900"/>
              <a:t>2</a:t>
            </a:r>
            <a:r>
              <a:rPr lang="en-US" altLang="zh-CN" sz="1900"/>
              <a:t>)</a:t>
            </a:r>
            <a:r>
              <a:rPr lang="zh-CN" altLang="en-US" sz="1900"/>
              <a:t>注册会计师的责任</a:t>
            </a:r>
            <a:endParaRPr lang="zh-CN" altLang="en-US" sz="1900"/>
          </a:p>
          <a:p>
            <a:pPr marL="457200" lvl="1" indent="0" algn="just" fontAlgn="auto">
              <a:lnSpc>
                <a:spcPct val="130000"/>
              </a:lnSpc>
            </a:pPr>
            <a:r>
              <a:rPr lang="en-US" altLang="zh-CN" sz="1900"/>
              <a:t>(</a:t>
            </a:r>
            <a:r>
              <a:rPr lang="zh-CN" altLang="en-US" sz="1900"/>
              <a:t>3</a:t>
            </a:r>
            <a:r>
              <a:rPr lang="en-US" altLang="zh-CN" sz="1900"/>
              <a:t>)</a:t>
            </a:r>
            <a:r>
              <a:rPr lang="zh-CN" altLang="en-US" sz="1900"/>
              <a:t>审计意见,我们认为,贵公司财务报告在所有重大方面按照企业会计准则的规定编制,公允的反映了贵公司2011年12月31日的财务状况以及2011年度的经营成果和现金流量.</a:t>
            </a:r>
            <a:endParaRPr lang="zh-CN" altLang="en-US" sz="1900"/>
          </a:p>
          <a:p>
            <a:pPr marL="0" lvl="0" indent="0" algn="just" fontAlgn="auto">
              <a:lnSpc>
                <a:spcPct val="130000"/>
              </a:lnSpc>
            </a:pPr>
            <a:r>
              <a:rPr lang="zh-CN" altLang="en-US" sz="1900"/>
              <a:t>中国注册会计师;刘杰生</a:t>
            </a:r>
            <a:endParaRPr lang="zh-CN" altLang="en-US" sz="1900"/>
          </a:p>
          <a:p>
            <a:pPr marL="457200" lvl="1" indent="0" algn="just" fontAlgn="auto">
              <a:lnSpc>
                <a:spcPct val="130000"/>
              </a:lnSpc>
            </a:pPr>
            <a:r>
              <a:rPr lang="zh-CN" altLang="en-US" sz="1900"/>
              <a:t>(特殊普通合伙)</a:t>
            </a:r>
            <a:endParaRPr lang="zh-CN" altLang="en-US" sz="1900"/>
          </a:p>
        </p:txBody>
      </p:sp>
    </p:spTree>
    <p:custDataLst>
      <p:tags r:id="rId5"/>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custDataLst>
              <p:tags r:id="rId1"/>
            </p:custDataLst>
          </p:nvPr>
        </p:nvSpPr>
        <p:spPr>
          <a:xfrm>
            <a:off x="2089150" y="4083050"/>
            <a:ext cx="1617663" cy="93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35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7" name="任意多边形 6"/>
          <p:cNvSpPr/>
          <p:nvPr>
            <p:custDataLst>
              <p:tags r:id="rId2"/>
            </p:custDataLst>
          </p:nvPr>
        </p:nvSpPr>
        <p:spPr>
          <a:xfrm>
            <a:off x="2878138" y="1566863"/>
            <a:ext cx="6669088" cy="3724275"/>
          </a:xfrm>
          <a:custGeom>
            <a:avLst/>
            <a:gdLst>
              <a:gd name="connsiteX0" fmla="*/ 5 w 14004"/>
              <a:gd name="connsiteY0" fmla="*/ 1622 h 7822"/>
              <a:gd name="connsiteX1" fmla="*/ 0 w 14004"/>
              <a:gd name="connsiteY1" fmla="*/ 0 h 7822"/>
              <a:gd name="connsiteX2" fmla="*/ 14004 w 14004"/>
              <a:gd name="connsiteY2" fmla="*/ 0 h 7822"/>
              <a:gd name="connsiteX3" fmla="*/ 14004 w 14004"/>
              <a:gd name="connsiteY3" fmla="*/ 7822 h 7822"/>
              <a:gd name="connsiteX4" fmla="*/ 0 w 14004"/>
              <a:gd name="connsiteY4" fmla="*/ 7822 h 7822"/>
              <a:gd name="connsiteX5" fmla="*/ 5 w 14004"/>
              <a:gd name="connsiteY5" fmla="*/ 6212 h 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 h="7822">
                <a:moveTo>
                  <a:pt x="5" y="1622"/>
                </a:moveTo>
                <a:lnTo>
                  <a:pt x="0" y="0"/>
                </a:lnTo>
                <a:lnTo>
                  <a:pt x="14004" y="0"/>
                </a:lnTo>
                <a:lnTo>
                  <a:pt x="14004" y="7822"/>
                </a:lnTo>
                <a:lnTo>
                  <a:pt x="0" y="7822"/>
                </a:lnTo>
                <a:lnTo>
                  <a:pt x="5" y="6212"/>
                </a:lnTo>
              </a:path>
            </a:pathLst>
          </a:custGeom>
          <a:noFill/>
          <a:ln w="19050">
            <a:solidFill>
              <a:schemeClr val="accent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90000" anchor="ctr"/>
          <a:lstStyle/>
          <a:p>
            <a:pPr indent="0" algn="just" fontAlgn="auto">
              <a:lnSpc>
                <a:spcPct val="150000"/>
              </a:lnSpc>
            </a:pPr>
            <a:endParaRPr lang="zh-CN" altLang="en-US" sz="1350" strike="noStrike" kern="0" spc="0" noProof="1" dirty="0">
              <a:ln>
                <a:noFill/>
                <a:prstDash val="sysDot"/>
              </a:ln>
              <a:solidFill>
                <a:schemeClr val="tx1">
                  <a:lumMod val="85000"/>
                  <a:lumOff val="15000"/>
                </a:schemeClr>
              </a:solidFill>
              <a:latin typeface="+mn-ea"/>
              <a:ea typeface="+mn-ea"/>
              <a:sym typeface="+mn-ea"/>
            </a:endParaRPr>
          </a:p>
        </p:txBody>
      </p:sp>
      <p:sp>
        <p:nvSpPr>
          <p:cNvPr id="4" name="文本框 3"/>
          <p:cNvSpPr txBox="1"/>
          <p:nvPr>
            <p:custDataLst>
              <p:tags r:id="rId3"/>
            </p:custDataLst>
          </p:nvPr>
        </p:nvSpPr>
        <p:spPr>
          <a:xfrm>
            <a:off x="4310063" y="1773238"/>
            <a:ext cx="5019675" cy="3305175"/>
          </a:xfrm>
          <a:prstGeom prst="rect">
            <a:avLst/>
          </a:prstGeom>
          <a:noFill/>
        </p:spPr>
        <p:txBody>
          <a:bodyPr wrap="square" rtlCol="0" anchor="ctr" anchorCtr="0"/>
          <a:p>
            <a:pPr algn="just">
              <a:lnSpc>
                <a:spcPct val="170000"/>
              </a:lnSpc>
            </a:pPr>
            <a:r>
              <a:rPr lang="zh-CN" altLang="en-US" sz="2000">
                <a:latin typeface="汉仪书宋二简" panose="02010600000101010101" charset="-122"/>
                <a:ea typeface="微软雅黑" panose="020B0503020204020204" charset="-122"/>
                <a:cs typeface="汉仪书宋二简" panose="02010600000101010101" charset="-122"/>
              </a:rPr>
              <a:t>是指说明审计师认为被审计者编制的财务报表符合相关会计准则的要求并在所有重大方面公允反映了被审计者的财务状况、经营成果和现金流量，但是存在需要说明的事项，如对持续经营能力产生重大疑虑及重大不确定事项等。</a:t>
            </a:r>
            <a:endParaRPr lang="zh-CN" altLang="en-US" sz="2000">
              <a:latin typeface="汉仪书宋二简" panose="02010600000101010101" charset="-122"/>
              <a:ea typeface="汉仪书宋二简" panose="02010600000101010101" charset="-122"/>
            </a:endParaRPr>
          </a:p>
        </p:txBody>
      </p:sp>
      <p:sp>
        <p:nvSpPr>
          <p:cNvPr id="40964" name="标题 1"/>
          <p:cNvSpPr>
            <a:spLocks noGrp="1"/>
          </p:cNvSpPr>
          <p:nvPr>
            <p:ph type="title"/>
            <p:custDataLst>
              <p:tags r:id="rId4"/>
            </p:custDataLst>
          </p:nvPr>
        </p:nvSpPr>
        <p:spPr/>
        <p:txBody>
          <a:bodyPr vert="horz" wrap="square" lIns="0" tIns="0" rIns="0" bIns="0" anchor="b" anchorCtr="0"/>
          <a:p>
            <a:pPr>
              <a:buSzTx/>
            </a:pPr>
            <a:r>
              <a:rPr lang="zh-CN" altLang="en-US" dirty="0"/>
              <a:t>2、带强调事项的无保留意见审计报告</a:t>
            </a:r>
            <a:endParaRPr lang="zh-CN" altLang="en-US" dirty="0"/>
          </a:p>
        </p:txBody>
      </p:sp>
    </p:spTree>
    <p:custDataLst>
      <p:tags r:id="rId5"/>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custDataLst>
              <p:tags r:id="rId1"/>
            </p:custDataLst>
          </p:nvPr>
        </p:nvSpPr>
        <p:spPr/>
        <p:txBody>
          <a:bodyPr/>
          <a:lstStyle/>
          <a:p>
            <a:r>
              <a:rPr lang="zh-CN" altLang="en-US"/>
              <a:t>单击此处添加标题</a:t>
            </a:r>
            <a:endParaRPr lang="zh-CN" altLang="en-US"/>
          </a:p>
        </p:txBody>
      </p:sp>
      <p:sp useBgFill="1">
        <p:nvSpPr>
          <p:cNvPr id="8" name="矩形: 圆角 24"/>
          <p:cNvSpPr/>
          <p:nvPr>
            <p:custDataLst>
              <p:tags r:id="rId2"/>
            </p:custDataLst>
          </p:nvPr>
        </p:nvSpPr>
        <p:spPr>
          <a:xfrm>
            <a:off x="695325" y="4599093"/>
            <a:ext cx="10801351" cy="1332387"/>
          </a:xfrm>
          <a:prstGeom prst="roundRect">
            <a:avLst>
              <a:gd name="adj" fmla="val 50000"/>
            </a:avLst>
          </a:prstGeom>
          <a:ln w="3175">
            <a:gradFill>
              <a:gsLst>
                <a:gs pos="0">
                  <a:schemeClr val="accent1">
                    <a:lumMod val="60000"/>
                    <a:lumOff val="40000"/>
                    <a:alpha val="35000"/>
                  </a:schemeClr>
                </a:gs>
                <a:gs pos="100000">
                  <a:schemeClr val="accent1">
                    <a:lumMod val="60000"/>
                    <a:lumOff val="40000"/>
                    <a:alpha val="0"/>
                  </a:schemeClr>
                </a:gs>
              </a:gsLst>
              <a:lin ang="5400000" scaled="1"/>
            </a:gradFill>
          </a:ln>
          <a:effectLst>
            <a:outerShdw blurRad="254000" dist="127000" dir="2700000" algn="tl" rotWithShape="0">
              <a:schemeClr val="accent1">
                <a:lumMod val="40000"/>
                <a:lumOff val="6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736000" tIns="100013" rIns="622301" bIns="100012" numCol="1" spcCol="0" rtlCol="0" fromWordArt="0" anchor="ctr" anchorCtr="0" forceAA="0" compatLnSpc="1">
            <a:noAutofit/>
          </a:bodyPr>
          <a:p>
            <a:pPr lvl="0" algn="l">
              <a:lnSpc>
                <a:spcPct val="130000"/>
              </a:lnSpc>
              <a:spcBef>
                <a:spcPts val="0"/>
              </a:spcBef>
              <a:spcAft>
                <a:spcPts val="0"/>
              </a:spcAft>
              <a:buClrTx/>
              <a:buSzTx/>
              <a:buFontTx/>
            </a:pPr>
            <a:endParaRPr lang="zh-CN" altLang="zh-CN" sz="1600" dirty="0">
              <a:solidFill>
                <a:schemeClr val="dk1">
                  <a:lumMod val="100000"/>
                </a:schemeClr>
              </a:solidFill>
              <a:effectLst/>
              <a:latin typeface="+mn-ea"/>
              <a:cs typeface="+mn-ea"/>
              <a:sym typeface="+mn-ea"/>
            </a:endParaRPr>
          </a:p>
        </p:txBody>
      </p:sp>
      <p:sp>
        <p:nvSpPr>
          <p:cNvPr id="9" name="矩形: 圆角 18"/>
          <p:cNvSpPr/>
          <p:nvPr>
            <p:custDataLst>
              <p:tags r:id="rId3"/>
            </p:custDataLst>
          </p:nvPr>
        </p:nvSpPr>
        <p:spPr>
          <a:xfrm>
            <a:off x="695325" y="4599093"/>
            <a:ext cx="10801351" cy="1332387"/>
          </a:xfrm>
          <a:prstGeom prst="roundRect">
            <a:avLst>
              <a:gd name="adj" fmla="val 50000"/>
            </a:avLst>
          </a:prstGeom>
          <a:solidFill>
            <a:schemeClr val="lt1">
              <a:lumMod val="100000"/>
              <a:alpha val="2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28000" tIns="238580" rIns="622300" bIns="238581" numCol="1" spcCol="0" rtlCol="0" fromWordArt="0" anchor="ctr" anchorCtr="0" forceAA="0" compatLnSpc="1">
            <a:noAutofit/>
          </a:bodyPr>
          <a:p>
            <a:pPr lvl="0" algn="l">
              <a:lnSpc>
                <a:spcPct val="130000"/>
              </a:lnSpc>
              <a:spcBef>
                <a:spcPts val="0"/>
              </a:spcBef>
              <a:spcAft>
                <a:spcPts val="0"/>
              </a:spcAft>
              <a:buClrTx/>
              <a:buSzTx/>
              <a:buFontTx/>
            </a:pPr>
            <a:endParaRPr lang="zh-CN" altLang="zh-CN" sz="1600" dirty="0">
              <a:solidFill>
                <a:schemeClr val="tx1">
                  <a:lumMod val="85000"/>
                  <a:lumOff val="15000"/>
                </a:schemeClr>
              </a:solidFill>
              <a:effectLst/>
              <a:latin typeface="+mn-ea"/>
              <a:cs typeface="+mn-ea"/>
              <a:sym typeface="+mn-ea"/>
            </a:endParaRPr>
          </a:p>
        </p:txBody>
      </p:sp>
      <p:sp useBgFill="1">
        <p:nvSpPr>
          <p:cNvPr id="13" name="矩形: 圆角 21"/>
          <p:cNvSpPr/>
          <p:nvPr>
            <p:custDataLst>
              <p:tags r:id="rId4"/>
            </p:custDataLst>
          </p:nvPr>
        </p:nvSpPr>
        <p:spPr>
          <a:xfrm>
            <a:off x="695325" y="3044430"/>
            <a:ext cx="10801351" cy="1332387"/>
          </a:xfrm>
          <a:prstGeom prst="roundRect">
            <a:avLst>
              <a:gd name="adj" fmla="val 50000"/>
            </a:avLst>
          </a:prstGeom>
          <a:ln w="3175">
            <a:gradFill>
              <a:gsLst>
                <a:gs pos="0">
                  <a:schemeClr val="accent1">
                    <a:lumMod val="60000"/>
                    <a:lumOff val="40000"/>
                    <a:alpha val="35000"/>
                  </a:schemeClr>
                </a:gs>
                <a:gs pos="100000">
                  <a:schemeClr val="accent1">
                    <a:lumMod val="60000"/>
                    <a:lumOff val="40000"/>
                    <a:alpha val="0"/>
                  </a:schemeClr>
                </a:gs>
              </a:gsLst>
              <a:lin ang="5400000" scaled="1"/>
            </a:gradFill>
          </a:ln>
          <a:effectLst>
            <a:outerShdw blurRad="254000" dist="127000" dir="2700000" algn="tl" rotWithShape="0">
              <a:schemeClr val="accent1">
                <a:lumMod val="40000"/>
                <a:lumOff val="6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736000" tIns="100013" rIns="622301" bIns="100012" numCol="1" spcCol="0" rtlCol="0" fromWordArt="0" anchor="ctr" anchorCtr="0" forceAA="0" compatLnSpc="1">
            <a:noAutofit/>
          </a:bodyPr>
          <a:p>
            <a:pPr lvl="0" algn="l">
              <a:lnSpc>
                <a:spcPct val="130000"/>
              </a:lnSpc>
              <a:spcBef>
                <a:spcPts val="0"/>
              </a:spcBef>
              <a:spcAft>
                <a:spcPts val="0"/>
              </a:spcAft>
              <a:buClrTx/>
              <a:buSzTx/>
              <a:buFontTx/>
            </a:pPr>
            <a:endParaRPr lang="zh-CN" altLang="zh-CN" sz="1600" dirty="0">
              <a:solidFill>
                <a:schemeClr val="dk1">
                  <a:lumMod val="100000"/>
                </a:schemeClr>
              </a:solidFill>
              <a:effectLst/>
              <a:latin typeface="+mn-ea"/>
              <a:cs typeface="+mn-ea"/>
              <a:sym typeface="+mn-ea"/>
            </a:endParaRPr>
          </a:p>
        </p:txBody>
      </p:sp>
      <p:sp>
        <p:nvSpPr>
          <p:cNvPr id="14" name="矩形: 圆角 18"/>
          <p:cNvSpPr/>
          <p:nvPr>
            <p:custDataLst>
              <p:tags r:id="rId5"/>
            </p:custDataLst>
          </p:nvPr>
        </p:nvSpPr>
        <p:spPr>
          <a:xfrm>
            <a:off x="695325" y="3044430"/>
            <a:ext cx="10801351" cy="1332387"/>
          </a:xfrm>
          <a:prstGeom prst="roundRect">
            <a:avLst>
              <a:gd name="adj" fmla="val 50000"/>
            </a:avLst>
          </a:prstGeom>
          <a:solidFill>
            <a:schemeClr val="lt1">
              <a:lumMod val="100000"/>
              <a:alpha val="2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28000" tIns="238580" rIns="622300" bIns="238581" numCol="1" spcCol="0" rtlCol="0" fromWordArt="0" anchor="ctr" anchorCtr="0" forceAA="0" compatLnSpc="1">
            <a:noAutofit/>
          </a:bodyPr>
          <a:p>
            <a:pPr lvl="0" algn="l">
              <a:lnSpc>
                <a:spcPct val="130000"/>
              </a:lnSpc>
              <a:spcBef>
                <a:spcPts val="0"/>
              </a:spcBef>
              <a:spcAft>
                <a:spcPts val="0"/>
              </a:spcAft>
              <a:buClrTx/>
              <a:buSzTx/>
              <a:buFontTx/>
            </a:pPr>
            <a:endParaRPr lang="zh-CN" altLang="zh-CN" sz="1600" dirty="0">
              <a:solidFill>
                <a:schemeClr val="tx1">
                  <a:lumMod val="85000"/>
                  <a:lumOff val="15000"/>
                </a:schemeClr>
              </a:solidFill>
              <a:effectLst/>
              <a:latin typeface="+mn-ea"/>
              <a:cs typeface="+mn-ea"/>
              <a:sym typeface="+mn-ea"/>
            </a:endParaRPr>
          </a:p>
        </p:txBody>
      </p:sp>
      <p:sp useBgFill="1">
        <p:nvSpPr>
          <p:cNvPr id="15" name="矩形: 圆角 18"/>
          <p:cNvSpPr/>
          <p:nvPr>
            <p:custDataLst>
              <p:tags r:id="rId6"/>
            </p:custDataLst>
          </p:nvPr>
        </p:nvSpPr>
        <p:spPr>
          <a:xfrm>
            <a:off x="695325" y="1489767"/>
            <a:ext cx="10801351" cy="1332387"/>
          </a:xfrm>
          <a:prstGeom prst="roundRect">
            <a:avLst>
              <a:gd name="adj" fmla="val 50000"/>
            </a:avLst>
          </a:prstGeom>
          <a:ln w="3175">
            <a:gradFill>
              <a:gsLst>
                <a:gs pos="0">
                  <a:schemeClr val="accent1">
                    <a:lumMod val="60000"/>
                    <a:lumOff val="40000"/>
                    <a:alpha val="35000"/>
                  </a:schemeClr>
                </a:gs>
                <a:gs pos="100000">
                  <a:schemeClr val="accent1">
                    <a:lumMod val="60000"/>
                    <a:lumOff val="40000"/>
                    <a:alpha val="0"/>
                  </a:schemeClr>
                </a:gs>
              </a:gsLst>
              <a:lin ang="5400000" scaled="1"/>
            </a:gradFill>
          </a:ln>
          <a:effectLst>
            <a:outerShdw blurRad="254000" dist="127000" dir="2700000" algn="tl" rotWithShape="0">
              <a:schemeClr val="accent1">
                <a:lumMod val="40000"/>
                <a:lumOff val="6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736000" tIns="100013" rIns="622301" bIns="100012" numCol="1" spcCol="0" rtlCol="0" fromWordArt="0" anchor="ctr" anchorCtr="0" forceAA="0" compatLnSpc="1">
            <a:noAutofit/>
          </a:bodyPr>
          <a:p>
            <a:pPr marL="0" algn="l" rtl="0" eaLnBrk="1" latinLnBrk="0" hangingPunct="1">
              <a:lnSpc>
                <a:spcPct val="130000"/>
              </a:lnSpc>
              <a:spcBef>
                <a:spcPts val="0"/>
              </a:spcBef>
              <a:spcAft>
                <a:spcPts val="0"/>
              </a:spcAft>
            </a:pPr>
            <a:endParaRPr lang="zh-CN" altLang="zh-CN" sz="1600" dirty="0">
              <a:solidFill>
                <a:schemeClr val="dk1">
                  <a:lumMod val="100000"/>
                </a:schemeClr>
              </a:solidFill>
              <a:effectLst/>
              <a:latin typeface="+mn-ea"/>
              <a:cs typeface="+mn-ea"/>
              <a:sym typeface="+mn-ea"/>
            </a:endParaRPr>
          </a:p>
        </p:txBody>
      </p:sp>
      <p:sp>
        <p:nvSpPr>
          <p:cNvPr id="16" name="矩形: 圆角 18"/>
          <p:cNvSpPr/>
          <p:nvPr>
            <p:custDataLst>
              <p:tags r:id="rId7"/>
            </p:custDataLst>
          </p:nvPr>
        </p:nvSpPr>
        <p:spPr>
          <a:xfrm>
            <a:off x="695325" y="1489767"/>
            <a:ext cx="10801351" cy="1332387"/>
          </a:xfrm>
          <a:prstGeom prst="roundRect">
            <a:avLst>
              <a:gd name="adj" fmla="val 50000"/>
            </a:avLst>
          </a:prstGeom>
          <a:solidFill>
            <a:schemeClr val="lt1">
              <a:lumMod val="100000"/>
              <a:alpha val="2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28000" tIns="238580" rIns="622300" bIns="238581" numCol="1" spcCol="0" rtlCol="0" fromWordArt="0" anchor="ctr" anchorCtr="0" forceAA="0" compatLnSpc="1">
            <a:noAutofit/>
          </a:bodyPr>
          <a:p>
            <a:pPr lvl="0" algn="l">
              <a:lnSpc>
                <a:spcPct val="130000"/>
              </a:lnSpc>
              <a:spcBef>
                <a:spcPts val="0"/>
              </a:spcBef>
              <a:spcAft>
                <a:spcPts val="0"/>
              </a:spcAft>
              <a:buClrTx/>
              <a:buSzTx/>
              <a:buFontTx/>
            </a:pPr>
            <a:endParaRPr lang="zh-CN" altLang="zh-CN" sz="1600" dirty="0">
              <a:solidFill>
                <a:schemeClr val="tx1">
                  <a:lumMod val="85000"/>
                  <a:lumOff val="15000"/>
                </a:schemeClr>
              </a:solidFill>
              <a:effectLst/>
              <a:latin typeface="+mn-ea"/>
              <a:cs typeface="+mn-ea"/>
              <a:sym typeface="+mn-ea"/>
            </a:endParaRPr>
          </a:p>
        </p:txBody>
      </p:sp>
      <p:sp>
        <p:nvSpPr>
          <p:cNvPr id="18" name="矩形 17"/>
          <p:cNvSpPr/>
          <p:nvPr>
            <p:custDataLst>
              <p:tags r:id="rId8"/>
            </p:custDataLst>
          </p:nvPr>
        </p:nvSpPr>
        <p:spPr>
          <a:xfrm>
            <a:off x="1286579" y="1589473"/>
            <a:ext cx="2203709" cy="1132973"/>
          </a:xfrm>
          <a:prstGeom prst="rect">
            <a:avLst/>
          </a:prstGeom>
          <a:noFill/>
        </p:spPr>
        <p:txBody>
          <a:bodyPr wrap="square" lIns="0" tIns="0" rIns="0" bIns="0" rtlCol="0" anchor="ctr">
            <a:noAutofit/>
          </a:bodyPr>
          <a:p>
            <a:pPr>
              <a:spcBef>
                <a:spcPct val="0"/>
              </a:spcBef>
              <a:spcAft>
                <a:spcPct val="0"/>
              </a:spcAft>
            </a:pPr>
            <a:r>
              <a:rPr lang="en-US" altLang="zh-CN" sz="2400" b="1">
                <a:solidFill>
                  <a:schemeClr val="accent1"/>
                </a:solidFill>
                <a:latin typeface="+mn-ea"/>
                <a:cs typeface="+mn-ea"/>
                <a:sym typeface="+mn-ea"/>
              </a:rPr>
              <a:t>3</a:t>
            </a:r>
            <a:r>
              <a:rPr lang="zh-CN" altLang="en-US" sz="2400" b="1">
                <a:solidFill>
                  <a:schemeClr val="accent1"/>
                </a:solidFill>
                <a:latin typeface="+mn-ea"/>
                <a:cs typeface="+mn-ea"/>
                <a:sym typeface="+mn-ea"/>
              </a:rPr>
              <a:t>、保留意见</a:t>
            </a:r>
            <a:endParaRPr lang="zh-CN" altLang="en-US" sz="2400" b="1">
              <a:solidFill>
                <a:schemeClr val="accent1"/>
              </a:solidFill>
              <a:latin typeface="+mn-ea"/>
              <a:cs typeface="+mn-ea"/>
              <a:sym typeface="+mn-ea"/>
            </a:endParaRPr>
          </a:p>
        </p:txBody>
      </p:sp>
      <p:sp>
        <p:nvSpPr>
          <p:cNvPr id="20" name="矩形 19"/>
          <p:cNvSpPr/>
          <p:nvPr>
            <p:custDataLst>
              <p:tags r:id="rId9"/>
            </p:custDataLst>
          </p:nvPr>
        </p:nvSpPr>
        <p:spPr>
          <a:xfrm>
            <a:off x="1286579" y="3144136"/>
            <a:ext cx="2203709" cy="1132973"/>
          </a:xfrm>
          <a:prstGeom prst="rect">
            <a:avLst/>
          </a:prstGeom>
          <a:noFill/>
        </p:spPr>
        <p:txBody>
          <a:bodyPr wrap="square" lIns="0" tIns="0" rIns="0" bIns="0" rtlCol="0" anchor="ctr">
            <a:noAutofit/>
          </a:bodyPr>
          <a:p>
            <a:pPr>
              <a:spcBef>
                <a:spcPct val="0"/>
              </a:spcBef>
              <a:spcAft>
                <a:spcPct val="0"/>
              </a:spcAft>
            </a:pPr>
            <a:r>
              <a:rPr lang="en-US" altLang="zh-CN" sz="2400" b="1">
                <a:solidFill>
                  <a:schemeClr val="accent1"/>
                </a:solidFill>
                <a:latin typeface="+mn-ea"/>
                <a:cs typeface="+mn-ea"/>
                <a:sym typeface="+mn-ea"/>
              </a:rPr>
              <a:t>4</a:t>
            </a:r>
            <a:r>
              <a:rPr lang="zh-CN" altLang="en-US" sz="2400" b="1">
                <a:solidFill>
                  <a:schemeClr val="accent1"/>
                </a:solidFill>
                <a:latin typeface="+mn-ea"/>
                <a:cs typeface="+mn-ea"/>
                <a:sym typeface="+mn-ea"/>
              </a:rPr>
              <a:t>、否定意见</a:t>
            </a:r>
            <a:endParaRPr lang="zh-CN" altLang="en-US" sz="2400" b="1">
              <a:solidFill>
                <a:schemeClr val="accent1"/>
              </a:solidFill>
              <a:latin typeface="+mn-ea"/>
              <a:cs typeface="+mn-ea"/>
              <a:sym typeface="+mn-ea"/>
            </a:endParaRPr>
          </a:p>
        </p:txBody>
      </p:sp>
      <p:sp>
        <p:nvSpPr>
          <p:cNvPr id="21" name="矩形 20"/>
          <p:cNvSpPr/>
          <p:nvPr>
            <p:custDataLst>
              <p:tags r:id="rId10"/>
            </p:custDataLst>
          </p:nvPr>
        </p:nvSpPr>
        <p:spPr>
          <a:xfrm>
            <a:off x="1286579" y="4698799"/>
            <a:ext cx="2203709" cy="1132973"/>
          </a:xfrm>
          <a:prstGeom prst="rect">
            <a:avLst/>
          </a:prstGeom>
          <a:noFill/>
        </p:spPr>
        <p:txBody>
          <a:bodyPr wrap="square" lIns="0" tIns="0" rIns="0" bIns="0" rtlCol="0" anchor="ctr">
            <a:noAutofit/>
          </a:bodyPr>
          <a:p>
            <a:pPr>
              <a:spcBef>
                <a:spcPct val="0"/>
              </a:spcBef>
              <a:spcAft>
                <a:spcPct val="0"/>
              </a:spcAft>
            </a:pPr>
            <a:r>
              <a:rPr lang="en-US" altLang="zh-CN" sz="2400" b="1">
                <a:solidFill>
                  <a:schemeClr val="accent1"/>
                </a:solidFill>
                <a:latin typeface="+mn-ea"/>
                <a:cs typeface="+mn-ea"/>
                <a:sym typeface="+mn-ea"/>
              </a:rPr>
              <a:t>5</a:t>
            </a:r>
            <a:r>
              <a:rPr lang="zh-CN" altLang="en-US" sz="2400" b="1">
                <a:solidFill>
                  <a:schemeClr val="accent1"/>
                </a:solidFill>
                <a:latin typeface="+mn-ea"/>
                <a:cs typeface="+mn-ea"/>
                <a:sym typeface="+mn-ea"/>
              </a:rPr>
              <a:t>、无法表示意见</a:t>
            </a:r>
            <a:endParaRPr lang="zh-CN" altLang="en-US" sz="2400" b="1">
              <a:solidFill>
                <a:schemeClr val="accent1"/>
              </a:solidFill>
              <a:latin typeface="+mn-ea"/>
              <a:cs typeface="+mn-ea"/>
              <a:sym typeface="+mn-ea"/>
            </a:endParaRPr>
          </a:p>
        </p:txBody>
      </p:sp>
      <p:sp>
        <p:nvSpPr>
          <p:cNvPr id="23" name="正文"/>
          <p:cNvSpPr txBox="1"/>
          <p:nvPr>
            <p:custDataLst>
              <p:tags r:id="rId11"/>
            </p:custDataLst>
          </p:nvPr>
        </p:nvSpPr>
        <p:spPr>
          <a:xfrm>
            <a:off x="3524582" y="1625673"/>
            <a:ext cx="7114742" cy="1037712"/>
          </a:xfrm>
          <a:prstGeom prst="rect">
            <a:avLst/>
          </a:prstGeom>
          <a:noFill/>
        </p:spPr>
        <p:txBody>
          <a:bodyPr wrap="square" lIns="0" tIns="0" rIns="0" bIns="0" rtlCol="0" anchor="ctr" anchorCtr="0">
            <a:noAutofit/>
          </a:bodyPr>
          <a:p>
            <a:pPr indent="0" algn="l" fontAlgn="auto">
              <a:lnSpc>
                <a:spcPct val="130000"/>
              </a:lnSpc>
            </a:pPr>
            <a:r>
              <a:rPr lang="zh-CN" altLang="zh-CN" sz="1600" dirty="0">
                <a:solidFill>
                  <a:schemeClr val="tx1">
                    <a:lumMod val="85000"/>
                    <a:lumOff val="15000"/>
                  </a:schemeClr>
                </a:solidFill>
                <a:effectLst/>
                <a:latin typeface="+mn-ea"/>
                <a:cs typeface="+mn-ea"/>
                <a:sym typeface="+mn-ea"/>
              </a:rPr>
              <a:t>说明审计师认为财务报表整体是公允的,但是在存在影响重大的错报。</a:t>
            </a:r>
            <a:endParaRPr lang="zh-CN" altLang="zh-CN" sz="1600" dirty="0">
              <a:solidFill>
                <a:schemeClr val="tx1">
                  <a:lumMod val="85000"/>
                  <a:lumOff val="15000"/>
                </a:schemeClr>
              </a:solidFill>
              <a:effectLst/>
              <a:latin typeface="+mn-ea"/>
              <a:cs typeface="+mn-ea"/>
              <a:sym typeface="+mn-ea"/>
            </a:endParaRPr>
          </a:p>
        </p:txBody>
      </p:sp>
      <p:sp>
        <p:nvSpPr>
          <p:cNvPr id="24" name="正文"/>
          <p:cNvSpPr txBox="1"/>
          <p:nvPr>
            <p:custDataLst>
              <p:tags r:id="rId12"/>
            </p:custDataLst>
          </p:nvPr>
        </p:nvSpPr>
        <p:spPr>
          <a:xfrm>
            <a:off x="3526488" y="3191767"/>
            <a:ext cx="7114742" cy="1037712"/>
          </a:xfrm>
          <a:prstGeom prst="rect">
            <a:avLst/>
          </a:prstGeom>
          <a:noFill/>
        </p:spPr>
        <p:txBody>
          <a:bodyPr wrap="square" lIns="0" tIns="0" rIns="0" bIns="0" rtlCol="0" anchor="ctr" anchorCtr="0">
            <a:noAutofit/>
          </a:bodyPr>
          <a:p>
            <a:pPr indent="0" algn="l" fontAlgn="auto">
              <a:lnSpc>
                <a:spcPct val="130000"/>
              </a:lnSpc>
            </a:pPr>
            <a:r>
              <a:rPr lang="zh-CN" altLang="zh-CN" sz="1600" dirty="0">
                <a:solidFill>
                  <a:schemeClr val="tx1">
                    <a:lumMod val="85000"/>
                    <a:lumOff val="15000"/>
                  </a:schemeClr>
                </a:solidFill>
                <a:effectLst/>
                <a:latin typeface="+mn-ea"/>
                <a:cs typeface="+mn-ea"/>
                <a:sym typeface="+mn-ea"/>
              </a:rPr>
              <a:t>说明审计师认为财务报表整体是不公允的或没有按照适用的会计准则的规定编制。</a:t>
            </a:r>
            <a:endParaRPr lang="zh-CN" altLang="zh-CN" sz="1600" dirty="0">
              <a:solidFill>
                <a:schemeClr val="tx1">
                  <a:lumMod val="85000"/>
                  <a:lumOff val="15000"/>
                </a:schemeClr>
              </a:solidFill>
              <a:effectLst/>
              <a:latin typeface="+mn-ea"/>
              <a:cs typeface="+mn-ea"/>
              <a:sym typeface="+mn-ea"/>
            </a:endParaRPr>
          </a:p>
        </p:txBody>
      </p:sp>
      <p:sp>
        <p:nvSpPr>
          <p:cNvPr id="26" name="正文"/>
          <p:cNvSpPr txBox="1"/>
          <p:nvPr>
            <p:custDataLst>
              <p:tags r:id="rId13"/>
            </p:custDataLst>
          </p:nvPr>
        </p:nvSpPr>
        <p:spPr>
          <a:xfrm>
            <a:off x="3526488" y="4746430"/>
            <a:ext cx="7114742" cy="1037712"/>
          </a:xfrm>
          <a:prstGeom prst="rect">
            <a:avLst/>
          </a:prstGeom>
          <a:noFill/>
        </p:spPr>
        <p:txBody>
          <a:bodyPr wrap="square" lIns="0" tIns="0" rIns="0" bIns="0" rtlCol="0" anchor="ctr" anchorCtr="0">
            <a:noAutofit/>
          </a:bodyPr>
          <a:p>
            <a:pPr indent="0" algn="l" fontAlgn="auto">
              <a:lnSpc>
                <a:spcPct val="130000"/>
              </a:lnSpc>
            </a:pPr>
            <a:r>
              <a:rPr lang="zh-CN" altLang="zh-CN" sz="1600" dirty="0">
                <a:solidFill>
                  <a:schemeClr val="tx1">
                    <a:lumMod val="85000"/>
                    <a:lumOff val="15000"/>
                  </a:schemeClr>
                </a:solidFill>
                <a:effectLst/>
                <a:latin typeface="+mn-ea"/>
                <a:cs typeface="+mn-ea"/>
                <a:sym typeface="+mn-ea"/>
              </a:rPr>
              <a:t>说明审计师的审计范围受到了限制,且其可能产生的影响是重大而广泛的,审计师不能获取充分的审计证据。</a:t>
            </a:r>
            <a:endParaRPr lang="zh-CN" altLang="zh-CN" sz="1600" dirty="0">
              <a:solidFill>
                <a:schemeClr val="tx1">
                  <a:lumMod val="85000"/>
                  <a:lumOff val="15000"/>
                </a:schemeClr>
              </a:solidFill>
              <a:effectLst/>
              <a:latin typeface="+mn-ea"/>
              <a:cs typeface="+mn-ea"/>
              <a:sym typeface="+mn-ea"/>
            </a:endParaRPr>
          </a:p>
        </p:txBody>
      </p:sp>
    </p:spTree>
    <p:custDataLst>
      <p:tags r:id="rId14"/>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0.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0.xml><?xml version="1.0" encoding="utf-8"?>
<p:tagLst xmlns:p="http://schemas.openxmlformats.org/presentationml/2006/main">
  <p:tag name="KSO_WM_UNIT_TYPE" val="i"/>
  <p:tag name="KSO_WM_UNIT_INDEX" val="13"/>
  <p:tag name="KSO_WM_BEAUTIFY_FLAG" val="#wm#"/>
  <p:tag name="KSO_WM_TAG_VERSION" val="3.0"/>
  <p:tag name="KSO_WM_UNIT_ID" val="_4*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1.xml><?xml version="1.0" encoding="utf-8"?>
<p:tagLst xmlns:p="http://schemas.openxmlformats.org/presentationml/2006/main">
  <p:tag name="KSO_WM_UNIT_TYPE" val="i"/>
  <p:tag name="KSO_WM_UNIT_INDEX" val="21"/>
  <p:tag name="KSO_WM_BEAUTIFY_FLAG" val="#wm#"/>
  <p:tag name="KSO_WM_TAG_VERSION" val="3.0"/>
  <p:tag name="KSO_WM_UNIT_ID" val="_4*i*2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2.xml><?xml version="1.0" encoding="utf-8"?>
<p:tagLst xmlns:p="http://schemas.openxmlformats.org/presentationml/2006/main">
  <p:tag name="KSO_WM_UNIT_TYPE" val="i"/>
  <p:tag name="KSO_WM_UNIT_INDEX" val="20"/>
  <p:tag name="KSO_WM_BEAUTIFY_FLAG" val="#wm#"/>
  <p:tag name="KSO_WM_TAG_VERSION" val="3.0"/>
  <p:tag name="KSO_WM_UNIT_ID" val="_4*i*2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3.xml><?xml version="1.0" encoding="utf-8"?>
<p:tagLst xmlns:p="http://schemas.openxmlformats.org/presentationml/2006/main">
  <p:tag name="KSO_WM_UNIT_TYPE" val="i"/>
  <p:tag name="KSO_WM_UNIT_INDEX" val="17"/>
  <p:tag name="KSO_WM_BEAUTIFY_FLAG" val="#wm#"/>
  <p:tag name="KSO_WM_TAG_VERSION" val="3.0"/>
  <p:tag name="KSO_WM_UNIT_ID" val="_4*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4.xml><?xml version="1.0" encoding="utf-8"?>
<p:tagLst xmlns:p="http://schemas.openxmlformats.org/presentationml/2006/main">
  <p:tag name="KSO_WM_UNIT_TYPE" val="i"/>
  <p:tag name="KSO_WM_UNIT_INDEX" val="16"/>
  <p:tag name="KSO_WM_BEAUTIFY_FLAG" val="#wm#"/>
  <p:tag name="KSO_WM_TAG_VERSION" val="3.0"/>
  <p:tag name="KSO_WM_UNIT_ID" val="_4*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5.xml><?xml version="1.0" encoding="utf-8"?>
<p:tagLst xmlns:p="http://schemas.openxmlformats.org/presentationml/2006/main">
  <p:tag name="KSO_WM_UNIT_TYPE" val="i"/>
  <p:tag name="KSO_WM_UNIT_INDEX" val="18"/>
  <p:tag name="KSO_WM_BEAUTIFY_FLAG" val="#wm#"/>
  <p:tag name="KSO_WM_TAG_VERSION" val="3.0"/>
  <p:tag name="KSO_WM_UNIT_ID" val="_4*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6.xml><?xml version="1.0" encoding="utf-8"?>
<p:tagLst xmlns:p="http://schemas.openxmlformats.org/presentationml/2006/main">
  <p:tag name="KSO_WM_UNIT_TYPE" val="i"/>
  <p:tag name="KSO_WM_UNIT_INDEX" val="15"/>
  <p:tag name="KSO_WM_BEAUTIFY_FLAG" val="#wm#"/>
  <p:tag name="KSO_WM_TAG_VERSION" val="3.0"/>
  <p:tag name="KSO_WM_UNIT_ID" val="_4*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7.xml><?xml version="1.0" encoding="utf-8"?>
<p:tagLst xmlns:p="http://schemas.openxmlformats.org/presentationml/2006/main">
  <p:tag name="KSO_WM_UNIT_TYPE" val="i"/>
  <p:tag name="KSO_WM_UNIT_INDEX" val="19"/>
  <p:tag name="KSO_WM_BEAUTIFY_FLAG" val="#wm#"/>
  <p:tag name="KSO_WM_TAG_VERSION" val="3.0"/>
  <p:tag name="KSO_WM_UNIT_ID" val="_4*i*1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8.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9.xml><?xml version="1.0" encoding="utf-8"?>
<p:tagLst xmlns:p="http://schemas.openxmlformats.org/presentationml/2006/main">
  <p:tag name="KSO_WM_UNIT_TYPE" val="i"/>
  <p:tag name="KSO_WM_UNIT_INDEX" val="9"/>
  <p:tag name="KSO_WM_BEAUTIFY_FLAG" val="#wm#"/>
  <p:tag name="KSO_WM_TAG_VERSION" val="3.0"/>
  <p:tag name="KSO_WM_UNIT_ID" val="_4*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0.xml><?xml version="1.0" encoding="utf-8"?>
<p:tagLst xmlns:p="http://schemas.openxmlformats.org/presentationml/2006/main">
  <p:tag name="KSO_WM_UNIT_TYPE" val="i"/>
  <p:tag name="KSO_WM_UNIT_INDEX" val="8"/>
  <p:tag name="KSO_WM_BEAUTIFY_FLAG" val="#wm#"/>
  <p:tag name="KSO_WM_TAG_VERSION" val="3.0"/>
  <p:tag name="KSO_WM_UNIT_ID" val="_4*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1.xml><?xml version="1.0" encoding="utf-8"?>
<p:tagLst xmlns:p="http://schemas.openxmlformats.org/presentationml/2006/main">
  <p:tag name="KSO_WM_UNIT_TYPE" val="i"/>
  <p:tag name="KSO_WM_UNIT_INDEX" val="11"/>
  <p:tag name="KSO_WM_BEAUTIFY_FLAG" val="#wm#"/>
  <p:tag name="KSO_WM_TAG_VERSION" val="3.0"/>
  <p:tag name="KSO_WM_UNIT_ID" val="_4*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2.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3.xml><?xml version="1.0" encoding="utf-8"?>
<p:tagLst xmlns:p="http://schemas.openxmlformats.org/presentationml/2006/main">
  <p:tag name="KSO_WM_UNIT_TYPE" val="i"/>
  <p:tag name="KSO_WM_UNIT_INDEX" val="7"/>
  <p:tag name="KSO_WM_BEAUTIFY_FLAG" val="#wm#"/>
  <p:tag name="KSO_WM_TAG_VERSION" val="3.0"/>
  <p:tag name="KSO_WM_UNIT_ID" val="_4*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4.xml><?xml version="1.0" encoding="utf-8"?>
<p:tagLst xmlns:p="http://schemas.openxmlformats.org/presentationml/2006/main">
  <p:tag name="KSO_WM_UNIT_TYPE" val="i"/>
  <p:tag name="KSO_WM_UNIT_INDEX" val="10"/>
  <p:tag name="KSO_WM_BEAUTIFY_FLAG" val="#wm#"/>
  <p:tag name="KSO_WM_TAG_VERSION" val="3.0"/>
  <p:tag name="KSO_WM_UNIT_ID" val="_4*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5.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6.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7.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8.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9.xml><?xml version="1.0" encoding="utf-8"?>
<p:tagLst xmlns:p="http://schemas.openxmlformats.org/presentationml/2006/main">
  <p:tag name="KSO_WM_UNIT_TYPE" val="i"/>
  <p:tag name="KSO_WM_UNIT_INDEX" val="2"/>
  <p:tag name="KSO_WM_BEAUTIFY_FLAG" val="#wm#"/>
  <p:tag name="KSO_WM_TAG_VERSION" val="3.0"/>
  <p:tag name="KSO_WM_UNIT_ID" val="_1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xml><?xml version="1.0" encoding="utf-8"?>
<p:tagLst xmlns:p="http://schemas.openxmlformats.org/presentationml/2006/main">
  <p:tag name="KSO_WM_UNIT_TYPE" val="i"/>
  <p:tag name="KSO_WM_UNIT_INDEX" val="9"/>
  <p:tag name="KSO_WM_BEAUTIFY_FLAG" val="#wm#"/>
  <p:tag name="KSO_WM_TAG_VERSION" val="3.0"/>
  <p:tag name="KSO_WM_UNIT_ID" val="_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0.xml><?xml version="1.0" encoding="utf-8"?>
<p:tagLst xmlns:p="http://schemas.openxmlformats.org/presentationml/2006/main">
  <p:tag name="KSO_WM_UNIT_TYPE" val="i"/>
  <p:tag name="KSO_WM_UNIT_INDEX" val="4"/>
  <p:tag name="KSO_WM_BEAUTIFY_FLAG" val="#wm#"/>
  <p:tag name="KSO_WM_TAG_VERSION" val="3.0"/>
  <p:tag name="KSO_WM_UNIT_ID" val="_1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1.xml><?xml version="1.0" encoding="utf-8"?>
<p:tagLst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2.xml><?xml version="1.0" encoding="utf-8"?>
<p:tagLst xmlns:p="http://schemas.openxmlformats.org/presentationml/2006/main">
  <p:tag name="KSO_WM_UNIT_TYPE" val="i"/>
  <p:tag name="KSO_WM_UNIT_INDEX" val="5"/>
  <p:tag name="KSO_WM_BEAUTIFY_FLAG" val="#wm#"/>
  <p:tag name="KSO_WM_TAG_VERSION" val="3.0"/>
  <p:tag name="KSO_WM_UNIT_ID" val="_1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3.xml><?xml version="1.0" encoding="utf-8"?>
<p:tagLst xmlns:p="http://schemas.openxmlformats.org/presentationml/2006/main">
  <p:tag name="KSO_WM_UNIT_TYPE" val="i"/>
  <p:tag name="KSO_WM_UNIT_INDEX" val="6"/>
  <p:tag name="KSO_WM_BEAUTIFY_FLAG" val="#wm#"/>
  <p:tag name="KSO_WM_TAG_VERSION" val="3.0"/>
  <p:tag name="KSO_WM_UNIT_ID" val="_1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4.xml><?xml version="1.0" encoding="utf-8"?>
<p:tagLst xmlns:p="http://schemas.openxmlformats.org/presentationml/2006/main">
  <p:tag name="KSO_WM_UNIT_TYPE" val="i"/>
  <p:tag name="KSO_WM_UNIT_INDEX" val="12"/>
  <p:tag name="KSO_WM_BEAUTIFY_FLAG" val="#wm#"/>
  <p:tag name="KSO_WM_TAG_VERSION" val="3.0"/>
  <p:tag name="KSO_WM_UNIT_ID" val="_1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5.xml><?xml version="1.0" encoding="utf-8"?>
<p:tagLst xmlns:p="http://schemas.openxmlformats.org/presentationml/2006/main">
  <p:tag name="KSO_WM_UNIT_TYPE" val="i"/>
  <p:tag name="KSO_WM_UNIT_INDEX" val="21"/>
  <p:tag name="KSO_WM_BEAUTIFY_FLAG" val="#wm#"/>
  <p:tag name="KSO_WM_TAG_VERSION" val="3.0"/>
  <p:tag name="KSO_WM_UNIT_ID" val="_11*i*2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6.xml><?xml version="1.0" encoding="utf-8"?>
<p:tagLst xmlns:p="http://schemas.openxmlformats.org/presentationml/2006/main">
  <p:tag name="KSO_WM_UNIT_TYPE" val="i"/>
  <p:tag name="KSO_WM_UNIT_INDEX" val="19"/>
  <p:tag name="KSO_WM_BEAUTIFY_FLAG" val="#wm#"/>
  <p:tag name="KSO_WM_TAG_VERSION" val="3.0"/>
  <p:tag name="KSO_WM_UNIT_ID" val="_11*i*1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7.xml><?xml version="1.0" encoding="utf-8"?>
<p:tagLst xmlns:p="http://schemas.openxmlformats.org/presentationml/2006/main">
  <p:tag name="KSO_WM_UNIT_TYPE" val="i"/>
  <p:tag name="KSO_WM_UNIT_INDEX" val="7"/>
  <p:tag name="KSO_WM_BEAUTIFY_FLAG" val="#wm#"/>
  <p:tag name="KSO_WM_TAG_VERSION" val="3.0"/>
  <p:tag name="KSO_WM_UNIT_ID" val="_1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8.xml><?xml version="1.0" encoding="utf-8"?>
<p:tagLst xmlns:p="http://schemas.openxmlformats.org/presentationml/2006/main">
  <p:tag name="KSO_WM_UNIT_TYPE" val="i"/>
  <p:tag name="KSO_WM_UNIT_INDEX" val="8"/>
  <p:tag name="KSO_WM_BEAUTIFY_FLAG" val="#wm#"/>
  <p:tag name="KSO_WM_TAG_VERSION" val="3.0"/>
  <p:tag name="KSO_WM_UNIT_ID" val="_1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9.xml><?xml version="1.0" encoding="utf-8"?>
<p:tagLst xmlns:p="http://schemas.openxmlformats.org/presentationml/2006/main">
  <p:tag name="KSO_WM_UNIT_TYPE" val="i"/>
  <p:tag name="KSO_WM_UNIT_INDEX" val="17"/>
  <p:tag name="KSO_WM_BEAUTIFY_FLAG" val="#wm#"/>
  <p:tag name="KSO_WM_TAG_VERSION" val="3.0"/>
  <p:tag name="KSO_WM_UNIT_ID" val="_1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xml><?xml version="1.0" encoding="utf-8"?>
<p:tagLst xmlns:p="http://schemas.openxmlformats.org/presentationml/2006/main">
  <p:tag name="KSO_WM_UNIT_TYPE" val="i"/>
  <p:tag name="KSO_WM_UNIT_INDEX" val="7"/>
  <p:tag name="KSO_WM_BEAUTIFY_FLAG" val="#wm#"/>
  <p:tag name="KSO_WM_TAG_VERSION" val="3.0"/>
  <p:tag name="KSO_WM_UNIT_ID" val="_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0.xml><?xml version="1.0" encoding="utf-8"?>
<p:tagLst xmlns:p="http://schemas.openxmlformats.org/presentationml/2006/main">
  <p:tag name="KSO_WM_UNIT_TYPE" val="i"/>
  <p:tag name="KSO_WM_UNIT_INDEX" val="9"/>
  <p:tag name="KSO_WM_BEAUTIFY_FLAG" val="#wm#"/>
  <p:tag name="KSO_WM_TAG_VERSION" val="3.0"/>
  <p:tag name="KSO_WM_UNIT_ID" val="_1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1.xml><?xml version="1.0" encoding="utf-8"?>
<p:tagLst xmlns:p="http://schemas.openxmlformats.org/presentationml/2006/main">
  <p:tag name="KSO_WM_UNIT_TYPE" val="i"/>
  <p:tag name="KSO_WM_UNIT_INDEX" val="22"/>
  <p:tag name="KSO_WM_BEAUTIFY_FLAG" val="#wm#"/>
  <p:tag name="KSO_WM_TAG_VERSION" val="3.0"/>
  <p:tag name="KSO_WM_UNIT_ID" val="_11*i*2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2.xml><?xml version="1.0" encoding="utf-8"?>
<p:tagLst xmlns:p="http://schemas.openxmlformats.org/presentationml/2006/main">
  <p:tag name="KSO_WM_UNIT_TYPE" val="i"/>
  <p:tag name="KSO_WM_UNIT_INDEX" val="10"/>
  <p:tag name="KSO_WM_BEAUTIFY_FLAG" val="#wm#"/>
  <p:tag name="KSO_WM_TAG_VERSION" val="3.0"/>
  <p:tag name="KSO_WM_UNIT_ID" val="_1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3.xml><?xml version="1.0" encoding="utf-8"?>
<p:tagLst xmlns:p="http://schemas.openxmlformats.org/presentationml/2006/main">
  <p:tag name="KSO_WM_UNIT_TYPE" val="i"/>
  <p:tag name="KSO_WM_UNIT_INDEX" val="11"/>
  <p:tag name="KSO_WM_BEAUTIFY_FLAG" val="#wm#"/>
  <p:tag name="KSO_WM_TAG_VERSION" val="3.0"/>
  <p:tag name="KSO_WM_UNIT_ID" val="_1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4.xml><?xml version="1.0" encoding="utf-8"?>
<p:tagLst xmlns:p="http://schemas.openxmlformats.org/presentationml/2006/main">
  <p:tag name="KSO_WM_UNIT_TYPE" val="i"/>
  <p:tag name="KSO_WM_UNIT_INDEX" val="20"/>
  <p:tag name="KSO_WM_BEAUTIFY_FLAG" val="#wm#"/>
  <p:tag name="KSO_WM_TAG_VERSION" val="3.0"/>
  <p:tag name="KSO_WM_UNIT_ID" val="_11*i*2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5.xml><?xml version="1.0" encoding="utf-8"?>
<p:tagLst xmlns:p="http://schemas.openxmlformats.org/presentationml/2006/main">
  <p:tag name="KSO_WM_UNIT_TYPE" val="i"/>
  <p:tag name="KSO_WM_UNIT_INDEX" val="18"/>
  <p:tag name="KSO_WM_BEAUTIFY_FLAG" val="#wm#"/>
  <p:tag name="KSO_WM_TAG_VERSION" val="3.0"/>
  <p:tag name="KSO_WM_UNIT_ID" val="_11*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6.xml><?xml version="1.0" encoding="utf-8"?>
<p:tagLst xmlns:p="http://schemas.openxmlformats.org/presentationml/2006/main">
  <p:tag name="KSO_WM_UNIT_TYPE" val="i"/>
  <p:tag name="KSO_WM_UNIT_INDEX" val="15"/>
  <p:tag name="KSO_WM_BEAUTIFY_FLAG" val="#wm#"/>
  <p:tag name="KSO_WM_TAG_VERSION" val="3.0"/>
  <p:tag name="KSO_WM_UNIT_ID" val="_1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7.xml><?xml version="1.0" encoding="utf-8"?>
<p:tagLst xmlns:p="http://schemas.openxmlformats.org/presentationml/2006/main">
  <p:tag name="KSO_WM_UNIT_TYPE" val="i"/>
  <p:tag name="KSO_WM_UNIT_INDEX" val="14"/>
  <p:tag name="KSO_WM_BEAUTIFY_FLAG" val="#wm#"/>
  <p:tag name="KSO_WM_TAG_VERSION" val="3.0"/>
  <p:tag name="KSO_WM_UNIT_ID" val="_1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8.xml><?xml version="1.0" encoding="utf-8"?>
<p:tagLst xmlns:p="http://schemas.openxmlformats.org/presentationml/2006/main">
  <p:tag name="KSO_WM_UNIT_TYPE" val="i"/>
  <p:tag name="KSO_WM_UNIT_INDEX" val="16"/>
  <p:tag name="KSO_WM_BEAUTIFY_FLAG" val="#wm#"/>
  <p:tag name="KSO_WM_TAG_VERSION" val="3.0"/>
  <p:tag name="KSO_WM_UNIT_ID" val="_1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9.xml><?xml version="1.0" encoding="utf-8"?>
<p:tagLst xmlns:p="http://schemas.openxmlformats.org/presentationml/2006/main">
  <p:tag name="KSO_WM_UNIT_TYPE" val="i"/>
  <p:tag name="KSO_WM_UNIT_INDEX" val="13"/>
  <p:tag name="KSO_WM_BEAUTIFY_FLAG" val="#wm#"/>
  <p:tag name="KSO_WM_TAG_VERSION" val="3.0"/>
  <p:tag name="KSO_WM_UNIT_ID" val="_1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xml><?xml version="1.0" encoding="utf-8"?>
<p:tagLst xmlns:p="http://schemas.openxmlformats.org/presentationml/2006/main">
  <p:tag name="KSO_WM_UNIT_TYPE" val="i"/>
  <p:tag name="KSO_WM_UNIT_INDEX" val="8"/>
  <p:tag name="KSO_WM_BEAUTIFY_FLAG" val="#wm#"/>
  <p:tag name="KSO_WM_TAG_VERSION" val="3.0"/>
  <p:tag name="KSO_WM_UNIT_ID" val="_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0.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1.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2.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3.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4.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0"/>
  <p:tag name="KSO_WM_TEMPLATE_CATEGORY" val="custom"/>
  <p:tag name="KSO_WM_TEMPLATE_INDEX" val="20236796"/>
</p:tagLst>
</file>

<file path=ppt/tags/tag145.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350"/>
  <p:tag name="KSO_WM_TEMPLATE_CATEGORY" val="custom"/>
  <p:tag name="KSO_WM_TEMPLATE_INDEX" val="20236796"/>
</p:tagLst>
</file>

<file path=ppt/tags/tag146.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7.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8.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9.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6796"/>
  <p:tag name="KSO_WM_TEMPLATE_CATEGORY" val="custom"/>
  <p:tag name="KSO_WM_TEMPLATE_MASTER_TYPE" val="0"/>
</p:tagLst>
</file>

<file path=ppt/tags/tag15.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0.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1.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2.xml><?xml version="1.0" encoding="utf-8"?>
<p:tagLst xmlns:p="http://schemas.openxmlformats.org/presentationml/2006/main">
  <p:tag name="KSO_WM_UNIT_TYPE" val="i"/>
  <p:tag name="KSO_WM_UNIT_INDEX" val="21"/>
  <p:tag name="KSO_WM_BEAUTIFY_FLAG" val="#wm#"/>
  <p:tag name="KSO_WM_TAG_VERSION" val="3.0"/>
  <p:tag name="KSO_WM_UNIT_ID" val="_1*i*2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3.xml><?xml version="1.0" encoding="utf-8"?>
<p:tagLst xmlns:p="http://schemas.openxmlformats.org/presentationml/2006/main">
  <p:tag name="KSO_WM_UNIT_TYPE" val="i"/>
  <p:tag name="KSO_WM_UNIT_INDEX" val="14"/>
  <p:tag name="KSO_WM_BEAUTIFY_FLAG" val="#wm#"/>
  <p:tag name="KSO_WM_TAG_VERSION" val="3.0"/>
  <p:tag name="KSO_WM_UNIT_ID" val="_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4.xml><?xml version="1.0" encoding="utf-8"?>
<p:tagLst xmlns:p="http://schemas.openxmlformats.org/presentationml/2006/main">
  <p:tag name="KSO_WM_UNIT_TYPE" val="i"/>
  <p:tag name="KSO_WM_UNIT_INDEX" val="10"/>
  <p:tag name="KSO_WM_BEAUTIFY_FLAG" val="#wm#"/>
  <p:tag name="KSO_WM_TAG_VERSION" val="3.0"/>
  <p:tag name="KSO_WM_UNIT_ID" val="_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5.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6.xml><?xml version="1.0" encoding="utf-8"?>
<p:tagLst xmlns:p="http://schemas.openxmlformats.org/presentationml/2006/main">
  <p:tag name="KSO_WM_UNIT_TYPE" val="i"/>
  <p:tag name="KSO_WM_UNIT_INDEX" val="17"/>
  <p:tag name="KSO_WM_BEAUTIFY_FLAG" val="#wm#"/>
  <p:tag name="KSO_WM_TAG_VERSION" val="3.0"/>
  <p:tag name="KSO_WM_UNIT_ID" val="_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7.xml><?xml version="1.0" encoding="utf-8"?>
<p:tagLst xmlns:p="http://schemas.openxmlformats.org/presentationml/2006/main">
  <p:tag name="KSO_WM_UNIT_TYPE" val="i"/>
  <p:tag name="KSO_WM_UNIT_INDEX" val="15"/>
  <p:tag name="KSO_WM_BEAUTIFY_FLAG" val="#wm#"/>
  <p:tag name="KSO_WM_TAG_VERSION" val="3.0"/>
  <p:tag name="KSO_WM_UNIT_ID" val="_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8.xml><?xml version="1.0" encoding="utf-8"?>
<p:tagLst xmlns:p="http://schemas.openxmlformats.org/presentationml/2006/main">
  <p:tag name="KSO_WM_UNIT_TYPE" val="i"/>
  <p:tag name="KSO_WM_UNIT_INDEX" val="16"/>
  <p:tag name="KSO_WM_BEAUTIFY_FLAG" val="#wm#"/>
  <p:tag name="KSO_WM_TAG_VERSION" val="3.0"/>
  <p:tag name="KSO_WM_UNIT_ID" val="_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9.xml><?xml version="1.0" encoding="utf-8"?>
<p:tagLst xmlns:p="http://schemas.openxmlformats.org/presentationml/2006/main">
  <p:tag name="KSO_WM_UNIT_TYPE" val="i"/>
  <p:tag name="KSO_WM_UNIT_INDEX" val="18"/>
  <p:tag name="KSO_WM_BEAUTIFY_FLAG" val="#wm#"/>
  <p:tag name="KSO_WM_TAG_VERSION" val="3.0"/>
  <p:tag name="KSO_WM_UNIT_ID" val="_1*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0.xml><?xml version="1.0" encoding="utf-8"?>
<p:tagLst xmlns:p="http://schemas.openxmlformats.org/presentationml/2006/main">
  <p:tag name="KSO_WM_UNIT_TYPE" val="i"/>
  <p:tag name="KSO_WM_UNIT_INDEX" val="19"/>
  <p:tag name="KSO_WM_BEAUTIFY_FLAG" val="#wm#"/>
  <p:tag name="KSO_WM_TAG_VERSION" val="3.0"/>
  <p:tag name="KSO_WM_UNIT_ID" val="_1*i*1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1.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2.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3.xml><?xml version="1.0" encoding="utf-8"?>
<p:tagLst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4.xml><?xml version="1.0" encoding="utf-8"?>
<p:tagLst xmlns:p="http://schemas.openxmlformats.org/presentationml/2006/main">
  <p:tag name="KSO_WM_UNIT_TYPE" val="i"/>
  <p:tag name="KSO_WM_UNIT_INDEX" val="7"/>
  <p:tag name="KSO_WM_BEAUTIFY_FLAG" val="#wm#"/>
  <p:tag name="KSO_WM_TAG_VERSION" val="3.0"/>
  <p:tag name="KSO_WM_UNIT_ID" val="_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5.xml><?xml version="1.0" encoding="utf-8"?>
<p:tagLst xmlns:p="http://schemas.openxmlformats.org/presentationml/2006/main">
  <p:tag name="KSO_WM_UNIT_TYPE" val="i"/>
  <p:tag name="KSO_WM_UNIT_INDEX" val="9"/>
  <p:tag name="KSO_WM_BEAUTIFY_FLAG" val="#wm#"/>
  <p:tag name="KSO_WM_TAG_VERSION" val="3.0"/>
  <p:tag name="KSO_WM_UNIT_ID" val="_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6.xml><?xml version="1.0" encoding="utf-8"?>
<p:tagLst xmlns:p="http://schemas.openxmlformats.org/presentationml/2006/main">
  <p:tag name="KSO_WM_UNIT_TYPE" val="i"/>
  <p:tag name="KSO_WM_UNIT_INDEX" val="8"/>
  <p:tag name="KSO_WM_BEAUTIFY_FLAG" val="#wm#"/>
  <p:tag name="KSO_WM_TAG_VERSION" val="3.0"/>
  <p:tag name="KSO_WM_UNIT_ID" val="_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7.xml><?xml version="1.0" encoding="utf-8"?>
<p:tagLst xmlns:p="http://schemas.openxmlformats.org/presentationml/2006/main">
  <p:tag name="KSO_WM_UNIT_TYPE" val="i"/>
  <p:tag name="KSO_WM_UNIT_INDEX" val="11"/>
  <p:tag name="KSO_WM_BEAUTIFY_FLAG" val="#wm#"/>
  <p:tag name="KSO_WM_TAG_VERSION" val="3.0"/>
  <p:tag name="KSO_WM_UNIT_ID" val="_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8.xml><?xml version="1.0" encoding="utf-8"?>
<p:tagLst xmlns:p="http://schemas.openxmlformats.org/presentationml/2006/main">
  <p:tag name="KSO_WM_UNIT_TYPE" val="i"/>
  <p:tag name="KSO_WM_UNIT_INDEX" val="12"/>
  <p:tag name="KSO_WM_BEAUTIFY_FLAG" val="#wm#"/>
  <p:tag name="KSO_WM_TAG_VERSION" val="3.0"/>
  <p:tag name="KSO_WM_UNIT_ID" val="_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9.xml><?xml version="1.0" encoding="utf-8"?>
<p:tagLst xmlns:p="http://schemas.openxmlformats.org/presentationml/2006/main">
  <p:tag name="KSO_WM_UNIT_TYPE" val="i"/>
  <p:tag name="KSO_WM_UNIT_INDEX" val="13"/>
  <p:tag name="KSO_WM_BEAUTIFY_FLAG" val="#wm#"/>
  <p:tag name="KSO_WM_TAG_VERSION" val="3.0"/>
  <p:tag name="KSO_WM_UNIT_ID" val="_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0.xml><?xml version="1.0" encoding="utf-8"?>
<p:tagLst xmlns:p="http://schemas.openxmlformats.org/presentationml/2006/main">
  <p:tag name="KSO_WM_UNIT_TYPE" val="i"/>
  <p:tag name="KSO_WM_UNIT_INDEX" val="20"/>
  <p:tag name="KSO_WM_BEAUTIFY_FLAG" val="#wm#"/>
  <p:tag name="KSO_WM_TAG_VERSION" val="3.0"/>
  <p:tag name="KSO_WM_UNIT_ID" val="_1*i*2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1.xml><?xml version="1.0" encoding="utf-8"?>
<p:tagLst xmlns:p="http://schemas.openxmlformats.org/presentationml/2006/main">
  <p:tag name="KSO_WM_UNIT_TYPE" val="i"/>
  <p:tag name="KSO_WM_UNIT_INDEX" val="22"/>
  <p:tag name="KSO_WM_BEAUTIFY_FLAG" val="#wm#"/>
  <p:tag name="KSO_WM_TAG_VERSION" val="3.0"/>
  <p:tag name="KSO_WM_UNIT_ID" val="_1*i*2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2.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3.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4.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5.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6.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7.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8.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9.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0.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1.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2.xml><?xml version="1.0" encoding="utf-8"?>
<p:tagLst xmlns:p="http://schemas.openxmlformats.org/presentationml/2006/main">
  <p:tag name="KSO_WM_UNIT_TYPE" val="i"/>
  <p:tag name="KSO_WM_UNIT_INDEX" val="22"/>
  <p:tag name="KSO_WM_BEAUTIFY_FLAG" val="#wm#"/>
  <p:tag name="KSO_WM_TAG_VERSION" val="3.0"/>
  <p:tag name="KSO_WM_UNIT_ID" val="_4*i*2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3.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4.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5.xml><?xml version="1.0" encoding="utf-8"?>
<p:tagLst xmlns:p="http://schemas.openxmlformats.org/presentationml/2006/main">
  <p:tag name="KSO_WM_UNIT_TYPE" val="i"/>
  <p:tag name="KSO_WM_UNIT_INDEX" val="14"/>
  <p:tag name="KSO_WM_BEAUTIFY_FLAG" val="#wm#"/>
  <p:tag name="KSO_WM_TAG_VERSION" val="3.0"/>
  <p:tag name="KSO_WM_UNIT_ID" val="_4*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6.xml><?xml version="1.0" encoding="utf-8"?>
<p:tagLst xmlns:p="http://schemas.openxmlformats.org/presentationml/2006/main">
  <p:tag name="KSO_WM_UNIT_TYPE" val="i"/>
  <p:tag name="KSO_WM_UNIT_INDEX" val="23"/>
  <p:tag name="KSO_WM_BEAUTIFY_FLAG" val="#wm#"/>
  <p:tag name="KSO_WM_TAG_VERSION" val="3.0"/>
  <p:tag name="KSO_WM_UNIT_ID" val="_4*i*2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7.xml><?xml version="1.0" encoding="utf-8"?>
<p:tagLst xmlns:p="http://schemas.openxmlformats.org/presentationml/2006/main">
  <p:tag name="KSO_WM_UNIT_TYPE" val="i"/>
  <p:tag name="KSO_WM_UNIT_INDEX" val="24"/>
  <p:tag name="KSO_WM_BEAUTIFY_FLAG" val="#wm#"/>
  <p:tag name="KSO_WM_TAG_VERSION" val="3.0"/>
  <p:tag name="KSO_WM_UNIT_ID" val="_4*i*2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8.xml><?xml version="1.0" encoding="utf-8"?>
<p:tagLst xmlns:p="http://schemas.openxmlformats.org/presentationml/2006/main">
  <p:tag name="KSO_WM_UNIT_TYPE" val="i"/>
  <p:tag name="KSO_WM_UNIT_INDEX" val="12"/>
  <p:tag name="KSO_WM_BEAUTIFY_FLAG" val="#wm#"/>
  <p:tag name="KSO_WM_TAG_VERSION" val="3.0"/>
  <p:tag name="KSO_WM_UNIT_ID" val="_4*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9.xml><?xml version="1.0" encoding="utf-8"?>
<p:tagLst xmlns:p="http://schemas.openxmlformats.org/presentationml/2006/main">
  <p:tag name="KSO_WM_UNIT_TYPE" val="i"/>
  <p:tag name="KSO_WM_UNIT_INDEX" val="13"/>
  <p:tag name="KSO_WM_BEAUTIFY_FLAG" val="#wm#"/>
  <p:tag name="KSO_WM_TAG_VERSION" val="3.0"/>
  <p:tag name="KSO_WM_UNIT_ID" val="_4*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0.xml><?xml version="1.0" encoding="utf-8"?>
<p:tagLst xmlns:p="http://schemas.openxmlformats.org/presentationml/2006/main">
  <p:tag name="KSO_WM_UNIT_TYPE" val="i"/>
  <p:tag name="KSO_WM_UNIT_INDEX" val="21"/>
  <p:tag name="KSO_WM_BEAUTIFY_FLAG" val="#wm#"/>
  <p:tag name="KSO_WM_TAG_VERSION" val="3.0"/>
  <p:tag name="KSO_WM_UNIT_ID" val="_4*i*2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1.xml><?xml version="1.0" encoding="utf-8"?>
<p:tagLst xmlns:p="http://schemas.openxmlformats.org/presentationml/2006/main">
  <p:tag name="KSO_WM_UNIT_TYPE" val="i"/>
  <p:tag name="KSO_WM_UNIT_INDEX" val="20"/>
  <p:tag name="KSO_WM_BEAUTIFY_FLAG" val="#wm#"/>
  <p:tag name="KSO_WM_TAG_VERSION" val="3.0"/>
  <p:tag name="KSO_WM_UNIT_ID" val="_4*i*2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2.xml><?xml version="1.0" encoding="utf-8"?>
<p:tagLst xmlns:p="http://schemas.openxmlformats.org/presentationml/2006/main">
  <p:tag name="KSO_WM_UNIT_TYPE" val="i"/>
  <p:tag name="KSO_WM_UNIT_INDEX" val="17"/>
  <p:tag name="KSO_WM_BEAUTIFY_FLAG" val="#wm#"/>
  <p:tag name="KSO_WM_TAG_VERSION" val="3.0"/>
  <p:tag name="KSO_WM_UNIT_ID" val="_4*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3.xml><?xml version="1.0" encoding="utf-8"?>
<p:tagLst xmlns:p="http://schemas.openxmlformats.org/presentationml/2006/main">
  <p:tag name="KSO_WM_UNIT_TYPE" val="i"/>
  <p:tag name="KSO_WM_UNIT_INDEX" val="16"/>
  <p:tag name="KSO_WM_BEAUTIFY_FLAG" val="#wm#"/>
  <p:tag name="KSO_WM_TAG_VERSION" val="3.0"/>
  <p:tag name="KSO_WM_UNIT_ID" val="_4*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4.xml><?xml version="1.0" encoding="utf-8"?>
<p:tagLst xmlns:p="http://schemas.openxmlformats.org/presentationml/2006/main">
  <p:tag name="KSO_WM_UNIT_TYPE" val="i"/>
  <p:tag name="KSO_WM_UNIT_INDEX" val="18"/>
  <p:tag name="KSO_WM_BEAUTIFY_FLAG" val="#wm#"/>
  <p:tag name="KSO_WM_TAG_VERSION" val="3.0"/>
  <p:tag name="KSO_WM_UNIT_ID" val="_4*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5.xml><?xml version="1.0" encoding="utf-8"?>
<p:tagLst xmlns:p="http://schemas.openxmlformats.org/presentationml/2006/main">
  <p:tag name="KSO_WM_UNIT_TYPE" val="i"/>
  <p:tag name="KSO_WM_UNIT_INDEX" val="15"/>
  <p:tag name="KSO_WM_BEAUTIFY_FLAG" val="#wm#"/>
  <p:tag name="KSO_WM_TAG_VERSION" val="3.0"/>
  <p:tag name="KSO_WM_UNIT_ID" val="_4*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6.xml><?xml version="1.0" encoding="utf-8"?>
<p:tagLst xmlns:p="http://schemas.openxmlformats.org/presentationml/2006/main">
  <p:tag name="KSO_WM_UNIT_TYPE" val="i"/>
  <p:tag name="KSO_WM_UNIT_INDEX" val="19"/>
  <p:tag name="KSO_WM_BEAUTIFY_FLAG" val="#wm#"/>
  <p:tag name="KSO_WM_TAG_VERSION" val="3.0"/>
  <p:tag name="KSO_WM_UNIT_ID" val="_4*i*1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7.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8.xml><?xml version="1.0" encoding="utf-8"?>
<p:tagLst xmlns:p="http://schemas.openxmlformats.org/presentationml/2006/main">
  <p:tag name="KSO_WM_UNIT_TYPE" val="i"/>
  <p:tag name="KSO_WM_UNIT_INDEX" val="9"/>
  <p:tag name="KSO_WM_BEAUTIFY_FLAG" val="#wm#"/>
  <p:tag name="KSO_WM_TAG_VERSION" val="3.0"/>
  <p:tag name="KSO_WM_UNIT_ID" val="_4*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9.xml><?xml version="1.0" encoding="utf-8"?>
<p:tagLst xmlns:p="http://schemas.openxmlformats.org/presentationml/2006/main">
  <p:tag name="KSO_WM_UNIT_TYPE" val="i"/>
  <p:tag name="KSO_WM_UNIT_INDEX" val="8"/>
  <p:tag name="KSO_WM_BEAUTIFY_FLAG" val="#wm#"/>
  <p:tag name="KSO_WM_TAG_VERSION" val="3.0"/>
  <p:tag name="KSO_WM_UNIT_ID" val="_4*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0.xml><?xml version="1.0" encoding="utf-8"?>
<p:tagLst xmlns:p="http://schemas.openxmlformats.org/presentationml/2006/main">
  <p:tag name="KSO_WM_UNIT_TYPE" val="i"/>
  <p:tag name="KSO_WM_UNIT_INDEX" val="11"/>
  <p:tag name="KSO_WM_BEAUTIFY_FLAG" val="#wm#"/>
  <p:tag name="KSO_WM_TAG_VERSION" val="3.0"/>
  <p:tag name="KSO_WM_UNIT_ID" val="_4*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1.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2.xml><?xml version="1.0" encoding="utf-8"?>
<p:tagLst xmlns:p="http://schemas.openxmlformats.org/presentationml/2006/main">
  <p:tag name="KSO_WM_UNIT_TYPE" val="i"/>
  <p:tag name="KSO_WM_UNIT_INDEX" val="7"/>
  <p:tag name="KSO_WM_BEAUTIFY_FLAG" val="#wm#"/>
  <p:tag name="KSO_WM_TAG_VERSION" val="3.0"/>
  <p:tag name="KSO_WM_UNIT_ID" val="_4*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3.xml><?xml version="1.0" encoding="utf-8"?>
<p:tagLst xmlns:p="http://schemas.openxmlformats.org/presentationml/2006/main">
  <p:tag name="KSO_WM_UNIT_TYPE" val="i"/>
  <p:tag name="KSO_WM_UNIT_INDEX" val="10"/>
  <p:tag name="KSO_WM_BEAUTIFY_FLAG" val="#wm#"/>
  <p:tag name="KSO_WM_TAG_VERSION" val="3.0"/>
  <p:tag name="KSO_WM_UNIT_ID" val="_4*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4.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5.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6.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7.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8.xml><?xml version="1.0" encoding="utf-8"?>
<p:tagLst xmlns:p="http://schemas.openxmlformats.org/presentationml/2006/main">
  <p:tag name="KSO_WM_UNIT_TYPE" val="i"/>
  <p:tag name="KSO_WM_UNIT_INDEX" val="2"/>
  <p:tag name="KSO_WM_BEAUTIFY_FLAG" val="#wm#"/>
  <p:tag name="KSO_WM_TAG_VERSION" val="3.0"/>
  <p:tag name="KSO_WM_UNIT_ID" val="_1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9.xml><?xml version="1.0" encoding="utf-8"?>
<p:tagLst xmlns:p="http://schemas.openxmlformats.org/presentationml/2006/main">
  <p:tag name="KSO_WM_UNIT_TYPE" val="i"/>
  <p:tag name="KSO_WM_UNIT_INDEX" val="4"/>
  <p:tag name="KSO_WM_BEAUTIFY_FLAG" val="#wm#"/>
  <p:tag name="KSO_WM_TAG_VERSION" val="3.0"/>
  <p:tag name="KSO_WM_UNIT_ID" val="_1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xml><?xml version="1.0" encoding="utf-8"?>
<p:tagLst xmlns:p="http://schemas.openxmlformats.org/presentationml/2006/main">
  <p:tag name="KSO_WM_UNIT_TYPE" val="i"/>
  <p:tag name="KSO_WM_UNIT_INDEX" val="6"/>
  <p:tag name="KSO_WM_BEAUTIFY_FLAG" val="#wm#"/>
  <p:tag name="KSO_WM_TAG_VERSION" val="3.0"/>
  <p:tag name="KSO_WM_UNIT_ID" val="_3*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0.xml><?xml version="1.0" encoding="utf-8"?>
<p:tagLst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1.xml><?xml version="1.0" encoding="utf-8"?>
<p:tagLst xmlns:p="http://schemas.openxmlformats.org/presentationml/2006/main">
  <p:tag name="KSO_WM_UNIT_TYPE" val="i"/>
  <p:tag name="KSO_WM_UNIT_INDEX" val="5"/>
  <p:tag name="KSO_WM_BEAUTIFY_FLAG" val="#wm#"/>
  <p:tag name="KSO_WM_TAG_VERSION" val="3.0"/>
  <p:tag name="KSO_WM_UNIT_ID" val="_1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2.xml><?xml version="1.0" encoding="utf-8"?>
<p:tagLst xmlns:p="http://schemas.openxmlformats.org/presentationml/2006/main">
  <p:tag name="KSO_WM_UNIT_TYPE" val="i"/>
  <p:tag name="KSO_WM_UNIT_INDEX" val="6"/>
  <p:tag name="KSO_WM_BEAUTIFY_FLAG" val="#wm#"/>
  <p:tag name="KSO_WM_TAG_VERSION" val="3.0"/>
  <p:tag name="KSO_WM_UNIT_ID" val="_1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3.xml><?xml version="1.0" encoding="utf-8"?>
<p:tagLst xmlns:p="http://schemas.openxmlformats.org/presentationml/2006/main">
  <p:tag name="KSO_WM_UNIT_TYPE" val="i"/>
  <p:tag name="KSO_WM_UNIT_INDEX" val="12"/>
  <p:tag name="KSO_WM_BEAUTIFY_FLAG" val="#wm#"/>
  <p:tag name="KSO_WM_TAG_VERSION" val="3.0"/>
  <p:tag name="KSO_WM_UNIT_ID" val="_1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4.xml><?xml version="1.0" encoding="utf-8"?>
<p:tagLst xmlns:p="http://schemas.openxmlformats.org/presentationml/2006/main">
  <p:tag name="KSO_WM_UNIT_TYPE" val="i"/>
  <p:tag name="KSO_WM_UNIT_INDEX" val="21"/>
  <p:tag name="KSO_WM_BEAUTIFY_FLAG" val="#wm#"/>
  <p:tag name="KSO_WM_TAG_VERSION" val="3.0"/>
  <p:tag name="KSO_WM_UNIT_ID" val="_11*i*2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5.xml><?xml version="1.0" encoding="utf-8"?>
<p:tagLst xmlns:p="http://schemas.openxmlformats.org/presentationml/2006/main">
  <p:tag name="KSO_WM_UNIT_TYPE" val="i"/>
  <p:tag name="KSO_WM_UNIT_INDEX" val="19"/>
  <p:tag name="KSO_WM_BEAUTIFY_FLAG" val="#wm#"/>
  <p:tag name="KSO_WM_TAG_VERSION" val="3.0"/>
  <p:tag name="KSO_WM_UNIT_ID" val="_11*i*1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6.xml><?xml version="1.0" encoding="utf-8"?>
<p:tagLst xmlns:p="http://schemas.openxmlformats.org/presentationml/2006/main">
  <p:tag name="KSO_WM_UNIT_TYPE" val="i"/>
  <p:tag name="KSO_WM_UNIT_INDEX" val="7"/>
  <p:tag name="KSO_WM_BEAUTIFY_FLAG" val="#wm#"/>
  <p:tag name="KSO_WM_TAG_VERSION" val="3.0"/>
  <p:tag name="KSO_WM_UNIT_ID" val="_1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7.xml><?xml version="1.0" encoding="utf-8"?>
<p:tagLst xmlns:p="http://schemas.openxmlformats.org/presentationml/2006/main">
  <p:tag name="KSO_WM_UNIT_TYPE" val="i"/>
  <p:tag name="KSO_WM_UNIT_INDEX" val="8"/>
  <p:tag name="KSO_WM_BEAUTIFY_FLAG" val="#wm#"/>
  <p:tag name="KSO_WM_TAG_VERSION" val="3.0"/>
  <p:tag name="KSO_WM_UNIT_ID" val="_1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8.xml><?xml version="1.0" encoding="utf-8"?>
<p:tagLst xmlns:p="http://schemas.openxmlformats.org/presentationml/2006/main">
  <p:tag name="KSO_WM_UNIT_TYPE" val="i"/>
  <p:tag name="KSO_WM_UNIT_INDEX" val="17"/>
  <p:tag name="KSO_WM_BEAUTIFY_FLAG" val="#wm#"/>
  <p:tag name="KSO_WM_TAG_VERSION" val="3.0"/>
  <p:tag name="KSO_WM_UNIT_ID" val="_1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9.xml><?xml version="1.0" encoding="utf-8"?>
<p:tagLst xmlns:p="http://schemas.openxmlformats.org/presentationml/2006/main">
  <p:tag name="KSO_WM_UNIT_TYPE" val="i"/>
  <p:tag name="KSO_WM_UNIT_INDEX" val="9"/>
  <p:tag name="KSO_WM_BEAUTIFY_FLAG" val="#wm#"/>
  <p:tag name="KSO_WM_TAG_VERSION" val="3.0"/>
  <p:tag name="KSO_WM_UNIT_ID" val="_1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0.xml><?xml version="1.0" encoding="utf-8"?>
<p:tagLst xmlns:p="http://schemas.openxmlformats.org/presentationml/2006/main">
  <p:tag name="KSO_WM_UNIT_TYPE" val="i"/>
  <p:tag name="KSO_WM_UNIT_INDEX" val="22"/>
  <p:tag name="KSO_WM_BEAUTIFY_FLAG" val="#wm#"/>
  <p:tag name="KSO_WM_TAG_VERSION" val="3.0"/>
  <p:tag name="KSO_WM_UNIT_ID" val="_11*i*2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1.xml><?xml version="1.0" encoding="utf-8"?>
<p:tagLst xmlns:p="http://schemas.openxmlformats.org/presentationml/2006/main">
  <p:tag name="KSO_WM_UNIT_TYPE" val="i"/>
  <p:tag name="KSO_WM_UNIT_INDEX" val="10"/>
  <p:tag name="KSO_WM_BEAUTIFY_FLAG" val="#wm#"/>
  <p:tag name="KSO_WM_TAG_VERSION" val="3.0"/>
  <p:tag name="KSO_WM_UNIT_ID" val="_1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2.xml><?xml version="1.0" encoding="utf-8"?>
<p:tagLst xmlns:p="http://schemas.openxmlformats.org/presentationml/2006/main">
  <p:tag name="KSO_WM_UNIT_TYPE" val="i"/>
  <p:tag name="KSO_WM_UNIT_INDEX" val="11"/>
  <p:tag name="KSO_WM_BEAUTIFY_FLAG" val="#wm#"/>
  <p:tag name="KSO_WM_TAG_VERSION" val="3.0"/>
  <p:tag name="KSO_WM_UNIT_ID" val="_1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3.xml><?xml version="1.0" encoding="utf-8"?>
<p:tagLst xmlns:p="http://schemas.openxmlformats.org/presentationml/2006/main">
  <p:tag name="KSO_WM_UNIT_TYPE" val="i"/>
  <p:tag name="KSO_WM_UNIT_INDEX" val="20"/>
  <p:tag name="KSO_WM_BEAUTIFY_FLAG" val="#wm#"/>
  <p:tag name="KSO_WM_TAG_VERSION" val="3.0"/>
  <p:tag name="KSO_WM_UNIT_ID" val="_11*i*2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4.xml><?xml version="1.0" encoding="utf-8"?>
<p:tagLst xmlns:p="http://schemas.openxmlformats.org/presentationml/2006/main">
  <p:tag name="KSO_WM_UNIT_TYPE" val="i"/>
  <p:tag name="KSO_WM_UNIT_INDEX" val="18"/>
  <p:tag name="KSO_WM_BEAUTIFY_FLAG" val="#wm#"/>
  <p:tag name="KSO_WM_TAG_VERSION" val="3.0"/>
  <p:tag name="KSO_WM_UNIT_ID" val="_11*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5.xml><?xml version="1.0" encoding="utf-8"?>
<p:tagLst xmlns:p="http://schemas.openxmlformats.org/presentationml/2006/main">
  <p:tag name="KSO_WM_UNIT_TYPE" val="i"/>
  <p:tag name="KSO_WM_UNIT_INDEX" val="15"/>
  <p:tag name="KSO_WM_BEAUTIFY_FLAG" val="#wm#"/>
  <p:tag name="KSO_WM_TAG_VERSION" val="3.0"/>
  <p:tag name="KSO_WM_UNIT_ID" val="_1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6.xml><?xml version="1.0" encoding="utf-8"?>
<p:tagLst xmlns:p="http://schemas.openxmlformats.org/presentationml/2006/main">
  <p:tag name="KSO_WM_UNIT_TYPE" val="i"/>
  <p:tag name="KSO_WM_UNIT_INDEX" val="14"/>
  <p:tag name="KSO_WM_BEAUTIFY_FLAG" val="#wm#"/>
  <p:tag name="KSO_WM_TAG_VERSION" val="3.0"/>
  <p:tag name="KSO_WM_UNIT_ID" val="_1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7.xml><?xml version="1.0" encoding="utf-8"?>
<p:tagLst xmlns:p="http://schemas.openxmlformats.org/presentationml/2006/main">
  <p:tag name="KSO_WM_UNIT_TYPE" val="i"/>
  <p:tag name="KSO_WM_UNIT_INDEX" val="16"/>
  <p:tag name="KSO_WM_BEAUTIFY_FLAG" val="#wm#"/>
  <p:tag name="KSO_WM_TAG_VERSION" val="3.0"/>
  <p:tag name="KSO_WM_UNIT_ID" val="_1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8.xml><?xml version="1.0" encoding="utf-8"?>
<p:tagLst xmlns:p="http://schemas.openxmlformats.org/presentationml/2006/main">
  <p:tag name="KSO_WM_UNIT_TYPE" val="i"/>
  <p:tag name="KSO_WM_UNIT_INDEX" val="13"/>
  <p:tag name="KSO_WM_BEAUTIFY_FLAG" val="#wm#"/>
  <p:tag name="KSO_WM_TAG_VERSION" val="3.0"/>
  <p:tag name="KSO_WM_UNIT_ID" val="_1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9.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0.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1.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2.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3.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0"/>
  <p:tag name="KSO_WM_TEMPLATE_CATEGORY" val="custom"/>
  <p:tag name="KSO_WM_TEMPLATE_INDEX" val="20236796"/>
</p:tagLst>
</file>

<file path=ppt/tags/tag234.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350"/>
  <p:tag name="KSO_WM_TEMPLATE_CATEGORY" val="custom"/>
  <p:tag name="KSO_WM_TEMPLATE_INDEX" val="20236796"/>
</p:tagLst>
</file>

<file path=ppt/tags/tag235.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6.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7.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8.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6796"/>
  <p:tag name="KSO_WM_TEMPLATE_CATEGORY" val="custom"/>
  <p:tag name="KSO_WM_TEMPLATE_MASTER_TYPE" val="0"/>
</p:tagLst>
</file>

<file path=ppt/tags/tag239.xml><?xml version="1.0" encoding="utf-8"?>
<p:tagLst xmlns:p="http://schemas.openxmlformats.org/presentationml/2006/main">
  <p:tag name="KSO_WM_UNIT_TYPE" val="a"/>
  <p:tag name="KSO_WM_UNIT_INDEX" val="1"/>
  <p:tag name="KSO_WM_BEAUTIFY_FLAG" val="#wm#"/>
  <p:tag name="KSO_WM_TAG_VERSION" val="3.0"/>
  <p:tag name="KSO_WM_UNIT_ID" val="custom20235956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56"/>
  <p:tag name="KSO_WM_TEMPLATE_CATEGORY" val="custom"/>
  <p:tag name="KSO_WM_UNIT_ISCONTENTSTITLE" val="0"/>
  <p:tag name="KSO_WM_UNIT_VALUE" val="24"/>
  <p:tag name="KSO_WM_UNIT_PRESET_TEXT" val="单击此处&#10;添加文档标题"/>
  <p:tag name="KSO_WM_UNIT_TEXT_TYPE" val="1"/>
</p:tagLst>
</file>

<file path=ppt/tags/tag24.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0.xml><?xml version="1.0" encoding="utf-8"?>
<p:tagLst xmlns:p="http://schemas.openxmlformats.org/presentationml/2006/main">
  <p:tag name="KSO_WM_SLIDE_TYPE" val="title"/>
  <p:tag name="KSO_WM_TEMPLATE_SUBCATEGORY" val="29"/>
  <p:tag name="KSO_WM_TEMPLATE_COLOR_TYPE" val="0"/>
  <p:tag name="KSO_WM_TAG_VERSION" val="3.0"/>
  <p:tag name="KSO_WM_SLIDE_SUBTYPE" val="pureTxt"/>
  <p:tag name="KSO_WM_SLIDE_ITEM_CNT" val="0"/>
  <p:tag name="KSO_WM_TEMPLATE_THUMBS_INDEX" val="1、9"/>
  <p:tag name="KSO_WM_BEAUTIFY_FLAG" val="#wm#"/>
  <p:tag name="KSO_WM_TEMPLATE_INDEX" val="20236796"/>
  <p:tag name="KSO_WM_TEMPLATE_CATEGORY" val="custom"/>
  <p:tag name="KSO_WM_SLIDE_INDEX" val="1"/>
  <p:tag name="KSO_WM_SLIDE_ID" val="custom20236796_1"/>
  <p:tag name="KSO_WM_TEMPLATE_MASTER_TYPE" val="0"/>
  <p:tag name="KSO_WM_SLIDE_LAYOUT" val="a_b_f"/>
  <p:tag name="KSO_WM_SLIDE_LAYOUT_CNT" val="1_1_1"/>
  <p:tag name="KSO_WM_SLIDE_THEME_ID" val="3332946"/>
  <p:tag name="KSO_WM_SLIDE_THEME_NAME" val="简约风书本教育教学"/>
</p:tagLst>
</file>

<file path=ppt/tags/tag24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3374_1*a*1"/>
  <p:tag name="KSO_WM_TEMPLATE_CATEGORY" val="custom"/>
  <p:tag name="KSO_WM_TEMPLATE_INDEX" val="20233374"/>
  <p:tag name="KSO_WM_UNIT_LAYERLEVEL" val="1"/>
  <p:tag name="KSO_WM_TAG_VERSION" val="3.0"/>
  <p:tag name="KSO_WM_BEAUTIFY_FLAG" val="#wm#"/>
  <p:tag name="KSO_WM_UNIT_TEXT_TYPE" val="1"/>
  <p:tag name="KSO_WM_UNIT_PRESET_TEXT" val="单击此处添加标题"/>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3374_1*i*2"/>
  <p:tag name="KSO_WM_TEMPLATE_CATEGORY" val="custom"/>
  <p:tag name="KSO_WM_TEMPLATE_INDEX" val="20233374"/>
  <p:tag name="KSO_WM_UNIT_LAYERLEVEL" val="1"/>
  <p:tag name="KSO_WM_TAG_VERSION" val="3.0"/>
  <p:tag name="KSO_WM_BEAUTIFY_FLAG" val="#wm#"/>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33374_1*i*3"/>
  <p:tag name="KSO_WM_TEMPLATE_CATEGORY" val="custom"/>
  <p:tag name="KSO_WM_TEMPLATE_INDEX" val="20233374"/>
  <p:tag name="KSO_WM_UNIT_LAYERLEVEL" val="1"/>
  <p:tag name="KSO_WM_TAG_VERSION" val="3.0"/>
  <p:tag name="KSO_WM_BEAUTIFY_FLAG" val="#wm#"/>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33374_1*i*4"/>
  <p:tag name="KSO_WM_TEMPLATE_CATEGORY" val="custom"/>
  <p:tag name="KSO_WM_TEMPLATE_INDEX" val="20233374"/>
  <p:tag name="KSO_WM_UNIT_LAYERLEVEL" val="1"/>
  <p:tag name="KSO_WM_TAG_VERSION" val="3.0"/>
  <p:tag name="KSO_WM_BEAUTIFY_FLAG" val="#wm#"/>
</p:tagLst>
</file>

<file path=ppt/tags/tag245.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33374_1*f*1"/>
  <p:tag name="KSO_WM_TEMPLATE_CATEGORY" val="custom"/>
  <p:tag name="KSO_WM_TEMPLATE_INDEX" val="20233374"/>
  <p:tag name="KSO_WM_UNIT_LAYERLEVEL" val="1"/>
  <p:tag name="KSO_WM_TAG_VERSION" val="3.0"/>
  <p:tag name="KSO_WM_BEAUTIFY_FLAG" val="#wm#"/>
  <p:tag name="KSO_WM_UNIT_TEXT_TYPE"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Lst>
</file>

<file path=ppt/tags/tag246.xml><?xml version="1.0" encoding="utf-8"?>
<p:tagLst xmlns:p="http://schemas.openxmlformats.org/presentationml/2006/main">
  <p:tag name="KSO_WM_SLIDE_ID" val="custom20236796_8"/>
  <p:tag name="KSO_WM_TEMPLATE_SUBCATEGORY" val="29"/>
  <p:tag name="KSO_WM_SLIDE_ITEM_CNT" val="0"/>
  <p:tag name="KSO_WM_SLIDE_INDEX" val="8"/>
  <p:tag name="KSO_WM_TAG_VERSION" val="3.0"/>
  <p:tag name="KSO_WM_BEAUTIFY_FLAG" val="#wm#"/>
  <p:tag name="KSO_WM_TEMPLATE_CATEGORY" val="custom"/>
  <p:tag name="KSO_WM_TEMPLATE_INDEX" val="20236796"/>
  <p:tag name="KSO_WM_SLIDE_LAYOUT" val="a_f"/>
  <p:tag name="KSO_WM_SLIDE_LAYOUT_CNT" val="1_1"/>
  <p:tag name="KSO_WM_SLIDE_TYPE" val="text"/>
  <p:tag name="KSO_WM_SLIDE_SUBTYPE" val="pureTxt"/>
  <p:tag name="KSO_WM_SLIDE_SIZE" val="850*457"/>
  <p:tag name="KSO_WM_SLIDE_POSITION" val="54*28"/>
  <p:tag name="KSO_WM_TEMPLATE_MASTER_TYPE" val="0"/>
  <p:tag name="KSO_WM_TEMPLATE_COLOR_TYPE" val="0"/>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54_11*a*1"/>
  <p:tag name="KSO_WM_TEMPLATE_CATEGORY" val="diagram"/>
  <p:tag name="KSO_WM_TEMPLATE_INDEX" val="20235154"/>
  <p:tag name="KSO_WM_UNIT_LAYERLEVEL" val="1"/>
  <p:tag name="KSO_WM_TAG_VERSION" val="3.0"/>
  <p:tag name="KSO_WM_BEAUTIFY_FLAG" val="#wm#"/>
  <p:tag name="KSO_WM_UNIT_ISCONTENTSTITLE" val="0"/>
  <p:tag name="KSO_WM_UNIT_ISNUMDGMTITLE" val="0"/>
  <p:tag name="KSO_WM_UNIT_NOCLEAR" val="0"/>
  <p:tag name="KSO_WM_DIAGRAM_GROUP_CODE" val="l1-1"/>
  <p:tag name="KSO_WM_UNIT_TYPE" val="a"/>
  <p:tag name="KSO_WM_UNIT_INDEX" val="1"/>
  <p:tag name="KSO_WM_UNIT_TEXT_TYPE" val="1"/>
  <p:tag name="KSO_WM_UNIT_PRESET_TEXT" val="单击此处添加文档标题内容"/>
</p:tagLst>
</file>

<file path=ppt/tags/tag248.xml><?xml version="1.0" encoding="utf-8"?>
<p:tagLst xmlns:p="http://schemas.openxmlformats.org/presentationml/2006/main">
  <p:tag name="KSO_WM_DIAGRAM_VIRTUALLY_FRAME" val="{&quot;height&quot;:388.7625732421875,&quot;width&quot;:850.5999755859375}"/>
  <p:tag name="KSO_WM_UNIT_HIGHLIGHT" val="0"/>
  <p:tag name="KSO_WM_UNIT_COMPATIBLE" val="0"/>
  <p:tag name="KSO_WM_UNIT_DIAGRAM_ISNUMVISUAL" val="0"/>
  <p:tag name="KSO_WM_UNIT_DIAGRAM_ISREFERUNIT" val="0"/>
  <p:tag name="KSO_WM_UNIT_ID" val="diagram20235154_4*l_i*1_4"/>
  <p:tag name="KSO_WM_TEMPLATE_CATEGORY" val="diagram"/>
  <p:tag name="KSO_WM_TEMPLATE_INDEX" val="20235154"/>
  <p:tag name="KSO_WM_UNIT_LAYERLEVEL" val="1_1"/>
  <p:tag name="KSO_WM_TAG_VERSION" val="3.0"/>
  <p:tag name="KSO_WM_DIAGRAM_GROUP_CODE" val="l1-1"/>
  <p:tag name="KSO_WM_UNIT_TYPE" val="l_i"/>
  <p:tag name="KSO_WM_UNIT_INDEX" val="1_4"/>
  <p:tag name="KSO_WM_DIAGRAM_VERSION" val="3"/>
  <p:tag name="KSO_WM_DIAGRAM_COLOR_TRICK" val="1"/>
  <p:tag name="KSO_WM_DIAGRAM_COLOR_TEXT_CAN_REMOVE" val="n"/>
  <p:tag name="KSO_WM_DIAGRAM_MAX_ITEMCNT" val="12"/>
  <p:tag name="KSO_WM_DIAGRAM_MIN_ITEMCNT" val="2"/>
  <p:tag name="KSO_WM_DIAGRAM_COLOR_MATCH_VALUE" val="{&quot;shape&quot;:{&quot;fill&quot;:{&quot;solid&quot;:{&quot;brightness&quot;:0.6000000238418579,&quot;colorType&quot;:1,&quot;foreColorIndex&quot;:5,&quot;transparency&quot;:0.8999999761581421},&quot;type&quot;:1},&quot;glow&quot;:{&quot;colorType&quot;:0},&quot;line&quot;:{&quot;solidLine&quot;:{&quot;brightness&quot;:0,&quot;colorType&quot;:1,&quot;foreColorIndex&quot;:5,&quot;transparency&quot;:0.5},&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6"/>
  <p:tag name="KSO_WM_UNIT_LINE_FORE_SCHEMECOLOR_INDEX" val="5"/>
  <p:tag name="KSO_WM_UNIT_TEXT_FILL_FORE_SCHEMECOLOR_INDEX" val="1"/>
  <p:tag name="KSO_WM_UNIT_TEXT_FILL_TYPE" val="1"/>
</p:tagLst>
</file>

<file path=ppt/tags/tag249.xml><?xml version="1.0" encoding="utf-8"?>
<p:tagLst xmlns:p="http://schemas.openxmlformats.org/presentationml/2006/main">
  <p:tag name="KSO_WM_DIAGRAM_VIRTUALLY_FRAME" val="{&quot;height&quot;:388.7625732421875,&quot;width&quot;:850.5999755859375}"/>
  <p:tag name="KSO_WM_UNIT_HIGHLIGHT" val="0"/>
  <p:tag name="KSO_WM_UNIT_COMPATIBLE" val="0"/>
  <p:tag name="KSO_WM_UNIT_DIAGRAM_ISNUMVISUAL" val="0"/>
  <p:tag name="KSO_WM_UNIT_DIAGRAM_ISREFERUNIT" val="0"/>
  <p:tag name="KSO_WM_UNIT_ID" val="diagram20235154_4*l_i*1_1"/>
  <p:tag name="KSO_WM_TEMPLATE_CATEGORY" val="diagram"/>
  <p:tag name="KSO_WM_TEMPLATE_INDEX" val="20235154"/>
  <p:tag name="KSO_WM_UNIT_LAYERLEVEL" val="1_1"/>
  <p:tag name="KSO_WM_TAG_VERSION" val="3.0"/>
  <p:tag name="KSO_WM_DIAGRAM_GROUP_CODE" val="l1-1"/>
  <p:tag name="KSO_WM_UNIT_TYPE" val="l_i"/>
  <p:tag name="KSO_WM_UNIT_INDEX" val="1_1"/>
  <p:tag name="KSO_WM_DIAGRAM_VERSION" val="3"/>
  <p:tag name="KSO_WM_DIAGRAM_COLOR_TRICK" val="1"/>
  <p:tag name="KSO_WM_DIAGRAM_COLOR_TEXT_CAN_REMOVE" val="n"/>
  <p:tag name="KSO_WM_DIAGRAM_MAX_ITEMCNT" val="12"/>
  <p:tag name="KSO_WM_DIAGRAM_MIN_ITEMCNT" val="2"/>
  <p:tag name="KSO_WM_DIAGRAM_COLOR_MATCH_VALUE" val="{&quot;shape&quot;:{&quot;fill&quot;:{&quot;solid&quot;:{&quot;brightness&quot;:0.6000000238418579,&quot;colorType&quot;:1,&quot;foreColorIndex&quot;:5,&quot;transparency&quot;:0.8999999761581421},&quot;type&quot;:1},&quot;glow&quot;:{&quot;colorType&quot;:0},&quot;line&quot;:{&quot;solidLine&quot;:{&quot;brightness&quot;:0,&quot;colorType&quot;:1,&quot;foreColorIndex&quot;:5,&quot;transparency&quot;:0.5},&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6"/>
  <p:tag name="KSO_WM_UNIT_LINE_FORE_SCHEMECOLOR_INDEX" val="5"/>
</p:tagLst>
</file>

<file path=ppt/tags/tag25.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0.xml><?xml version="1.0" encoding="utf-8"?>
<p:tagLst xmlns:p="http://schemas.openxmlformats.org/presentationml/2006/main">
  <p:tag name="KSO_WM_DIAGRAM_VIRTUALLY_FRAME" val="{&quot;height&quot;:388.7625732421875,&quot;width&quot;:850.5999755859375}"/>
  <p:tag name="KSO_WM_UNIT_HIGHLIGHT" val="0"/>
  <p:tag name="KSO_WM_UNIT_COMPATIBLE" val="0"/>
  <p:tag name="KSO_WM_UNIT_DIAGRAM_ISNUMVISUAL" val="0"/>
  <p:tag name="KSO_WM_UNIT_DIAGRAM_ISREFERUNIT" val="0"/>
  <p:tag name="KSO_WM_UNIT_ID" val="diagram20235154_4*l_i*1_3"/>
  <p:tag name="KSO_WM_TEMPLATE_CATEGORY" val="diagram"/>
  <p:tag name="KSO_WM_TEMPLATE_INDEX" val="20235154"/>
  <p:tag name="KSO_WM_UNIT_LAYERLEVEL" val="1_1"/>
  <p:tag name="KSO_WM_TAG_VERSION" val="3.0"/>
  <p:tag name="KSO_WM_DIAGRAM_GROUP_CODE" val="l1-1"/>
  <p:tag name="KSO_WM_UNIT_TYPE" val="l_i"/>
  <p:tag name="KSO_WM_UNIT_INDEX" val="1_3"/>
  <p:tag name="KSO_WM_DIAGRAM_VERSION" val="3"/>
  <p:tag name="KSO_WM_DIAGRAM_COLOR_TRICK" val="1"/>
  <p:tag name="KSO_WM_DIAGRAM_COLOR_TEXT_CAN_REMOVE" val="n"/>
  <p:tag name="KSO_WM_DIAGRAM_MAX_ITEMCNT" val="12"/>
  <p:tag name="KSO_WM_DIAGRAM_MIN_ITEMCNT" val="2"/>
  <p:tag name="KSO_WM_DIAGRAM_COLOR_MATCH_VALUE" val="{&quot;shape&quot;:{&quot;fill&quot;:{&quot;gradient&quot;:[{&quot;brightness&quot;:-0.5,&quot;colorType&quot;:1,&quot;foreColorIndex&quot;:5,&quot;pos&quot;:0,&quot;transparency&quot;:0.6800000071525574},{&quot;brightness&quot;:-0.5,&quot;colorType&quot;:1,&quot;foreColorIndex&quot;:5,&quot;pos&quot;:0.8299999833106995,&quot;transparency&quot;: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Lst>
</file>

<file path=ppt/tags/tag251.xml><?xml version="1.0" encoding="utf-8"?>
<p:tagLst xmlns:p="http://schemas.openxmlformats.org/presentationml/2006/main">
  <p:tag name="KSO_WM_DIAGRAM_VIRTUALLY_FRAME" val="{&quot;height&quot;:388.7625732421875,&quot;width&quot;:850.5999755859375}"/>
  <p:tag name="KSO_WM_UNIT_HIGHLIGHT" val="0"/>
  <p:tag name="KSO_WM_UNIT_COMPATIBLE" val="0"/>
  <p:tag name="KSO_WM_UNIT_DIAGRAM_ISNUMVISUAL" val="0"/>
  <p:tag name="KSO_WM_UNIT_DIAGRAM_ISREFERUNIT" val="0"/>
  <p:tag name="KSO_WM_UNIT_ID" val="diagram20235154_4*l_i*1_2"/>
  <p:tag name="KSO_WM_TEMPLATE_CATEGORY" val="diagram"/>
  <p:tag name="KSO_WM_TEMPLATE_INDEX" val="20235154"/>
  <p:tag name="KSO_WM_UNIT_LAYERLEVEL" val="1_1"/>
  <p:tag name="KSO_WM_TAG_VERSION" val="3.0"/>
  <p:tag name="KSO_WM_DIAGRAM_GROUP_CODE" val="l1-1"/>
  <p:tag name="KSO_WM_UNIT_TYPE" val="l_i"/>
  <p:tag name="KSO_WM_UNIT_INDEX" val="1_2"/>
  <p:tag name="KSO_WM_DIAGRAM_VERSION" val="3"/>
  <p:tag name="KSO_WM_DIAGRAM_COLOR_TRICK" val="1"/>
  <p:tag name="KSO_WM_DIAGRAM_COLOR_TEXT_CAN_REMOVE" val="n"/>
  <p:tag name="KSO_WM_DIAGRAM_MAX_ITEMCNT" val="12"/>
  <p:tag name="KSO_WM_DIAGRAM_MIN_ITEMCNT" val="2"/>
  <p:tag name="KSO_WM_DIAGRAM_COLOR_MATCH_VALUE" val="{&quot;shape&quot;:{&quot;fill&quot;:{&quot;solid&quot;:{&quot;brightness&quot;:0,&quot;colorType&quot;:1,&quot;foreColorIndex&quot;:5,&quot;transparency&quot;:0.469999998807907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Lst>
</file>

<file path=ppt/tags/tag252.xml><?xml version="1.0" encoding="utf-8"?>
<p:tagLst xmlns:p="http://schemas.openxmlformats.org/presentationml/2006/main">
  <p:tag name="KSO_WM_DIAGRAM_VIRTUALLY_FRAME" val="{&quot;height&quot;:388.7625732421875,&quot;width&quot;:850.5999755859375}"/>
  <p:tag name="KSO_WM_UNIT_HIGHLIGHT" val="0"/>
  <p:tag name="KSO_WM_UNIT_COMPATIBLE" val="0"/>
  <p:tag name="KSO_WM_UNIT_DIAGRAM_ISNUMVISUAL" val="0"/>
  <p:tag name="KSO_WM_UNIT_DIAGRAM_ISREFERUNIT" val="0"/>
  <p:tag name="KSO_WM_UNIT_ID" val="diagram20235154_4*l_h_f*1_1_1"/>
  <p:tag name="KSO_WM_TEMPLATE_CATEGORY" val="diagram"/>
  <p:tag name="KSO_WM_TEMPLATE_INDEX" val="20235154"/>
  <p:tag name="KSO_WM_UNIT_LAYERLEVEL" val="1_1_1"/>
  <p:tag name="KSO_WM_TAG_VERSION" val="3.0"/>
  <p:tag name="KSO_WM_UNIT_SUBTYPE" val="a"/>
  <p:tag name="KSO_WM_UNIT_TEXT_LAYER_COUNT" val="1"/>
  <p:tag name="KSO_WM_UNIT_NOCLEAR" val="0"/>
  <p:tag name="KSO_WM_DIAGRAM_GROUP_CODE" val="l1-1"/>
  <p:tag name="KSO_WM_UNIT_TYPE" val="l_h_f"/>
  <p:tag name="KSO_WM_UNIT_INDEX" val="1_1_1"/>
  <p:tag name="KSO_WM_UNIT_VALUE" val="57"/>
  <p:tag name="KSO_WM_DIAGRAM_VERSION" val="3"/>
  <p:tag name="KSO_WM_DIAGRAM_COLOR_TRICK" val="1"/>
  <p:tag name="KSO_WM_DIAGRAM_COLOR_TEXT_CAN_REMOVE" val="n"/>
  <p:tag name="KSO_WM_UNIT_TEXT_TYPE" val="1"/>
  <p:tag name="KSO_WM_DIAGRAM_MAX_ITEMCNT" val="12"/>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PRESET_TEXT" val="单击此处输入智能图形项正文，文字是您思想的提炼，请尽量言简意赅的阐述观点。"/>
  <p:tag name="KSO_WM_UNIT_TEXT_FILL_FORE_SCHEMECOLOR_INDEX" val="1"/>
  <p:tag name="KSO_WM_UNIT_TEXT_FILL_TYPE" val="1"/>
</p:tagLst>
</file>

<file path=ppt/tags/tag253.xml><?xml version="1.0" encoding="utf-8"?>
<p:tagLst xmlns:p="http://schemas.openxmlformats.org/presentationml/2006/main">
  <p:tag name="KSO_WM_DIAGRAM_VIRTUALLY_FRAME" val="{&quot;height&quot;:388.7625732421875,&quot;width&quot;:850.5999755859375}"/>
  <p:tag name="KSO_WM_UNIT_HIGHLIGHT" val="0"/>
  <p:tag name="KSO_WM_UNIT_COMPATIBLE" val="0"/>
  <p:tag name="KSO_WM_UNIT_DIAGRAM_ISNUMVISUAL" val="0"/>
  <p:tag name="KSO_WM_UNIT_DIAGRAM_ISREFERUNIT" val="0"/>
  <p:tag name="KSO_WM_UNIT_ID" val="diagram20235154_4*l_h_i*1_1_1"/>
  <p:tag name="KSO_WM_TEMPLATE_CATEGORY" val="diagram"/>
  <p:tag name="KSO_WM_TEMPLATE_INDEX" val="20235154"/>
  <p:tag name="KSO_WM_UNIT_LAYERLEVEL" val="1_1_1"/>
  <p:tag name="KSO_WM_TAG_VERSION" val="3.0"/>
  <p:tag name="KSO_WM_DIAGRAM_GROUP_CODE" val="l1-1"/>
  <p:tag name="KSO_WM_UNIT_SUBTYPE" val="d"/>
  <p:tag name="KSO_WM_UNIT_TYPE" val="l_h_i"/>
  <p:tag name="KSO_WM_UNIT_INDEX" val="1_1_1"/>
  <p:tag name="KSO_WM_DIAGRAM_VERSION" val="3"/>
  <p:tag name="KSO_WM_DIAGRAM_COLOR_TRICK" val="1"/>
  <p:tag name="KSO_WM_DIAGRAM_COLOR_TEXT_CAN_REMOVE" val="n"/>
  <p:tag name="KSO_WM_DIAGRAM_MAX_ITEMCNT" val="12"/>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1,&quot;foreColorIndex&quot;:5,&quot;pos&quot;:0,&quot;transparency&quot;:0.5},{&quot;brightness&quot;:0,&quot;colorType&quot;:1,&quot;foreColorIndex&quot;:5,&quot;pos&quot;:0.9399999976158142,&quot;transparency&quot;:0.5}],&quot;type&quot;:3},&quot;glow&quot;:{&quot;colorType&quot;:0},&quot;line&quot;:{&quot;type&quot;:0},&quot;shadow&quot;:{&quot;colorType&quot;:0},&quot;threeD&quot;:{&quot;curvedSurface&quot;:{&quot;brightness&quot;:0,&quot;colorType&quot;:2,&quot;rgb&quot;:&quot;#000000&quot;},&quot;depth&quot;:{&quot;colorType&quot;:0}}}}"/>
  <p:tag name="KSO_WM_BEAUTIFY_FLAG" val="#wm#"/>
  <p:tag name="KSO_WM_UNIT_TEXT_FILL_FORE_SCHEMECOLOR_INDEX" val="3"/>
  <p:tag name="KSO_WM_UNIT_TEXT_FILL_TYPE" val="3"/>
</p:tagLst>
</file>

<file path=ppt/tags/tag254.xml><?xml version="1.0" encoding="utf-8"?>
<p:tagLst xmlns:p="http://schemas.openxmlformats.org/presentationml/2006/main">
  <p:tag name="KSO_WM_DIAGRAM_VIRTUALLY_FRAME" val="{&quot;height&quot;:388.7625732421875,&quot;width&quot;:850.5999755859375}"/>
  <p:tag name="KSO_WM_UNIT_HIGHLIGHT" val="0"/>
  <p:tag name="KSO_WM_UNIT_COMPATIBLE" val="0"/>
  <p:tag name="KSO_WM_UNIT_DIAGRAM_ISNUMVISUAL" val="0"/>
  <p:tag name="KSO_WM_UNIT_DIAGRAM_ISREFERUNIT" val="0"/>
  <p:tag name="KSO_WM_UNIT_ID" val="diagram20235154_4*l_h_f*1_2_1"/>
  <p:tag name="KSO_WM_TEMPLATE_CATEGORY" val="diagram"/>
  <p:tag name="KSO_WM_TEMPLATE_INDEX" val="20235154"/>
  <p:tag name="KSO_WM_UNIT_LAYERLEVEL" val="1_1_1"/>
  <p:tag name="KSO_WM_TAG_VERSION" val="3.0"/>
  <p:tag name="KSO_WM_UNIT_SUBTYPE" val="a"/>
  <p:tag name="KSO_WM_UNIT_TEXT_LAYER_COUNT" val="1"/>
  <p:tag name="KSO_WM_UNIT_NOCLEAR" val="0"/>
  <p:tag name="KSO_WM_DIAGRAM_GROUP_CODE" val="l1-1"/>
  <p:tag name="KSO_WM_UNIT_TYPE" val="l_h_f"/>
  <p:tag name="KSO_WM_UNIT_INDEX" val="1_2_1"/>
  <p:tag name="KSO_WM_UNIT_VALUE" val="57"/>
  <p:tag name="KSO_WM_DIAGRAM_VERSION" val="3"/>
  <p:tag name="KSO_WM_DIAGRAM_COLOR_TRICK" val="1"/>
  <p:tag name="KSO_WM_DIAGRAM_COLOR_TEXT_CAN_REMOVE" val="n"/>
  <p:tag name="KSO_WM_UNIT_TEXT_TYPE" val="1"/>
  <p:tag name="KSO_WM_DIAGRAM_MAX_ITEMCNT" val="12"/>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PRESET_TEXT" val="单击此处输入智能图形项正文，文字是您思想的提炼，请尽量言简意赅的阐述观点。"/>
  <p:tag name="KSO_WM_UNIT_TEXT_FILL_FORE_SCHEMECOLOR_INDEX" val="1"/>
  <p:tag name="KSO_WM_UNIT_TEXT_FILL_TYPE" val="1"/>
</p:tagLst>
</file>

<file path=ppt/tags/tag255.xml><?xml version="1.0" encoding="utf-8"?>
<p:tagLst xmlns:p="http://schemas.openxmlformats.org/presentationml/2006/main">
  <p:tag name="KSO_WM_DIAGRAM_VIRTUALLY_FRAME" val="{&quot;height&quot;:388.7625732421875,&quot;width&quot;:850.5999755859375}"/>
  <p:tag name="KSO_WM_UNIT_HIGHLIGHT" val="0"/>
  <p:tag name="KSO_WM_UNIT_COMPATIBLE" val="0"/>
  <p:tag name="KSO_WM_UNIT_DIAGRAM_ISNUMVISUAL" val="0"/>
  <p:tag name="KSO_WM_UNIT_DIAGRAM_ISREFERUNIT" val="0"/>
  <p:tag name="KSO_WM_UNIT_ID" val="diagram20235154_4*l_h_i*1_2_1"/>
  <p:tag name="KSO_WM_TEMPLATE_CATEGORY" val="diagram"/>
  <p:tag name="KSO_WM_TEMPLATE_INDEX" val="20235154"/>
  <p:tag name="KSO_WM_UNIT_LAYERLEVEL" val="1_1_1"/>
  <p:tag name="KSO_WM_TAG_VERSION" val="3.0"/>
  <p:tag name="KSO_WM_DIAGRAM_GROUP_CODE" val="l1-1"/>
  <p:tag name="KSO_WM_UNIT_SUBTYPE" val="d"/>
  <p:tag name="KSO_WM_UNIT_TYPE" val="l_h_i"/>
  <p:tag name="KSO_WM_UNIT_INDEX" val="1_2_1"/>
  <p:tag name="KSO_WM_DIAGRAM_VERSION" val="3"/>
  <p:tag name="KSO_WM_DIAGRAM_COLOR_TRICK" val="1"/>
  <p:tag name="KSO_WM_DIAGRAM_COLOR_TEXT_CAN_REMOVE" val="n"/>
  <p:tag name="KSO_WM_DIAGRAM_MAX_ITEMCNT" val="12"/>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1,&quot;foreColorIndex&quot;:5,&quot;pos&quot;:0,&quot;transparency&quot;:0.5},{&quot;brightness&quot;:0,&quot;colorType&quot;:1,&quot;foreColorIndex&quot;:5,&quot;pos&quot;:0.9399999976158142,&quot;transparency&quot;:0.5}],&quot;type&quot;:3},&quot;glow&quot;:{&quot;colorType&quot;:0},&quot;line&quot;:{&quot;type&quot;:0},&quot;shadow&quot;:{&quot;colorType&quot;:0},&quot;threeD&quot;:{&quot;curvedSurface&quot;:{&quot;brightness&quot;:0,&quot;colorType&quot;:2,&quot;rgb&quot;:&quot;#000000&quot;},&quot;depth&quot;:{&quot;colorType&quot;:0}}}}"/>
  <p:tag name="KSO_WM_BEAUTIFY_FLAG" val="#wm#"/>
  <p:tag name="KSO_WM_UNIT_TEXT_FILL_FORE_SCHEMECOLOR_INDEX" val="3"/>
  <p:tag name="KSO_WM_UNIT_TEXT_FILL_TYPE" val="3"/>
</p:tagLst>
</file>

<file path=ppt/tags/tag256.xml><?xml version="1.0" encoding="utf-8"?>
<p:tagLst xmlns:p="http://schemas.openxmlformats.org/presentationml/2006/main">
  <p:tag name="KSO_WM_DIAGRAM_VIRTUALLY_FRAME" val="{&quot;height&quot;:388.7625732421875,&quot;width&quot;:850.5999755859375}"/>
  <p:tag name="KSO_WM_UNIT_HIGHLIGHT" val="0"/>
  <p:tag name="KSO_WM_UNIT_COMPATIBLE" val="0"/>
  <p:tag name="KSO_WM_UNIT_DIAGRAM_ISNUMVISUAL" val="0"/>
  <p:tag name="KSO_WM_UNIT_DIAGRAM_ISREFERUNIT" val="0"/>
  <p:tag name="KSO_WM_UNIT_ID" val="diagram20235154_4*l_h_f*1_3_1"/>
  <p:tag name="KSO_WM_TEMPLATE_CATEGORY" val="diagram"/>
  <p:tag name="KSO_WM_TEMPLATE_INDEX" val="20235154"/>
  <p:tag name="KSO_WM_UNIT_LAYERLEVEL" val="1_1_1"/>
  <p:tag name="KSO_WM_TAG_VERSION" val="3.0"/>
  <p:tag name="KSO_WM_UNIT_SUBTYPE" val="a"/>
  <p:tag name="KSO_WM_UNIT_TEXT_LAYER_COUNT" val="1"/>
  <p:tag name="KSO_WM_UNIT_NOCLEAR" val="0"/>
  <p:tag name="KSO_WM_DIAGRAM_GROUP_CODE" val="l1-1"/>
  <p:tag name="KSO_WM_UNIT_TYPE" val="l_h_f"/>
  <p:tag name="KSO_WM_UNIT_INDEX" val="1_3_1"/>
  <p:tag name="KSO_WM_UNIT_VALUE" val="57"/>
  <p:tag name="KSO_WM_DIAGRAM_VERSION" val="3"/>
  <p:tag name="KSO_WM_DIAGRAM_COLOR_TRICK" val="1"/>
  <p:tag name="KSO_WM_DIAGRAM_COLOR_TEXT_CAN_REMOVE" val="n"/>
  <p:tag name="KSO_WM_UNIT_TEXT_TYPE" val="1"/>
  <p:tag name="KSO_WM_DIAGRAM_MAX_ITEMCNT" val="12"/>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PRESET_TEXT" val="单击此处输入智能图形项正文，文字是您思想的提炼，请尽量言简意赅的阐述观点。"/>
  <p:tag name="KSO_WM_UNIT_TEXT_FILL_FORE_SCHEMECOLOR_INDEX" val="1"/>
  <p:tag name="KSO_WM_UNIT_TEXT_FILL_TYPE" val="1"/>
</p:tagLst>
</file>

<file path=ppt/tags/tag257.xml><?xml version="1.0" encoding="utf-8"?>
<p:tagLst xmlns:p="http://schemas.openxmlformats.org/presentationml/2006/main">
  <p:tag name="KSO_WM_DIAGRAM_VIRTUALLY_FRAME" val="{&quot;height&quot;:388.7625732421875,&quot;width&quot;:850.5999755859375}"/>
  <p:tag name="KSO_WM_UNIT_HIGHLIGHT" val="0"/>
  <p:tag name="KSO_WM_UNIT_COMPATIBLE" val="0"/>
  <p:tag name="KSO_WM_UNIT_DIAGRAM_ISNUMVISUAL" val="0"/>
  <p:tag name="KSO_WM_UNIT_DIAGRAM_ISREFERUNIT" val="0"/>
  <p:tag name="KSO_WM_UNIT_ID" val="diagram20235154_4*l_h_i*1_3_1"/>
  <p:tag name="KSO_WM_TEMPLATE_CATEGORY" val="diagram"/>
  <p:tag name="KSO_WM_TEMPLATE_INDEX" val="20235154"/>
  <p:tag name="KSO_WM_UNIT_LAYERLEVEL" val="1_1_1"/>
  <p:tag name="KSO_WM_TAG_VERSION" val="3.0"/>
  <p:tag name="KSO_WM_DIAGRAM_GROUP_CODE" val="l1-1"/>
  <p:tag name="KSO_WM_UNIT_SUBTYPE" val="d"/>
  <p:tag name="KSO_WM_UNIT_TYPE" val="l_h_i"/>
  <p:tag name="KSO_WM_UNIT_INDEX" val="1_3_1"/>
  <p:tag name="KSO_WM_DIAGRAM_VERSION" val="3"/>
  <p:tag name="KSO_WM_DIAGRAM_COLOR_TRICK" val="1"/>
  <p:tag name="KSO_WM_DIAGRAM_COLOR_TEXT_CAN_REMOVE" val="n"/>
  <p:tag name="KSO_WM_DIAGRAM_MAX_ITEMCNT" val="12"/>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1,&quot;foreColorIndex&quot;:5,&quot;pos&quot;:0,&quot;transparency&quot;:0.5},{&quot;brightness&quot;:0,&quot;colorType&quot;:1,&quot;foreColorIndex&quot;:5,&quot;pos&quot;:0.9399999976158142,&quot;transparency&quot;:0.5}],&quot;type&quot;:3},&quot;glow&quot;:{&quot;colorType&quot;:0},&quot;line&quot;:{&quot;type&quot;:0},&quot;shadow&quot;:{&quot;colorType&quot;:0},&quot;threeD&quot;:{&quot;curvedSurface&quot;:{&quot;brightness&quot;:0,&quot;colorType&quot;:2,&quot;rgb&quot;:&quot;#000000&quot;},&quot;depth&quot;:{&quot;colorType&quot;:0}}}}"/>
  <p:tag name="KSO_WM_BEAUTIFY_FLAG" val="#wm#"/>
  <p:tag name="KSO_WM_UNIT_TEXT_FILL_FORE_SCHEMECOLOR_INDEX" val="3"/>
  <p:tag name="KSO_WM_UNIT_TEXT_FILL_TYPE" val="3"/>
</p:tagLst>
</file>

<file path=ppt/tags/tag258.xml><?xml version="1.0" encoding="utf-8"?>
<p:tagLst xmlns:p="http://schemas.openxmlformats.org/presentationml/2006/main">
  <p:tag name="KSO_WM_DIAGRAM_VIRTUALLY_FRAME" val="{&quot;height&quot;:388.7625732421875,&quot;width&quot;:850.5999755859375}"/>
  <p:tag name="KSO_WM_UNIT_HIGHLIGHT" val="0"/>
  <p:tag name="KSO_WM_UNIT_COMPATIBLE" val="0"/>
  <p:tag name="KSO_WM_UNIT_DIAGRAM_ISNUMVISUAL" val="0"/>
  <p:tag name="KSO_WM_UNIT_DIAGRAM_ISREFERUNIT" val="0"/>
  <p:tag name="KSO_WM_UNIT_ID" val="diagram20235154_4*l_h_f*1_4_1"/>
  <p:tag name="KSO_WM_TEMPLATE_CATEGORY" val="diagram"/>
  <p:tag name="KSO_WM_TEMPLATE_INDEX" val="20235154"/>
  <p:tag name="KSO_WM_UNIT_LAYERLEVEL" val="1_1_1"/>
  <p:tag name="KSO_WM_TAG_VERSION" val="3.0"/>
  <p:tag name="KSO_WM_UNIT_SUBTYPE" val="a"/>
  <p:tag name="KSO_WM_UNIT_TEXT_LAYER_COUNT" val="1"/>
  <p:tag name="KSO_WM_UNIT_NOCLEAR" val="0"/>
  <p:tag name="KSO_WM_DIAGRAM_GROUP_CODE" val="l1-1"/>
  <p:tag name="KSO_WM_UNIT_TYPE" val="l_h_f"/>
  <p:tag name="KSO_WM_UNIT_INDEX" val="1_4_1"/>
  <p:tag name="KSO_WM_DIAGRAM_VERSION" val="3"/>
  <p:tag name="KSO_WM_DIAGRAM_COLOR_TRICK" val="1"/>
  <p:tag name="KSO_WM_DIAGRAM_COLOR_TEXT_CAN_REMOVE" val="n"/>
  <p:tag name="KSO_WM_UNIT_VALUE" val="76"/>
  <p:tag name="KSO_WM_UNIT_TEXT_TYPE" val="1"/>
  <p:tag name="KSO_WM_DIAGRAM_MAX_ITEMCNT" val="12"/>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PRESET_TEXT" val="单击此处输入智能图形项正文，文字是您思想的提炼，请尽量言简意赅的阐述观点。单击此处添加正文，文字是您思想的提炼。"/>
  <p:tag name="KSO_WM_UNIT_TEXT_FILL_FORE_SCHEMECOLOR_INDEX" val="1"/>
  <p:tag name="KSO_WM_UNIT_TEXT_FILL_TYPE" val="1"/>
</p:tagLst>
</file>

<file path=ppt/tags/tag259.xml><?xml version="1.0" encoding="utf-8"?>
<p:tagLst xmlns:p="http://schemas.openxmlformats.org/presentationml/2006/main">
  <p:tag name="KSO_WM_DIAGRAM_VIRTUALLY_FRAME" val="{&quot;height&quot;:388.7625732421875,&quot;width&quot;:850.5999755859375}"/>
  <p:tag name="KSO_WM_UNIT_HIGHLIGHT" val="0"/>
  <p:tag name="KSO_WM_UNIT_COMPATIBLE" val="0"/>
  <p:tag name="KSO_WM_UNIT_DIAGRAM_ISNUMVISUAL" val="0"/>
  <p:tag name="KSO_WM_UNIT_DIAGRAM_ISREFERUNIT" val="0"/>
  <p:tag name="KSO_WM_UNIT_ID" val="diagram20235154_4*l_h_i*1_4_1"/>
  <p:tag name="KSO_WM_TEMPLATE_CATEGORY" val="diagram"/>
  <p:tag name="KSO_WM_TEMPLATE_INDEX" val="20235154"/>
  <p:tag name="KSO_WM_UNIT_LAYERLEVEL" val="1_1_1"/>
  <p:tag name="KSO_WM_TAG_VERSION" val="3.0"/>
  <p:tag name="KSO_WM_DIAGRAM_GROUP_CODE" val="l1-1"/>
  <p:tag name="KSO_WM_UNIT_SUBTYPE" val="d"/>
  <p:tag name="KSO_WM_UNIT_TYPE" val="l_h_i"/>
  <p:tag name="KSO_WM_UNIT_INDEX" val="1_4_1"/>
  <p:tag name="KSO_WM_DIAGRAM_VERSION" val="3"/>
  <p:tag name="KSO_WM_DIAGRAM_COLOR_TRICK" val="1"/>
  <p:tag name="KSO_WM_DIAGRAM_COLOR_TEXT_CAN_REMOVE" val="n"/>
  <p:tag name="KSO_WM_DIAGRAM_MAX_ITEMCNT" val="12"/>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1,&quot;foreColorIndex&quot;:5,&quot;pos&quot;:0,&quot;transparency&quot;:0.5},{&quot;brightness&quot;:0,&quot;colorType&quot;:1,&quot;foreColorIndex&quot;:5,&quot;pos&quot;:0.9399999976158142,&quot;transparency&quot;:0.5}],&quot;type&quot;:3},&quot;glow&quot;:{&quot;colorType&quot;:0},&quot;line&quot;:{&quot;type&quot;:0},&quot;shadow&quot;:{&quot;colorType&quot;:0},&quot;threeD&quot;:{&quot;curvedSurface&quot;:{&quot;brightness&quot;:0,&quot;colorType&quot;:2,&quot;rgb&quot;:&quot;#000000&quot;},&quot;depth&quot;:{&quot;colorType&quot;:0}}}}"/>
  <p:tag name="KSO_WM_BEAUTIFY_FLAG" val="#wm#"/>
  <p:tag name="KSO_WM_UNIT_TEXT_FILL_FORE_SCHEMECOLOR_INDEX" val="3"/>
  <p:tag name="KSO_WM_UNIT_TEXT_FILL_TYPE" val="3"/>
</p:tagLst>
</file>

<file path=ppt/tags/tag26.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0.xml><?xml version="1.0" encoding="utf-8"?>
<p:tagLst xmlns:p="http://schemas.openxmlformats.org/presentationml/2006/main">
  <p:tag name="KSO_WM_DIAGRAM_VIRTUALLY_FRAME" val="{&quot;height&quot;:388.7625732421875,&quot;width&quot;:850.5999755859375}"/>
  <p:tag name="KSO_WM_UNIT_HIGHLIGHT" val="0"/>
  <p:tag name="KSO_WM_UNIT_COMPATIBLE" val="0"/>
  <p:tag name="KSO_WM_UNIT_DIAGRAM_ISNUMVISUAL" val="0"/>
  <p:tag name="KSO_WM_UNIT_DIAGRAM_ISREFERUNIT" val="0"/>
  <p:tag name="KSO_WM_UNIT_ID" val="diagram20235154_4*l_h_f*1_5_1"/>
  <p:tag name="KSO_WM_TEMPLATE_CATEGORY" val="diagram"/>
  <p:tag name="KSO_WM_TEMPLATE_INDEX" val="20235154"/>
  <p:tag name="KSO_WM_UNIT_LAYERLEVEL" val="1_1_1"/>
  <p:tag name="KSO_WM_TAG_VERSION" val="3.0"/>
  <p:tag name="KSO_WM_UNIT_SUBTYPE" val="a"/>
  <p:tag name="KSO_WM_UNIT_TEXT_LAYER_COUNT" val="1"/>
  <p:tag name="KSO_WM_UNIT_NOCLEAR" val="0"/>
  <p:tag name="KSO_WM_DIAGRAM_GROUP_CODE" val="l1-1"/>
  <p:tag name="KSO_WM_UNIT_TYPE" val="l_h_f"/>
  <p:tag name="KSO_WM_UNIT_INDEX" val="1_5_1"/>
  <p:tag name="KSO_WM_UNIT_VALUE" val="76"/>
  <p:tag name="KSO_WM_DIAGRAM_VERSION" val="3"/>
  <p:tag name="KSO_WM_DIAGRAM_COLOR_TRICK" val="1"/>
  <p:tag name="KSO_WM_DIAGRAM_COLOR_TEXT_CAN_REMOVE" val="n"/>
  <p:tag name="KSO_WM_UNIT_TEXT_TYPE" val="1"/>
  <p:tag name="KSO_WM_DIAGRAM_MAX_ITEMCNT" val="12"/>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PRESET_TEXT" val="单击此处输入智能图形项正文，文字是您思想的提炼，请尽量言简意赅的阐述观点。单击此处添加正文，文字是您思想的提炼。"/>
  <p:tag name="KSO_WM_UNIT_TEXT_FILL_FORE_SCHEMECOLOR_INDEX" val="1"/>
  <p:tag name="KSO_WM_UNIT_TEXT_FILL_TYPE" val="1"/>
</p:tagLst>
</file>

<file path=ppt/tags/tag261.xml><?xml version="1.0" encoding="utf-8"?>
<p:tagLst xmlns:p="http://schemas.openxmlformats.org/presentationml/2006/main">
  <p:tag name="KSO_WM_DIAGRAM_VIRTUALLY_FRAME" val="{&quot;height&quot;:388.7625732421875,&quot;width&quot;:850.5999755859375}"/>
  <p:tag name="KSO_WM_UNIT_HIGHLIGHT" val="0"/>
  <p:tag name="KSO_WM_UNIT_COMPATIBLE" val="0"/>
  <p:tag name="KSO_WM_UNIT_DIAGRAM_ISNUMVISUAL" val="0"/>
  <p:tag name="KSO_WM_UNIT_DIAGRAM_ISREFERUNIT" val="0"/>
  <p:tag name="KSO_WM_UNIT_ID" val="diagram20235154_4*l_h_i*1_5_1"/>
  <p:tag name="KSO_WM_TEMPLATE_CATEGORY" val="diagram"/>
  <p:tag name="KSO_WM_TEMPLATE_INDEX" val="20235154"/>
  <p:tag name="KSO_WM_UNIT_LAYERLEVEL" val="1_1_1"/>
  <p:tag name="KSO_WM_TAG_VERSION" val="3.0"/>
  <p:tag name="KSO_WM_DIAGRAM_GROUP_CODE" val="l1-1"/>
  <p:tag name="KSO_WM_UNIT_SUBTYPE" val="d"/>
  <p:tag name="KSO_WM_UNIT_TYPE" val="l_h_i"/>
  <p:tag name="KSO_WM_UNIT_INDEX" val="1_5_1"/>
  <p:tag name="KSO_WM_DIAGRAM_VERSION" val="3"/>
  <p:tag name="KSO_WM_DIAGRAM_COLOR_TRICK" val="1"/>
  <p:tag name="KSO_WM_DIAGRAM_COLOR_TEXT_CAN_REMOVE" val="n"/>
  <p:tag name="KSO_WM_DIAGRAM_MAX_ITEMCNT" val="12"/>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1,&quot;foreColorIndex&quot;:5,&quot;pos&quot;:0,&quot;transparency&quot;:0.5},{&quot;brightness&quot;:0,&quot;colorType&quot;:1,&quot;foreColorIndex&quot;:5,&quot;pos&quot;:0.9399999976158142,&quot;transparency&quot;:0.5}],&quot;type&quot;:3},&quot;glow&quot;:{&quot;colorType&quot;:0},&quot;line&quot;:{&quot;type&quot;:0},&quot;shadow&quot;:{&quot;colorType&quot;:0},&quot;threeD&quot;:{&quot;curvedSurface&quot;:{&quot;brightness&quot;:0,&quot;colorType&quot;:2,&quot;rgb&quot;:&quot;#000000&quot;},&quot;depth&quot;:{&quot;colorType&quot;:0}}}}"/>
  <p:tag name="KSO_WM_BEAUTIFY_FLAG" val="#wm#"/>
  <p:tag name="KSO_WM_UNIT_TEXT_FILL_FORE_SCHEMECOLOR_INDEX" val="3"/>
  <p:tag name="KSO_WM_UNIT_TEXT_FILL_TYPE" val="3"/>
</p:tagLst>
</file>

<file path=ppt/tags/tag262.xml><?xml version="1.0" encoding="utf-8"?>
<p:tagLst xmlns:p="http://schemas.openxmlformats.org/presentationml/2006/main">
  <p:tag name="KSO_WM_SLIDE_ID" val="custom20236796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6796"/>
  <p:tag name="KSO_WM_SLIDE_TYPE" val="text"/>
  <p:tag name="KSO_WM_SLIDE_SUBTYPE" val="pureTxt"/>
  <p:tag name="KSO_WM_SLIDE_SIZE" val="850*457"/>
  <p:tag name="KSO_WM_SLIDE_POSITION" val="54*28"/>
  <p:tag name="KSO_WM_SLIDE_LAYOUT" val="a_f"/>
  <p:tag name="KSO_WM_SLIDE_LAYOUT_CNT" val="1_1"/>
  <p:tag name="KSO_WM_SPECIAL_SOURCE" val="bdnull"/>
  <p:tag name="KSO_WM_DIAGRAM_GROUP_CODE" val="l1-1"/>
  <p:tag name="KSO_WM_SLIDE_DIAGTYPE" val="l"/>
</p:tagLst>
</file>

<file path=ppt/tags/tag2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n1-1"/>
  <p:tag name="KSO_WM_UNIT_ID" val="diagram20230961_2*n_h_i*1_1_1"/>
  <p:tag name="KSO_WM_TEMPLATE_CATEGORY" val="diagram"/>
  <p:tag name="KSO_WM_TEMPLATE_INDEX" val="20230961"/>
  <p:tag name="KSO_WM_UNIT_LAYERLEVEL" val="1_1_1"/>
  <p:tag name="KSO_WM_TAG_VERSION" val="3.0"/>
  <p:tag name="KSO_WM_DIAGRAM_VERSION" val="3"/>
  <p:tag name="KSO_WM_DIAGRAM_COLOR_TRICK" val="1"/>
  <p:tag name="KSO_WM_DIAGRAM_COLOR_TEXT_CAN_REMOVE" val="n"/>
  <p:tag name="KSO_WM_UNIT_TYPE" val="n_h_i"/>
  <p:tag name="KSO_WM_UNIT_INDEX" val="1_1_1"/>
  <p:tag name="KSO_WM_UNIT_FILL_TYPE" val="1"/>
  <p:tag name="KSO_WM_UNIT_FILL_FORE_SCHEMECOLOR_INDEX" val="14"/>
  <p:tag name="KSO_WM_UNIT_FILL_FORE_SCHEMECOLOR_INDEX_BRIGHTNESS" val="0"/>
  <p:tag name="KSO_WM_DIAGRAM_MAX_ITEMCNT" val="6"/>
  <p:tag name="KSO_WM_DIAGRAM_MIN_ITEMCNT" val="2"/>
  <p:tag name="KSO_WM_DIAGRAM_VIRTUALLY_FRAME" val="{&quot;height&quot;:423.7438659667969,&quot;left&quot;:54.375,&quot;top&quot;:115.13872979471189,&quot;width&quot;:842.75}"/>
  <p:tag name="KSO_WM_DIAGRAM_COLOR_MATCH_VALUE" val="{&quot;shape&quot;:{&quot;fill&quot;:{&quot;type&quot;:0},&quot;glow&quot;:{&quot;colorType&quot;:0},&quot;line&quot;:{&quot;solidLine&quot;:{&quot;brightness&quot;:0.3499999940395355,&quot;colorType&quot;:1,&quot;foreColorIndex&quot;:13,&quot;transparency&quot;:0.75},&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13"/>
</p:tagLst>
</file>

<file path=ppt/tags/tag2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n1-1"/>
  <p:tag name="KSO_WM_UNIT_ID" val="diagram20230961_2*n_h_h_i*1_2_1_2"/>
  <p:tag name="KSO_WM_TEMPLATE_CATEGORY" val="diagram"/>
  <p:tag name="KSO_WM_TEMPLATE_INDEX" val="20230961"/>
  <p:tag name="KSO_WM_UNIT_LAYERLEVEL" val="1_1_1_1"/>
  <p:tag name="KSO_WM_TAG_VERSION" val="3.0"/>
  <p:tag name="KSO_WM_DIAGRAM_VERSION" val="3"/>
  <p:tag name="KSO_WM_DIAGRAM_COLOR_TRICK" val="1"/>
  <p:tag name="KSO_WM_DIAGRAM_COLOR_TEXT_CAN_REMOVE" val="n"/>
  <p:tag name="KSO_WM_UNIT_TYPE" val="n_h_h_i"/>
  <p:tag name="KSO_WM_UNIT_INDEX" val="1_2_1_2"/>
  <p:tag name="KSO_WM_DIAGRAM_MAX_ITEMCNT" val="6"/>
  <p:tag name="KSO_WM_DIAGRAM_MIN_ITEMCNT" val="2"/>
  <p:tag name="KSO_WM_DIAGRAM_VIRTUALLY_FRAME" val="{&quot;height&quot;:423.7438659667969,&quot;left&quot;:54.375,&quot;top&quot;:115.13872979471189,&quot;width&quot;:842.75}"/>
  <p:tag name="KSO_WM_DIAGRAM_COLOR_MATCH_VALUE" val="{&quot;shape&quot;:{&quot;fill&quot;:{&quot;type&quot;:0},&quot;glow&quot;:{&quot;colorType&quot;:0},&quot;line&quot;:{&quot;solidLine&quot;:{&quot;brightness&quot;:0.3499999940395355,&quot;colorType&quot;:1,&quot;foreColorIndex&quot;:13,&quot;transparency&quot;:0.75},&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13"/>
</p:tagLst>
</file>

<file path=ppt/tags/tag2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n1-1"/>
  <p:tag name="KSO_WM_UNIT_ID" val="diagram20230961_2*n_h_h_i*1_2_2_2"/>
  <p:tag name="KSO_WM_TEMPLATE_CATEGORY" val="diagram"/>
  <p:tag name="KSO_WM_TEMPLATE_INDEX" val="20230961"/>
  <p:tag name="KSO_WM_UNIT_LAYERLEVEL" val="1_1_1_1"/>
  <p:tag name="KSO_WM_TAG_VERSION" val="3.0"/>
  <p:tag name="KSO_WM_DIAGRAM_VERSION" val="3"/>
  <p:tag name="KSO_WM_DIAGRAM_COLOR_TRICK" val="1"/>
  <p:tag name="KSO_WM_DIAGRAM_COLOR_TEXT_CAN_REMOVE" val="n"/>
  <p:tag name="KSO_WM_UNIT_TYPE" val="n_h_h_i"/>
  <p:tag name="KSO_WM_UNIT_INDEX" val="1_2_2_2"/>
  <p:tag name="KSO_WM_DIAGRAM_MAX_ITEMCNT" val="6"/>
  <p:tag name="KSO_WM_DIAGRAM_MIN_ITEMCNT" val="2"/>
  <p:tag name="KSO_WM_DIAGRAM_VIRTUALLY_FRAME" val="{&quot;height&quot;:423.7438659667969,&quot;left&quot;:54.375,&quot;top&quot;:115.13872979471189,&quot;width&quot;:842.75}"/>
  <p:tag name="KSO_WM_DIAGRAM_COLOR_MATCH_VALUE" val="{&quot;shape&quot;:{&quot;fill&quot;:{&quot;type&quot;:0},&quot;glow&quot;:{&quot;colorType&quot;:0},&quot;line&quot;:{&quot;solidLine&quot;:{&quot;brightness&quot;:0.3499999940395355,&quot;colorType&quot;:1,&quot;foreColorIndex&quot;:13,&quot;transparency&quot;:0.75},&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13"/>
</p:tagLst>
</file>

<file path=ppt/tags/tag2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n1-1"/>
  <p:tag name="KSO_WM_UNIT_ID" val="diagram20230961_2*n_h_h_i*1_2_3_1"/>
  <p:tag name="KSO_WM_TEMPLATE_CATEGORY" val="diagram"/>
  <p:tag name="KSO_WM_TEMPLATE_INDEX" val="20230961"/>
  <p:tag name="KSO_WM_UNIT_LAYERLEVEL" val="1_1_1_1"/>
  <p:tag name="KSO_WM_TAG_VERSION" val="3.0"/>
  <p:tag name="KSO_WM_DIAGRAM_VERSION" val="3"/>
  <p:tag name="KSO_WM_DIAGRAM_COLOR_TRICK" val="1"/>
  <p:tag name="KSO_WM_DIAGRAM_COLOR_TEXT_CAN_REMOVE" val="n"/>
  <p:tag name="KSO_WM_UNIT_TYPE" val="n_h_h_i"/>
  <p:tag name="KSO_WM_UNIT_INDEX" val="1_2_3_1"/>
  <p:tag name="KSO_WM_DIAGRAM_MAX_ITEMCNT" val="6"/>
  <p:tag name="KSO_WM_DIAGRAM_MIN_ITEMCNT" val="2"/>
  <p:tag name="KSO_WM_DIAGRAM_VIRTUALLY_FRAME" val="{&quot;height&quot;:423.7438659667969,&quot;left&quot;:54.375,&quot;top&quot;:115.13872979471189,&quot;width&quot;:842.75}"/>
  <p:tag name="KSO_WM_DIAGRAM_COLOR_MATCH_VALUE" val="{&quot;shape&quot;:{&quot;fill&quot;:{&quot;type&quot;:0},&quot;glow&quot;:{&quot;colorType&quot;:0},&quot;line&quot;:{&quot;solidLine&quot;:{&quot;brightness&quot;:0.3499999940395355,&quot;colorType&quot;:1,&quot;foreColorIndex&quot;:13,&quot;transparency&quot;:0.75},&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13"/>
</p:tagLst>
</file>

<file path=ppt/tags/tag2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n1-1"/>
  <p:tag name="KSO_WM_UNIT_ID" val="diagram20230961_2*n_h_h_i*1_2_2_1"/>
  <p:tag name="KSO_WM_TEMPLATE_CATEGORY" val="diagram"/>
  <p:tag name="KSO_WM_TEMPLATE_INDEX" val="20230961"/>
  <p:tag name="KSO_WM_UNIT_LAYERLEVEL" val="1_1_1_1"/>
  <p:tag name="KSO_WM_TAG_VERSION" val="3.0"/>
  <p:tag name="KSO_WM_DIAGRAM_VERSION" val="3"/>
  <p:tag name="KSO_WM_DIAGRAM_COLOR_TRICK" val="1"/>
  <p:tag name="KSO_WM_DIAGRAM_COLOR_TEXT_CAN_REMOVE" val="n"/>
  <p:tag name="KSO_WM_UNIT_TYPE" val="n_h_h_i"/>
  <p:tag name="KSO_WM_UNIT_INDEX" val="1_2_2_1"/>
  <p:tag name="KSO_WM_UNIT_FILL_TYPE" val="1"/>
  <p:tag name="KSO_WM_UNIT_FILL_FORE_SCHEMECOLOR_INDEX" val="14"/>
  <p:tag name="KSO_WM_UNIT_FILL_FORE_SCHEMECOLOR_INDEX_BRIGHTNESS" val="0"/>
  <p:tag name="KSO_WM_DIAGRAM_MAX_ITEMCNT" val="6"/>
  <p:tag name="KSO_WM_DIAGRAM_MIN_ITEMCNT" val="2"/>
  <p:tag name="KSO_WM_DIAGRAM_VIRTUALLY_FRAME" val="{&quot;height&quot;:423.7438659667969,&quot;left&quot;:54.375,&quot;top&quot;:115.13872979471189,&quot;width&quot;:842.75}"/>
  <p:tag name="KSO_WM_DIAGRAM_COLOR_MATCH_VALUE" val="{&quot;shape&quot;:{&quot;fill&quot;:{&quot;type&quot;:0},&quot;glow&quot;:{&quot;colorType&quot;:0},&quot;line&quot;:{&quot;solidLine&quot;:{&quot;brightness&quot;:0.3499999940395355,&quot;colorType&quot;:1,&quot;foreColorIndex&quot;:13,&quot;transparency&quot;:0.75},&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13"/>
</p:tagLst>
</file>

<file path=ppt/tags/tag2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n1-1"/>
  <p:tag name="KSO_WM_UNIT_ID" val="diagram20230961_2*n_h_h_i*1_2_2_3"/>
  <p:tag name="KSO_WM_TEMPLATE_CATEGORY" val="diagram"/>
  <p:tag name="KSO_WM_TEMPLATE_INDEX" val="20230961"/>
  <p:tag name="KSO_WM_UNIT_LAYERLEVEL" val="1_1_1_1"/>
  <p:tag name="KSO_WM_TAG_VERSION" val="3.0"/>
  <p:tag name="KSO_WM_DIAGRAM_VERSION" val="3"/>
  <p:tag name="KSO_WM_DIAGRAM_COLOR_TRICK" val="1"/>
  <p:tag name="KSO_WM_DIAGRAM_COLOR_TEXT_CAN_REMOVE" val="n"/>
  <p:tag name="KSO_WM_UNIT_TYPE" val="n_h_h_i"/>
  <p:tag name="KSO_WM_UNIT_INDEX" val="1_2_2_3"/>
  <p:tag name="KSO_WM_DIAGRAM_MAX_ITEMCNT" val="6"/>
  <p:tag name="KSO_WM_DIAGRAM_MIN_ITEMCNT" val="2"/>
  <p:tag name="KSO_WM_DIAGRAM_VIRTUALLY_FRAME" val="{&quot;height&quot;:423.7438659667969,&quot;left&quot;:54.375,&quot;top&quot;:115.13872979471189,&quot;width&quot;:842.75}"/>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2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n1-1"/>
  <p:tag name="KSO_WM_UNIT_ID" val="diagram20230961_2*n_h_a*1_1_1"/>
  <p:tag name="KSO_WM_TEMPLATE_CATEGORY" val="diagram"/>
  <p:tag name="KSO_WM_TEMPLATE_INDEX" val="20230961"/>
  <p:tag name="KSO_WM_UNIT_LAYERLEVEL" val="1_1_1"/>
  <p:tag name="KSO_WM_TAG_VERSION" val="3.0"/>
  <p:tag name="KSO_WM_DIAGRAM_VERSION" val="3"/>
  <p:tag name="KSO_WM_DIAGRAM_COLOR_TRICK" val="1"/>
  <p:tag name="KSO_WM_DIAGRAM_COLOR_TEXT_CAN_REMOVE" val="n"/>
  <p:tag name="KSO_WM_UNIT_ISCONTENTSTITLE" val="0"/>
  <p:tag name="KSO_WM_UNIT_ISNUMDGMTITLE" val="0"/>
  <p:tag name="KSO_WM_UNIT_NOCLEAR" val="0"/>
  <p:tag name="KSO_WM_UNIT_VALUE" val="20"/>
  <p:tag name="KSO_WM_UNIT_TYPE" val="n_h_a"/>
  <p:tag name="KSO_WM_UNIT_INDEX" val="1_1_1"/>
  <p:tag name="KSO_WM_DIAGRAM_MAX_ITEMCNT" val="6"/>
  <p:tag name="KSO_WM_DIAGRAM_MIN_ITEMCNT" val="2"/>
  <p:tag name="KSO_WM_DIAGRAM_VIRTUALLY_FRAME" val="{&quot;height&quot;:423.7438659667969,&quot;left&quot;:54.375,&quot;top&quot;:115.13872979471189,&quot;width&quot;:842.75}"/>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10;项标题"/>
  <p:tag name="KSO_WM_UNIT_FILL_TYPE" val="3"/>
  <p:tag name="KSO_WM_UNIT_TEXT_TYPE" val="1"/>
</p:tagLst>
</file>

<file path=ppt/tags/tag27.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20230961_2*n_h_h_f*1_2_2_1"/>
  <p:tag name="KSO_WM_TEMPLATE_CATEGORY" val="diagram"/>
  <p:tag name="KSO_WM_TEMPLATE_INDEX" val="20230961"/>
  <p:tag name="KSO_WM_UNIT_LAYERLEVEL" val="1_1_1_1"/>
  <p:tag name="KSO_WM_TAG_VERSION" val="3.0"/>
  <p:tag name="KSO_WM_BEAUTIFY_FLAG" val="#wm#"/>
  <p:tag name="KSO_WM_UNIT_PLACING_PICTURE_USER_VIEWPORT" val="{&quot;height&quot;:1417,&quot;width&quot;:4423}"/>
  <p:tag name="KSO_WM_DIAGRAM_VERSION" val="3"/>
  <p:tag name="KSO_WM_DIAGRAM_COLOR_TRICK" val="1"/>
  <p:tag name="KSO_WM_DIAGRAM_COLOR_TEXT_CAN_REMOVE" val="n"/>
  <p:tag name="KSO_WM_UNIT_VALUE" val="54"/>
  <p:tag name="KSO_WM_DIAGRAM_MAX_ITEMCNT" val="6"/>
  <p:tag name="KSO_WM_DIAGRAM_MIN_ITEMCNT" val="2"/>
  <p:tag name="KSO_WM_DIAGRAM_VIRTUALLY_FRAME" val="{&quot;height&quot;:423.7438659667969,&quot;left&quot;:54.375,&quot;top&quot;:115.13872979471189,&quot;width&quot;:842.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 文字是您思想的提炼"/>
  <p:tag name="KSO_WM_UNIT_TEXT_FILL_FORE_SCHEMECOLOR_INDEX" val="1"/>
  <p:tag name="KSO_WM_UNIT_TEXT_FILL_TYPE" val="1"/>
  <p:tag name="KSO_WM_UNIT_TEXT_TYPE" val="1"/>
</p:tagLst>
</file>

<file path=ppt/tags/tag27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3_1"/>
  <p:tag name="KSO_WM_UNIT_ID" val="diagram20230961_2*n_h_h_f*1_2_3_1"/>
  <p:tag name="KSO_WM_TEMPLATE_CATEGORY" val="diagram"/>
  <p:tag name="KSO_WM_TEMPLATE_INDEX" val="20230961"/>
  <p:tag name="KSO_WM_UNIT_LAYERLEVEL" val="1_1_1_1"/>
  <p:tag name="KSO_WM_TAG_VERSION" val="3.0"/>
  <p:tag name="KSO_WM_BEAUTIFY_FLAG" val="#wm#"/>
  <p:tag name="KSO_WM_UNIT_PLACING_PICTURE_USER_VIEWPORT" val="{&quot;height&quot;:1417,&quot;width&quot;:4423}"/>
  <p:tag name="KSO_WM_DIAGRAM_VERSION" val="3"/>
  <p:tag name="KSO_WM_DIAGRAM_COLOR_TRICK" val="1"/>
  <p:tag name="KSO_WM_DIAGRAM_COLOR_TEXT_CAN_REMOVE" val="n"/>
  <p:tag name="KSO_WM_UNIT_VALUE" val="54"/>
  <p:tag name="KSO_WM_DIAGRAM_MAX_ITEMCNT" val="6"/>
  <p:tag name="KSO_WM_DIAGRAM_MIN_ITEMCNT" val="2"/>
  <p:tag name="KSO_WM_DIAGRAM_VIRTUALLY_FRAME" val="{&quot;height&quot;:423.7438659667969,&quot;left&quot;:54.375,&quot;top&quot;:115.13872979471189,&quot;width&quot;:842.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 文字是您思想的提炼"/>
  <p:tag name="KSO_WM_UNIT_TEXT_FILL_FORE_SCHEMECOLOR_INDEX" val="1"/>
  <p:tag name="KSO_WM_UNIT_TEXT_FILL_TYPE" val="1"/>
  <p:tag name="KSO_WM_UNIT_TEXT_TYPE" val="1"/>
</p:tagLst>
</file>

<file path=ppt/tags/tag2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n1-1"/>
  <p:tag name="KSO_WM_UNIT_ID" val="diagram20230961_2*n_h_h_i*1_2_1_1"/>
  <p:tag name="KSO_WM_TEMPLATE_CATEGORY" val="diagram"/>
  <p:tag name="KSO_WM_TEMPLATE_INDEX" val="20230961"/>
  <p:tag name="KSO_WM_UNIT_LAYERLEVEL" val="1_1_1_1"/>
  <p:tag name="KSO_WM_TAG_VERSION" val="3.0"/>
  <p:tag name="KSO_WM_DIAGRAM_VERSION" val="3"/>
  <p:tag name="KSO_WM_DIAGRAM_COLOR_TRICK" val="1"/>
  <p:tag name="KSO_WM_DIAGRAM_COLOR_TEXT_CAN_REMOVE" val="n"/>
  <p:tag name="KSO_WM_UNIT_TYPE" val="n_h_h_i"/>
  <p:tag name="KSO_WM_UNIT_INDEX" val="1_2_1_1"/>
  <p:tag name="KSO_WM_UNIT_FILL_TYPE" val="1"/>
  <p:tag name="KSO_WM_UNIT_FILL_FORE_SCHEMECOLOR_INDEX" val="14"/>
  <p:tag name="KSO_WM_UNIT_FILL_FORE_SCHEMECOLOR_INDEX_BRIGHTNESS" val="0"/>
  <p:tag name="KSO_WM_DIAGRAM_MAX_ITEMCNT" val="6"/>
  <p:tag name="KSO_WM_DIAGRAM_MIN_ITEMCNT" val="2"/>
  <p:tag name="KSO_WM_DIAGRAM_VIRTUALLY_FRAME" val="{&quot;height&quot;:423.7438659667969,&quot;left&quot;:54.375,&quot;top&quot;:115.13872979471189,&quot;width&quot;:842.75}"/>
  <p:tag name="KSO_WM_DIAGRAM_COLOR_MATCH_VALUE" val="{&quot;shape&quot;:{&quot;fill&quot;:{&quot;type&quot;:0},&quot;glow&quot;:{&quot;colorType&quot;:0},&quot;line&quot;:{&quot;solidLine&quot;:{&quot;brightness&quot;:0.3499999940395355,&quot;colorType&quot;:1,&quot;foreColorIndex&quot;:13,&quot;transparency&quot;:0.75},&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13"/>
</p:tagLst>
</file>

<file path=ppt/tags/tag2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n1-1"/>
  <p:tag name="KSO_WM_UNIT_ID" val="diagram20230961_2*n_h_h_i*1_2_1_3"/>
  <p:tag name="KSO_WM_TEMPLATE_CATEGORY" val="diagram"/>
  <p:tag name="KSO_WM_TEMPLATE_INDEX" val="20230961"/>
  <p:tag name="KSO_WM_UNIT_LAYERLEVEL" val="1_1_1_1"/>
  <p:tag name="KSO_WM_TAG_VERSION" val="3.0"/>
  <p:tag name="KSO_WM_DIAGRAM_VERSION" val="3"/>
  <p:tag name="KSO_WM_DIAGRAM_COLOR_TRICK" val="1"/>
  <p:tag name="KSO_WM_DIAGRAM_COLOR_TEXT_CAN_REMOVE" val="n"/>
  <p:tag name="KSO_WM_UNIT_TYPE" val="n_h_h_i"/>
  <p:tag name="KSO_WM_UNIT_INDEX" val="1_2_1_3"/>
  <p:tag name="KSO_WM_DIAGRAM_MAX_ITEMCNT" val="6"/>
  <p:tag name="KSO_WM_DIAGRAM_MIN_ITEMCNT" val="2"/>
  <p:tag name="KSO_WM_DIAGRAM_VIRTUALLY_FRAME" val="{&quot;height&quot;:423.7438659667969,&quot;left&quot;:54.375,&quot;top&quot;:115.13872979471189,&quot;width&quot;:842.75}"/>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2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n1-1"/>
  <p:tag name="KSO_WM_UNIT_ID" val="diagram20230961_2*n_h_h_i*1_2_3_2"/>
  <p:tag name="KSO_WM_TEMPLATE_CATEGORY" val="diagram"/>
  <p:tag name="KSO_WM_TEMPLATE_INDEX" val="20230961"/>
  <p:tag name="KSO_WM_UNIT_LAYERLEVEL" val="1_1_1_1"/>
  <p:tag name="KSO_WM_TAG_VERSION" val="3.0"/>
  <p:tag name="KSO_WM_DIAGRAM_VERSION" val="3"/>
  <p:tag name="KSO_WM_DIAGRAM_COLOR_TRICK" val="1"/>
  <p:tag name="KSO_WM_DIAGRAM_COLOR_TEXT_CAN_REMOVE" val="n"/>
  <p:tag name="KSO_WM_UNIT_TYPE" val="n_h_h_i"/>
  <p:tag name="KSO_WM_UNIT_INDEX" val="1_2_3_2"/>
  <p:tag name="KSO_WM_UNIT_FILL_TYPE" val="1"/>
  <p:tag name="KSO_WM_UNIT_FILL_FORE_SCHEMECOLOR_INDEX" val="14"/>
  <p:tag name="KSO_WM_UNIT_FILL_FORE_SCHEMECOLOR_INDEX_BRIGHTNESS" val="0"/>
  <p:tag name="KSO_WM_DIAGRAM_MAX_ITEMCNT" val="6"/>
  <p:tag name="KSO_WM_DIAGRAM_MIN_ITEMCNT" val="2"/>
  <p:tag name="KSO_WM_DIAGRAM_VIRTUALLY_FRAME" val="{&quot;height&quot;:423.7438659667969,&quot;left&quot;:54.375,&quot;top&quot;:115.13872979471189,&quot;width&quot;:842.75}"/>
  <p:tag name="KSO_WM_DIAGRAM_COLOR_MATCH_VALUE" val="{&quot;shape&quot;:{&quot;fill&quot;:{&quot;type&quot;:0},&quot;glow&quot;:{&quot;colorType&quot;:0},&quot;line&quot;:{&quot;solidLine&quot;:{&quot;brightness&quot;:0.3499999940395355,&quot;colorType&quot;:1,&quot;foreColorIndex&quot;:13,&quot;transparency&quot;:0.75},&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13"/>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0961_2*n_h_h_x*1_2_1_1"/>
  <p:tag name="KSO_WM_TEMPLATE_CATEGORY" val="diagram"/>
  <p:tag name="KSO_WM_TEMPLATE_INDEX" val="20230961"/>
  <p:tag name="KSO_WM_UNIT_LAYERLEVEL" val="1_1_1_1"/>
  <p:tag name="KSO_WM_TAG_VERSION" val="3.0"/>
  <p:tag name="KSO_WM_BEAUTIFY_FLAG" val="#wm#"/>
  <p:tag name="KSO_WM_DIAGRAM_VERSION" val="3"/>
  <p:tag name="KSO_WM_DIAGRAM_COLOR_TRICK" val="1"/>
  <p:tag name="KSO_WM_DIAGRAM_COLOR_TEXT_CAN_REMOVE" val="n"/>
  <p:tag name="KSO_WM_UNIT_VALUE" val="85*79"/>
  <p:tag name="KSO_WM_UNIT_TYPE" val="n_h_h_x"/>
  <p:tag name="KSO_WM_UNIT_INDEX" val="1_2_1_1"/>
  <p:tag name="KSO_WM_DIAGRAM_MAX_ITEMCNT" val="6"/>
  <p:tag name="KSO_WM_DIAGRAM_MIN_ITEMCNT" val="2"/>
  <p:tag name="KSO_WM_DIAGRAM_VIRTUALLY_FRAME" val="{&quot;height&quot;:423.7438659667969,&quot;left&quot;:54.375,&quot;top&quot;:115.13872979471189,&quot;width&quot;:842.7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Lst>
</file>

<file path=ppt/tags/tag2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n1-1"/>
  <p:tag name="KSO_WM_UNIT_ID" val="diagram20230961_2*n_h_h_i*1_2_3_3"/>
  <p:tag name="KSO_WM_TEMPLATE_CATEGORY" val="diagram"/>
  <p:tag name="KSO_WM_TEMPLATE_INDEX" val="20230961"/>
  <p:tag name="KSO_WM_UNIT_LAYERLEVEL" val="1_1_1_1"/>
  <p:tag name="KSO_WM_TAG_VERSION" val="3.0"/>
  <p:tag name="KSO_WM_DIAGRAM_VERSION" val="3"/>
  <p:tag name="KSO_WM_DIAGRAM_COLOR_TRICK" val="1"/>
  <p:tag name="KSO_WM_DIAGRAM_COLOR_TEXT_CAN_REMOVE" val="n"/>
  <p:tag name="KSO_WM_UNIT_TYPE" val="n_h_h_i"/>
  <p:tag name="KSO_WM_UNIT_INDEX" val="1_2_3_3"/>
  <p:tag name="KSO_WM_DIAGRAM_MAX_ITEMCNT" val="6"/>
  <p:tag name="KSO_WM_DIAGRAM_MIN_ITEMCNT" val="2"/>
  <p:tag name="KSO_WM_DIAGRAM_VIRTUALLY_FRAME" val="{&quot;height&quot;:423.7438659667969,&quot;left&quot;:54.375,&quot;top&quot;:115.13872979471189,&quot;width&quot;:842.75}"/>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0961_2*n_h_h_x*1_2_3_1"/>
  <p:tag name="KSO_WM_TEMPLATE_CATEGORY" val="diagram"/>
  <p:tag name="KSO_WM_TEMPLATE_INDEX" val="20230961"/>
  <p:tag name="KSO_WM_UNIT_LAYERLEVEL" val="1_1_1_1"/>
  <p:tag name="KSO_WM_TAG_VERSION" val="3.0"/>
  <p:tag name="KSO_WM_BEAUTIFY_FLAG" val="#wm#"/>
  <p:tag name="KSO_WM_DIAGRAM_VERSION" val="3"/>
  <p:tag name="KSO_WM_DIAGRAM_COLOR_TRICK" val="1"/>
  <p:tag name="KSO_WM_DIAGRAM_COLOR_TEXT_CAN_REMOVE" val="n"/>
  <p:tag name="KSO_WM_UNIT_VALUE" val="85*72"/>
  <p:tag name="KSO_WM_UNIT_TYPE" val="n_h_h_x"/>
  <p:tag name="KSO_WM_UNIT_INDEX" val="1_2_3_1"/>
  <p:tag name="KSO_WM_DIAGRAM_MAX_ITEMCNT" val="6"/>
  <p:tag name="KSO_WM_DIAGRAM_MIN_ITEMCNT" val="2"/>
  <p:tag name="KSO_WM_DIAGRAM_VIRTUALLY_FRAME" val="{&quot;height&quot;:423.7438659667969,&quot;left&quot;:54.375,&quot;top&quot;:115.13872979471189,&quot;width&quot;:842.7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0961_2*n_h_h_x*1_2_2_1"/>
  <p:tag name="KSO_WM_TEMPLATE_CATEGORY" val="diagram"/>
  <p:tag name="KSO_WM_TEMPLATE_INDEX" val="20230961"/>
  <p:tag name="KSO_WM_UNIT_LAYERLEVEL" val="1_1_1_1"/>
  <p:tag name="KSO_WM_TAG_VERSION" val="3.0"/>
  <p:tag name="KSO_WM_BEAUTIFY_FLAG" val="#wm#"/>
  <p:tag name="KSO_WM_DIAGRAM_VERSION" val="3"/>
  <p:tag name="KSO_WM_DIAGRAM_COLOR_TRICK" val="1"/>
  <p:tag name="KSO_WM_DIAGRAM_COLOR_TEXT_CAN_REMOVE" val="n"/>
  <p:tag name="KSO_WM_UNIT_VALUE" val="85*72"/>
  <p:tag name="KSO_WM_UNIT_TYPE" val="n_h_h_x"/>
  <p:tag name="KSO_WM_UNIT_INDEX" val="1_2_2_1"/>
  <p:tag name="KSO_WM_DIAGRAM_MAX_ITEMCNT" val="6"/>
  <p:tag name="KSO_WM_DIAGRAM_MIN_ITEMCNT" val="2"/>
  <p:tag name="KSO_WM_DIAGRAM_VIRTUALLY_FRAME" val="{&quot;height&quot;:423.7438659667969,&quot;left&quot;:54.375,&quot;top&quot;:115.13872979471189,&quot;width&quot;:842.7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Lst>
</file>

<file path=ppt/tags/tag2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20230961_2*n_h_h_f*1_2_1_1"/>
  <p:tag name="KSO_WM_TEMPLATE_CATEGORY" val="diagram"/>
  <p:tag name="KSO_WM_TEMPLATE_INDEX" val="20230961"/>
  <p:tag name="KSO_WM_UNIT_LAYERLEVEL" val="1_1_1_1"/>
  <p:tag name="KSO_WM_TAG_VERSION" val="3.0"/>
  <p:tag name="KSO_WM_BEAUTIFY_FLAG" val="#wm#"/>
  <p:tag name="KSO_WM_UNIT_PLACING_PICTURE_USER_VIEWPORT" val="{&quot;height&quot;:1417,&quot;width&quot;:4423}"/>
  <p:tag name="KSO_WM_DIAGRAM_VERSION" val="3"/>
  <p:tag name="KSO_WM_DIAGRAM_COLOR_TRICK" val="1"/>
  <p:tag name="KSO_WM_DIAGRAM_COLOR_TEXT_CAN_REMOVE" val="n"/>
  <p:tag name="KSO_WM_UNIT_VALUE" val="54"/>
  <p:tag name="KSO_WM_DIAGRAM_MAX_ITEMCNT" val="6"/>
  <p:tag name="KSO_WM_DIAGRAM_MIN_ITEMCNT" val="2"/>
  <p:tag name="KSO_WM_DIAGRAM_VIRTUALLY_FRAME" val="{&quot;height&quot;:423.7438659667969,&quot;left&quot;:54.375,&quot;top&quot;:115.13872979471189,&quot;width&quot;:842.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 文字是您思想的提炼"/>
  <p:tag name="KSO_WM_UNIT_TEXT_FILL_FORE_SCHEMECOLOR_INDEX" val="1"/>
  <p:tag name="KSO_WM_UNIT_TEXT_FILL_TYPE" val="1"/>
  <p:tag name="KSO_WM_UNIT_TEXT_TYPE" val="1"/>
</p:tagLst>
</file>

<file path=ppt/tags/tag28.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0961_5*a*1"/>
  <p:tag name="KSO_WM_TEMPLATE_CATEGORY" val="diagram"/>
  <p:tag name="KSO_WM_TEMPLATE_INDEX" val="20230961"/>
  <p:tag name="KSO_WM_UNIT_LAYERLEVEL" val="1"/>
  <p:tag name="KSO_WM_TAG_VERSION" val="3.0"/>
  <p:tag name="KSO_WM_BEAUTIFY_FLAG" val="#wm#"/>
  <p:tag name="KSO_WM_UNIT_ISCONTENTSTITLE" val="0"/>
  <p:tag name="KSO_WM_UNIT_ISNUMDGMTITLE" val="0"/>
  <p:tag name="KSO_WM_UNIT_NOCLEAR" val="0"/>
  <p:tag name="KSO_WM_UNIT_VALUE" val="30"/>
  <p:tag name="KSO_WM_UNIT_TYPE" val="a"/>
  <p:tag name="KSO_WM_UNIT_INDEX" val="1"/>
  <p:tag name="KSO_WM_UNIT_PRESET_TEXT" val="单击此处添加标题"/>
  <p:tag name="KSO_WM_UNIT_TEXT_TYPE" val="1"/>
</p:tagLst>
</file>

<file path=ppt/tags/tag281.xml><?xml version="1.0" encoding="utf-8"?>
<p:tagLst xmlns:p="http://schemas.openxmlformats.org/presentationml/2006/main">
  <p:tag name="KSO_WM_BEAUTIFY_FLAG" val="#wm#"/>
  <p:tag name="KSO_WM_TEMPLATE_CATEGORY" val="custom"/>
  <p:tag name="KSO_WM_TEMPLATE_INDEX" val="20236796"/>
  <p:tag name="KSO_WM_SPECIAL_SOURCE" val="bdnull"/>
  <p:tag name="KSO_WM_SLIDE_ID" val="custom20236796_8"/>
  <p:tag name="KSO_WM_TEMPLATE_SUBCATEGORY" val="29"/>
  <p:tag name="KSO_WM_TEMPLATE_MASTER_TYPE" val="0"/>
  <p:tag name="KSO_WM_TEMPLATE_COLOR_TYPE" val="0"/>
  <p:tag name="KSO_WM_SLIDE_ITEM_CNT" val="0"/>
  <p:tag name="KSO_WM_SLIDE_INDEX" val="8"/>
  <p:tag name="KSO_WM_DIAGRAM_GROUP_CODE" val="n1-1"/>
  <p:tag name="KSO_WM_SLIDE_DIAGTYPE" val="n"/>
  <p:tag name="KSO_WM_TAG_VERSION" val="3.0"/>
  <p:tag name="KSO_WM_SLIDE_LAYOUT" val="a_f"/>
  <p:tag name="KSO_WM_SLIDE_LAYOUT_CNT" val="1_1"/>
  <p:tag name="KSO_WM_SLIDE_TYPE" val="text"/>
  <p:tag name="KSO_WM_SLIDE_SUBTYPE" val="pureTxt"/>
  <p:tag name="KSO_WM_SLIDE_SIZE" val="850*457"/>
  <p:tag name="KSO_WM_SLIDE_POSITION" val="54*28"/>
</p:tagLst>
</file>

<file path=ppt/tags/tag282.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31976_5*a*1"/>
  <p:tag name="KSO_WM_TEMPLATE_CATEGORY" val="diagram"/>
  <p:tag name="KSO_WM_TEMPLATE_INDEX" val="20231976"/>
  <p:tag name="KSO_WM_UNIT_LAYERLEVEL" val="1"/>
  <p:tag name="KSO_WM_TAG_VERSION" val="3.0"/>
  <p:tag name="KSO_WM_BEAUTIFY_FLAG" val="#wm#"/>
  <p:tag name="KSO_WM_DIAGRAM_GROUP_CODE" val="l1-1"/>
  <p:tag name="KSO_WM_UNIT_PRESET_TEXT" val="单击此处添加标题"/>
  <p:tag name="KSO_WM_UNIT_TEXT_TYPE" val="1"/>
  <p:tag name="KSO_WM_UNIT_TEXT_FILL_FORE_SCHEMECOLOR_INDEX" val="15"/>
  <p:tag name="KSO_WM_UNIT_TEXT_FILL_TYPE" val="1"/>
  <p:tag name="KSO_WM_UNIT_USESOURCEFORMAT_APPLY" val="1"/>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976_1*l_h_i*1_2_3"/>
  <p:tag name="KSO_WM_TEMPLATE_CATEGORY" val="diagram"/>
  <p:tag name="KSO_WM_TEMPLATE_INDEX" val="20231976"/>
  <p:tag name="KSO_WM_UNIT_LAYERLEVEL" val="1_1_1"/>
  <p:tag name="KSO_WM_TAG_VERSION" val="3.0"/>
  <p:tag name="KSO_WM_DIAGRAM_MAX_ITEMCNT" val="6"/>
  <p:tag name="KSO_WM_DIAGRAM_MIN_ITEMCNT" val="2"/>
  <p:tag name="KSO_WM_DIAGRAM_VIRTUALLY_FRAME" val="{&quot;height&quot;:387.25,&quot;left&quot;:54.4,&quot;top&quot;:117.575,&quot;width&quot;:851.3000787401576}"/>
  <p:tag name="KSO_WM_DIAGRAM_COLOR_MATCH_VALUE" val="{&quot;shape&quot;:{&quot;fill&quot;:{&quot;type&quot;:0},&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FORE_SCHEMECOLOR_INDEX" val="14"/>
  <p:tag name="KSO_WM_UNIT_FILL_FORE_SCHEMECOLOR_INDEX_BRIGHTNESS" val="0"/>
  <p:tag name="KSO_WM_BEAUTIFY_FLAG" val="#wm#"/>
  <p:tag name="KSO_WM_UNIT_SHADOW_SCHEMECOLOR_INDEX" val="5"/>
  <p:tag name="KSO_WM_UNIT_USESOURCEFORMAT_APPLY" val="1"/>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31976_1*l_h_i*1_2_4"/>
  <p:tag name="KSO_WM_TEMPLATE_CATEGORY" val="diagram"/>
  <p:tag name="KSO_WM_TEMPLATE_INDEX" val="20231976"/>
  <p:tag name="KSO_WM_UNIT_LAYERLEVEL" val="1_1_1"/>
  <p:tag name="KSO_WM_TAG_VERSION" val="3.0"/>
  <p:tag name="KSO_WM_DIAGRAM_MAX_ITEMCNT" val="6"/>
  <p:tag name="KSO_WM_DIAGRAM_MIN_ITEMCNT" val="2"/>
  <p:tag name="KSO_WM_DIAGRAM_VIRTUALLY_FRAME" val="{&quot;height&quot;:387.25,&quot;left&quot;:54.4,&quot;top&quot;:117.575,&quot;width&quot;:851.3000787401576}"/>
  <p:tag name="KSO_WM_DIAGRAM_COLOR_MATCH_VALUE" val="{&quot;shape&quot;:{&quot;fill&quot;:{&quot;solid&quot;:{&quot;brightness&quot;:0,&quot;colorType&quot;:1,&quot;foreColorIndex&quot;:2,&quot;transparency&quot;:0.800000011920929},&quot;type&quot;:1},&quot;glow&quot;:{&quot;colorType&quot;:0},&quot;line&quot;:{&quot;solidLine&quot;:{&quot;brightness&quot;:0.4000000059604645,&quot;colorType&quot;:1,&quot;foreColorIndex&quot;:5,&quot;transparency&quot;:0.6499999761581421},&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BEAUTIFY_FLAG" val="#wm#"/>
  <p:tag name="KSO_WM_UNIT_FILL_TYPE" val="1"/>
  <p:tag name="KSO_WM_UNIT_FILL_FORE_SCHEMECOLOR_INDEX" val="2"/>
  <p:tag name="KSO_WM_UNIT_FILL_FORE_SCHEMECOLOR_INDEX_BRIGHTNESS" val="0"/>
  <p:tag name="KSO_WM_UNIT_LINE_FORE_SCHEMECOLOR_INDEX" val="5"/>
  <p:tag name="KSO_WM_UNIT_LINE_FILL_TYPE" val="2"/>
  <p:tag name="KSO_WM_UNIT_TEXT_FILL_FORE_SCHEMECOLOR_INDEX" val="2"/>
  <p:tag name="KSO_WM_UNIT_TEXT_FILL_TYPE" val="1"/>
  <p:tag name="KSO_WM_UNIT_USESOURCEFORMAT_APPLY" val="1"/>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1976_1*l_h_i*1_1_3"/>
  <p:tag name="KSO_WM_TEMPLATE_CATEGORY" val="diagram"/>
  <p:tag name="KSO_WM_TEMPLATE_INDEX" val="20231976"/>
  <p:tag name="KSO_WM_UNIT_LAYERLEVEL" val="1_1_1"/>
  <p:tag name="KSO_WM_TAG_VERSION" val="3.0"/>
  <p:tag name="KSO_WM_DIAGRAM_MAX_ITEMCNT" val="6"/>
  <p:tag name="KSO_WM_DIAGRAM_MIN_ITEMCNT" val="2"/>
  <p:tag name="KSO_WM_DIAGRAM_VIRTUALLY_FRAME" val="{&quot;height&quot;:387.25,&quot;left&quot;:54.4,&quot;top&quot;:117.575,&quot;width&quot;:851.3000787401576}"/>
  <p:tag name="KSO_WM_DIAGRAM_COLOR_MATCH_VALUE" val="{&quot;shape&quot;:{&quot;fill&quot;:{&quot;type&quot;:0},&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FORE_SCHEMECOLOR_INDEX" val="14"/>
  <p:tag name="KSO_WM_UNIT_FILL_FORE_SCHEMECOLOR_INDEX_BRIGHTNESS" val="0"/>
  <p:tag name="KSO_WM_BEAUTIFY_FLAG" val="#wm#"/>
  <p:tag name="KSO_WM_UNIT_SHADOW_SCHEMECOLOR_INDEX" val="5"/>
  <p:tag name="KSO_WM_UNIT_TEXT_FILL_FORE_SCHEMECOLOR_INDEX" val="2"/>
  <p:tag name="KSO_WM_UNIT_TEXT_FILL_TYPE" val="1"/>
  <p:tag name="KSO_WM_UNIT_USESOURCEFORMAT_APPLY" val="1"/>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31976_1*l_h_i*1_1_4"/>
  <p:tag name="KSO_WM_TEMPLATE_CATEGORY" val="diagram"/>
  <p:tag name="KSO_WM_TEMPLATE_INDEX" val="20231976"/>
  <p:tag name="KSO_WM_UNIT_LAYERLEVEL" val="1_1_1"/>
  <p:tag name="KSO_WM_TAG_VERSION" val="3.0"/>
  <p:tag name="KSO_WM_DIAGRAM_MAX_ITEMCNT" val="6"/>
  <p:tag name="KSO_WM_DIAGRAM_MIN_ITEMCNT" val="2"/>
  <p:tag name="KSO_WM_DIAGRAM_VIRTUALLY_FRAME" val="{&quot;height&quot;:387.25,&quot;left&quot;:54.4,&quot;top&quot;:117.575,&quot;width&quot;:851.3000787401576}"/>
  <p:tag name="KSO_WM_DIAGRAM_COLOR_MATCH_VALUE" val="{&quot;shape&quot;:{&quot;fill&quot;:{&quot;solid&quot;:{&quot;brightness&quot;:0,&quot;colorType&quot;:1,&quot;foreColorIndex&quot;:2,&quot;transparency&quot;:0.800000011920929},&quot;type&quot;:1},&quot;glow&quot;:{&quot;colorType&quot;:0},&quot;line&quot;:{&quot;solidLine&quot;:{&quot;brightness&quot;:0.4000000059604645,&quot;colorType&quot;:1,&quot;foreColorIndex&quot;:5,&quot;transparency&quot;:0.6499999761581421},&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BEAUTIFY_FLAG" val="#wm#"/>
  <p:tag name="KSO_WM_UNIT_FILL_TYPE" val="1"/>
  <p:tag name="KSO_WM_UNIT_FILL_FORE_SCHEMECOLOR_INDEX" val="2"/>
  <p:tag name="KSO_WM_UNIT_FILL_FORE_SCHEMECOLOR_INDEX_BRIGHTNESS" val="0"/>
  <p:tag name="KSO_WM_UNIT_LINE_FORE_SCHEMECOLOR_INDEX" val="5"/>
  <p:tag name="KSO_WM_UNIT_LINE_FILL_TYPE" val="2"/>
  <p:tag name="KSO_WM_UNIT_TEXT_FILL_FORE_SCHEMECOLOR_INDEX" val="2"/>
  <p:tag name="KSO_WM_UNIT_TEXT_FILL_TYPE" val="1"/>
  <p:tag name="KSO_WM_UNIT_USESOURCEFORMAT_APPLY" val="1"/>
</p:tagLst>
</file>

<file path=ppt/tags/tag28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976_1*l_h_a*1_1_1"/>
  <p:tag name="KSO_WM_TEMPLATE_CATEGORY" val="diagram"/>
  <p:tag name="KSO_WM_TEMPLATE_INDEX" val="20231976"/>
  <p:tag name="KSO_WM_UNIT_LAYERLEVEL" val="1_1_1"/>
  <p:tag name="KSO_WM_TAG_VERSION" val="3.0"/>
  <p:tag name="KSO_WM_DIAGRAM_GROUP_CODE" val="l1-1"/>
  <p:tag name="KSO_WM_DIAGRAM_MAX_ITEMCNT" val="6"/>
  <p:tag name="KSO_WM_DIAGRAM_MIN_ITEMCNT" val="2"/>
  <p:tag name="KSO_WM_DIAGRAM_VIRTUALLY_FRAME" val="{&quot;height&quot;:387.25,&quot;left&quot;:54.4,&quot;top&quot;:117.575,&quot;width&quot;:851.300078740157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TYPE" val="1"/>
  <p:tag name="KSO_WM_BEAUTIFY_FLAG" val="#wm#"/>
  <p:tag name="KSO_WM_UNIT_PRESET_TEXT" val="添加标题"/>
  <p:tag name="KSO_WM_UNIT_TEXT_FILL_FORE_SCHEMECOLOR_INDEX" val="1"/>
  <p:tag name="KSO_WM_UNIT_TEXT_FILL_TYPE" val="1"/>
  <p:tag name="KSO_WM_UNIT_USESOURCEFORMAT_APPLY" val="1"/>
</p:tagLst>
</file>

<file path=ppt/tags/tag28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976_1*l_h_f*1_1_1"/>
  <p:tag name="KSO_WM_TEMPLATE_CATEGORY" val="diagram"/>
  <p:tag name="KSO_WM_TEMPLATE_INDEX" val="20231976"/>
  <p:tag name="KSO_WM_UNIT_LAYERLEVEL" val="1_1_1"/>
  <p:tag name="KSO_WM_TAG_VERSION" val="3.0"/>
  <p:tag name="KSO_WM_DIAGRAM_GROUP_CODE" val="l1-1"/>
  <p:tag name="KSO_WM_DIAGRAM_MAX_ITEMCNT" val="6"/>
  <p:tag name="KSO_WM_DIAGRAM_MIN_ITEMCNT" val="2"/>
  <p:tag name="KSO_WM_DIAGRAM_VIRTUALLY_FRAME" val="{&quot;height&quot;:387.25,&quot;left&quot;:54.4,&quot;top&quot;:117.575,&quot;width&quot;:851.300078740157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TYPE" val="1"/>
  <p:tag name="KSO_WM_UNIT_TEXT_LAYER_COUNT" val="1"/>
  <p:tag name="KSO_WM_BEAUTIFY_FLAG" val="#wm#"/>
  <p:tag name="KSO_WM_UNIT_PRESET_TEXT" val="单击此处输入(你的)正文，文字是您思想的提炼，请尽量言简意赅"/>
  <p:tag name="KSO_WM_UNIT_TEXT_FILL_FORE_SCHEMECOLOR_INDEX" val="1"/>
  <p:tag name="KSO_WM_UNIT_TEXT_FILL_TYPE" val="1"/>
  <p:tag name="KSO_WM_UNIT_USESOURCEFORMAT_APPLY" val="1"/>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976_1*l_h_i*1_1_2"/>
  <p:tag name="KSO_WM_TEMPLATE_CATEGORY" val="diagram"/>
  <p:tag name="KSO_WM_TEMPLATE_INDEX" val="20231976"/>
  <p:tag name="KSO_WM_UNIT_LAYERLEVEL" val="1_1_1"/>
  <p:tag name="KSO_WM_TAG_VERSION" val="3.0"/>
  <p:tag name="KSO_WM_DIAGRAM_MAX_ITEMCNT" val="6"/>
  <p:tag name="KSO_WM_DIAGRAM_MIN_ITEMCNT" val="2"/>
  <p:tag name="KSO_WM_DIAGRAM_VIRTUALLY_FRAME" val="{&quot;height&quot;:387.25,&quot;left&quot;:54.4,&quot;top&quot;:117.575,&quot;width&quot;:851.3000787401576}"/>
  <p:tag name="KSO_WM_DIAGRAM_COLOR_MATCH_VALUE" val="{&quot;shape&quot;:{&quot;fill&quot;:{&quot;gradient&quot;:[{&quot;brightness&quot;:0,&quot;colorType&quot;:1,&quot;foreColorIndex&quot;:5,&quot;pos&quot;:1,&quot;transparency&quot;:0},{&quot;brightness&quot;:0.30000001192092896,&quot;colorType&quot;:1,&quot;foreColorIndex&quot;:5,&quot;pos&quot;:0,&quot;transparency&quot;:0}],&quot;type&quot;:3},&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BEAUTIFY_FLAG" val="#wm#"/>
  <p:tag name="KSO_WM_UNIT_FILL_TYPE" val="3"/>
  <p:tag name="KSO_WM_UNIT_SHADOW_SCHEMECOLOR_INDEX" val="5"/>
  <p:tag name="KSO_WM_UNIT_TEXT_FILL_FORE_SCHEMECOLOR_INDEX" val="2"/>
  <p:tag name="KSO_WM_UNIT_TEXT_FILL_TYPE" val="1"/>
  <p:tag name="KSO_WM_UNIT_USESOURCEFORMAT_APPLY" val="1"/>
</p:tagLst>
</file>

<file path=ppt/tags/tag29.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976_1*l_h_i*1_1_1"/>
  <p:tag name="KSO_WM_TEMPLATE_CATEGORY" val="diagram"/>
  <p:tag name="KSO_WM_TEMPLATE_INDEX" val="20231976"/>
  <p:tag name="KSO_WM_UNIT_LAYERLEVEL" val="1_1_1"/>
  <p:tag name="KSO_WM_TAG_VERSION" val="3.0"/>
  <p:tag name="KSO_WM_DIAGRAM_MAX_ITEMCNT" val="6"/>
  <p:tag name="KSO_WM_DIAGRAM_MIN_ITEMCNT" val="2"/>
  <p:tag name="KSO_WM_DIAGRAM_VIRTUALLY_FRAME" val="{&quot;height&quot;:387.25,&quot;left&quot;:54.4,&quot;top&quot;:117.575,&quot;width&quot;:851.3000787401576}"/>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FORE_SCHEMECOLOR_INDEX" val="14"/>
  <p:tag name="KSO_WM_UNIT_FILL_FORE_SCHEMECOLOR_INDEX_BRIGHTNESS" val="0"/>
  <p:tag name="KSO_WM_BEAUTIFY_FLAG" val="#wm#"/>
  <p:tag name="KSO_WM_UNIT_TEXT_FILL_FORE_SCHEMECOLOR_INDEX" val="16"/>
  <p:tag name="KSO_WM_UNIT_TEXT_FILL_TYPE" val="1"/>
  <p:tag name="KSO_WM_UNIT_USESOURCEFORMAT_APPLY" val="1"/>
</p:tagLst>
</file>

<file path=ppt/tags/tag29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976_1*l_h_a*1_2_1"/>
  <p:tag name="KSO_WM_TEMPLATE_CATEGORY" val="diagram"/>
  <p:tag name="KSO_WM_TEMPLATE_INDEX" val="20231976"/>
  <p:tag name="KSO_WM_UNIT_LAYERLEVEL" val="1_1_1"/>
  <p:tag name="KSO_WM_TAG_VERSION" val="3.0"/>
  <p:tag name="KSO_WM_DIAGRAM_GROUP_CODE" val="l1-1"/>
  <p:tag name="KSO_WM_DIAGRAM_MAX_ITEMCNT" val="6"/>
  <p:tag name="KSO_WM_DIAGRAM_MIN_ITEMCNT" val="2"/>
  <p:tag name="KSO_WM_DIAGRAM_VIRTUALLY_FRAME" val="{&quot;height&quot;:387.25,&quot;left&quot;:54.4,&quot;top&quot;:117.575,&quot;width&quot;:851.300078740157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TYPE" val="1"/>
  <p:tag name="KSO_WM_BEAUTIFY_FLAG" val="#wm#"/>
  <p:tag name="KSO_WM_UNIT_PRESET_TEXT" val="添加标题"/>
  <p:tag name="KSO_WM_UNIT_TEXT_FILL_FORE_SCHEMECOLOR_INDEX" val="1"/>
  <p:tag name="KSO_WM_UNIT_TEXT_FILL_TYPE" val="1"/>
  <p:tag name="KSO_WM_UNIT_USESOURCEFORMAT_APPLY" val="1"/>
</p:tagLst>
</file>

<file path=ppt/tags/tag29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976_1*l_h_f*1_2_1"/>
  <p:tag name="KSO_WM_TEMPLATE_CATEGORY" val="diagram"/>
  <p:tag name="KSO_WM_TEMPLATE_INDEX" val="20231976"/>
  <p:tag name="KSO_WM_UNIT_LAYERLEVEL" val="1_1_1"/>
  <p:tag name="KSO_WM_TAG_VERSION" val="3.0"/>
  <p:tag name="KSO_WM_DIAGRAM_GROUP_CODE" val="l1-1"/>
  <p:tag name="KSO_WM_DIAGRAM_MAX_ITEMCNT" val="6"/>
  <p:tag name="KSO_WM_DIAGRAM_MIN_ITEMCNT" val="2"/>
  <p:tag name="KSO_WM_DIAGRAM_VIRTUALLY_FRAME" val="{&quot;height&quot;:387.25,&quot;left&quot;:54.4,&quot;top&quot;:117.575,&quot;width&quot;:851.300078740157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TYPE" val="1"/>
  <p:tag name="KSO_WM_UNIT_TEXT_LAYER_COUNT" val="1"/>
  <p:tag name="KSO_WM_BEAUTIFY_FLAG" val="#wm#"/>
  <p:tag name="KSO_WM_UNIT_PRESET_TEXT" val="单击此处输入智能图形项正文，文字是您思想的提炼，请尽量言简意赅"/>
  <p:tag name="KSO_WM_UNIT_TEXT_FILL_FORE_SCHEMECOLOR_INDEX" val="1"/>
  <p:tag name="KSO_WM_UNIT_TEXT_FILL_TYPE" val="1"/>
  <p:tag name="KSO_WM_UNIT_USESOURCEFORMAT_APPLY" val="1"/>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976_1*l_h_i*1_2_2"/>
  <p:tag name="KSO_WM_TEMPLATE_CATEGORY" val="diagram"/>
  <p:tag name="KSO_WM_TEMPLATE_INDEX" val="20231976"/>
  <p:tag name="KSO_WM_UNIT_LAYERLEVEL" val="1_1_1"/>
  <p:tag name="KSO_WM_TAG_VERSION" val="3.0"/>
  <p:tag name="KSO_WM_DIAGRAM_MAX_ITEMCNT" val="6"/>
  <p:tag name="KSO_WM_DIAGRAM_MIN_ITEMCNT" val="2"/>
  <p:tag name="KSO_WM_DIAGRAM_VIRTUALLY_FRAME" val="{&quot;height&quot;:387.25,&quot;left&quot;:54.4,&quot;top&quot;:117.575,&quot;width&quot;:851.3000787401576}"/>
  <p:tag name="KSO_WM_DIAGRAM_COLOR_MATCH_VALUE" val="{&quot;shape&quot;:{&quot;fill&quot;:{&quot;gradient&quot;:[{&quot;brightness&quot;:0,&quot;colorType&quot;:1,&quot;foreColorIndex&quot;:5,&quot;pos&quot;:1,&quot;transparency&quot;:0},{&quot;brightness&quot;:0.30000001192092896,&quot;colorType&quot;:1,&quot;foreColorIndex&quot;:5,&quot;pos&quot;:0,&quot;transparency&quot;:0}],&quot;type&quot;:3},&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BEAUTIFY_FLAG" val="#wm#"/>
  <p:tag name="KSO_WM_UNIT_FILL_TYPE" val="3"/>
  <p:tag name="KSO_WM_UNIT_SHADOW_SCHEMECOLOR_INDEX" val="5"/>
  <p:tag name="KSO_WM_UNIT_TEXT_FILL_FORE_SCHEMECOLOR_INDEX" val="2"/>
  <p:tag name="KSO_WM_UNIT_TEXT_FILL_TYPE" val="1"/>
  <p:tag name="KSO_WM_UNIT_USESOURCEFORMAT_APPLY" val="1"/>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976_1*l_h_i*1_2_1"/>
  <p:tag name="KSO_WM_TEMPLATE_CATEGORY" val="diagram"/>
  <p:tag name="KSO_WM_TEMPLATE_INDEX" val="20231976"/>
  <p:tag name="KSO_WM_UNIT_LAYERLEVEL" val="1_1_1"/>
  <p:tag name="KSO_WM_TAG_VERSION" val="3.0"/>
  <p:tag name="KSO_WM_DIAGRAM_MAX_ITEMCNT" val="6"/>
  <p:tag name="KSO_WM_DIAGRAM_MIN_ITEMCNT" val="2"/>
  <p:tag name="KSO_WM_DIAGRAM_VIRTUALLY_FRAME" val="{&quot;height&quot;:387.25,&quot;left&quot;:54.4,&quot;top&quot;:117.575,&quot;width&quot;:851.3000787401576}"/>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FORE_SCHEMECOLOR_INDEX" val="14"/>
  <p:tag name="KSO_WM_UNIT_FILL_FORE_SCHEMECOLOR_INDEX_BRIGHTNESS" val="0"/>
  <p:tag name="KSO_WM_BEAUTIFY_FLAG" val="#wm#"/>
  <p:tag name="KSO_WM_UNIT_TEXT_FILL_FORE_SCHEMECOLOR_INDEX" val="16"/>
  <p:tag name="KSO_WM_UNIT_TEXT_FILL_TYPE" val="1"/>
  <p:tag name="KSO_WM_UNIT_USESOURCEFORMAT_APPLY" val="1"/>
</p:tagLst>
</file>

<file path=ppt/tags/tag295.xml><?xml version="1.0" encoding="utf-8"?>
<p:tagLst xmlns:p="http://schemas.openxmlformats.org/presentationml/2006/main">
  <p:tag name="KSO_WM_SLIDE_ID" val="diagram20231976_5"/>
  <p:tag name="KSO_WM_TEMPLATE_SUBCATEGORY" val="0"/>
  <p:tag name="KSO_WM_TEMPLATE_MASTER_TYPE" val="0"/>
  <p:tag name="KSO_WM_TEMPLATE_COLOR_TYPE" val="0"/>
  <p:tag name="KSO_WM_SLIDE_ITEM_CNT" val="6"/>
  <p:tag name="KSO_WM_SLIDE_INDEX" val="5"/>
  <p:tag name="KSO_WM_TAG_VERSION" val="3.0"/>
  <p:tag name="KSO_WM_BEAUTIFY_FLAG" val="#wm#"/>
  <p:tag name="KSO_WM_TEMPLATE_CATEGORY" val="diagram"/>
  <p:tag name="KSO_WM_TEMPLATE_INDEX" val="20231976"/>
  <p:tag name="KSO_WM_SLIDE_TYPE" val="text"/>
  <p:tag name="KSO_WM_SLIDE_SUBTYPE" val="diag"/>
  <p:tag name="KSO_WM_SLIDE_SIZE" val="851.15*372.8"/>
  <p:tag name="KSO_WM_SLIDE_POSITION" val="54.45*124.8"/>
  <p:tag name="KSO_WM_SLIDE_LAYOUT" val="a_l"/>
  <p:tag name="KSO_WM_SLIDE_LAYOUT_CNT" val="1_1"/>
  <p:tag name="KSO_WM_SPECIAL_SOURCE" val="bdnull"/>
  <p:tag name="KSO_WM_DIAGRAM_GROUP_CODE" val="l1-1"/>
  <p:tag name="KSO_WM_SLIDE_DIAGTYPE" val="l"/>
</p:tagLst>
</file>

<file path=ppt/tags/tag296.xml><?xml version="1.0" encoding="utf-8"?>
<p:tagLst xmlns:p="http://schemas.openxmlformats.org/presentationml/2006/main">
  <p:tag name="KSO_WM_UNIT_INDEX" val="1"/>
  <p:tag name="KSO_WM_UNIT_TYPE" val="j"/>
  <p:tag name="KSO_WM_BEAUTIFY_FLAG" val="#wm#"/>
</p:tagLst>
</file>

<file path=ppt/tags/tag297.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6"/>
  <p:tag name="KSO_WM_TEMPLATE_CATEGORY" val="custom"/>
  <p:tag name="KSO_WM_SLIDE_INDEX" val="8"/>
  <p:tag name="KSO_WM_SLIDE_ID" val="custom20236796_8"/>
  <p:tag name="KSO_WM_TEMPLATE_MASTER_TYPE" val="0"/>
  <p:tag name="KSO_WM_SLIDE_LAYOUT" val="a_f"/>
  <p:tag name="KSO_WM_SLIDE_LAYOUT_CNT" val="1_1"/>
  <p:tag name="KSO_WM_SLIDE_SIZE" val="850*457"/>
  <p:tag name="KSO_WM_SLIDE_POSITION" val="54*28"/>
</p:tagLst>
</file>

<file path=ppt/tags/tag29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8441_1*a*1"/>
  <p:tag name="KSO_WM_TEMPLATE_CATEGORY" val="custom"/>
  <p:tag name="KSO_WM_TEMPLATE_INDEX" val="20238441"/>
  <p:tag name="KSO_WM_UNIT_LAYERLEVEL" val="1"/>
  <p:tag name="KSO_WM_TAG_VERSION" val="3.0"/>
  <p:tag name="KSO_WM_BEAUTIFY_FLAG" val="#wm#"/>
  <p:tag name="KSO_WM_UNIT_TEXT_TYPE" val="1"/>
  <p:tag name="KSO_WM_UNIT_PRESET_TEXT" val="单击此处添加标题"/>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8441_1*i*1"/>
  <p:tag name="KSO_WM_TEMPLATE_CATEGORY" val="custom"/>
  <p:tag name="KSO_WM_TEMPLATE_INDEX" val="20238441"/>
  <p:tag name="KSO_WM_UNIT_LAYERLEVEL" val="1"/>
  <p:tag name="KSO_WM_TAG_VERSION" val="3.0"/>
  <p:tag name="KSO_WM_BEAUTIFY_FLAG" val="#wm#"/>
  <p:tag name="KSO_WM_UNIT_TYPE" val="i"/>
  <p:tag name="KSO_WM_UNIT_INDEX"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p="http://schemas.openxmlformats.org/presentationml/2006/main">
  <p:tag name="KSO_WM_UNIT_TYPE" val="i"/>
  <p:tag name="KSO_WM_UNIT_INDEX" val="8"/>
  <p:tag name="KSO_WM_BEAUTIFY_FLAG" val="#wm#"/>
  <p:tag name="KSO_WM_TAG_VERSION" val="3.0"/>
  <p:tag name="KSO_WM_UNIT_ID" val="_4*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8441_1*i*2"/>
  <p:tag name="KSO_WM_TEMPLATE_CATEGORY" val="custom"/>
  <p:tag name="KSO_WM_TEMPLATE_INDEX" val="20238441"/>
  <p:tag name="KSO_WM_UNIT_LAYERLEVEL" val="1"/>
  <p:tag name="KSO_WM_TAG_VERSION" val="3.0"/>
  <p:tag name="KSO_WM_BEAUTIFY_FLAG" val="#wm#"/>
  <p:tag name="KSO_WM_UNIT_TYPE" val="i"/>
  <p:tag name="KSO_WM_UNIT_INDEX" val="2"/>
</p:tagLst>
</file>

<file path=ppt/tags/tag301.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38441_1*f*1"/>
  <p:tag name="KSO_WM_TEMPLATE_CATEGORY" val="custom"/>
  <p:tag name="KSO_WM_TEMPLATE_INDEX" val="20238441"/>
  <p:tag name="KSO_WM_UNIT_LAYERLEVEL" val="1"/>
  <p:tag name="KSO_WM_TAG_VERSION" val="3.0"/>
  <p:tag name="KSO_WM_BEAUTIFY_FLAG" val="#wm#"/>
  <p:tag name="KSO_WM_UNIT_TEXT_TYPE"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Lst>
</file>

<file path=ppt/tags/tag302.xml><?xml version="1.0" encoding="utf-8"?>
<p:tagLst xmlns:p="http://schemas.openxmlformats.org/presentationml/2006/main">
  <p:tag name="KSO_WM_SLIDE_ID" val="custom20238441_1"/>
  <p:tag name="KSO_WM_TEMPLATE_SUBCATEGORY" val="0"/>
  <p:tag name="KSO_WM_TEMPLATE_MASTER_TYPE" val="0"/>
  <p:tag name="KSO_WM_TEMPLATE_COLOR_TYPE" val="0"/>
  <p:tag name="KSO_WM_SLIDE_TYPE" val="text"/>
  <p:tag name="KSO_WM_SLIDE_SUBTYPE" val="picTxt"/>
  <p:tag name="KSO_WM_SLIDE_ITEM_CNT" val="0"/>
  <p:tag name="KSO_WM_SLIDE_INDEX" val="1"/>
  <p:tag name="KSO_WM_SLIDE_SIZE" val="801*391"/>
  <p:tag name="KSO_WM_SLIDE_POSITION" val="41*74"/>
  <p:tag name="KSO_WM_TAG_VERSION" val="3.0"/>
  <p:tag name="KSO_WM_BEAUTIFY_FLAG" val="#wm#"/>
  <p:tag name="KSO_WM_TEMPLATE_CATEGORY" val="custom"/>
  <p:tag name="KSO_WM_TEMPLATE_INDEX" val="20238441"/>
  <p:tag name="KSO_WM_SLIDE_LAYOUT" val="a_f"/>
  <p:tag name="KSO_WM_SLIDE_LAYOUT_CNT" val="1_1"/>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8441_1*i*1"/>
  <p:tag name="KSO_WM_TEMPLATE_CATEGORY" val="custom"/>
  <p:tag name="KSO_WM_TEMPLATE_INDEX" val="20238441"/>
  <p:tag name="KSO_WM_UNIT_LAYERLEVEL" val="1"/>
  <p:tag name="KSO_WM_TAG_VERSION" val="3.0"/>
  <p:tag name="KSO_WM_BEAUTIFY_FLAG" val="#wm#"/>
  <p:tag name="KSO_WM_UNIT_TYPE" val="i"/>
  <p:tag name="KSO_WM_UNIT_INDEX" val="1"/>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8441_1*i*2"/>
  <p:tag name="KSO_WM_TEMPLATE_CATEGORY" val="custom"/>
  <p:tag name="KSO_WM_TEMPLATE_INDEX" val="20238441"/>
  <p:tag name="KSO_WM_UNIT_LAYERLEVEL" val="1"/>
  <p:tag name="KSO_WM_TAG_VERSION" val="3.0"/>
  <p:tag name="KSO_WM_BEAUTIFY_FLAG" val="#wm#"/>
  <p:tag name="KSO_WM_UNIT_TYPE" val="i"/>
  <p:tag name="KSO_WM_UNIT_INDEX" val="2"/>
</p:tagLst>
</file>

<file path=ppt/tags/tag305.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38441_1*f*1"/>
  <p:tag name="KSO_WM_TEMPLATE_CATEGORY" val="custom"/>
  <p:tag name="KSO_WM_TEMPLATE_INDEX" val="20238441"/>
  <p:tag name="KSO_WM_UNIT_LAYERLEVEL" val="1"/>
  <p:tag name="KSO_WM_TAG_VERSION" val="3.0"/>
  <p:tag name="KSO_WM_BEAUTIFY_FLAG" val="#wm#"/>
  <p:tag name="KSO_WM_UNIT_TEXT_TYPE"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Lst>
</file>

<file path=ppt/tags/tag30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8441_1*a*1"/>
  <p:tag name="KSO_WM_TEMPLATE_CATEGORY" val="custom"/>
  <p:tag name="KSO_WM_TEMPLATE_INDEX" val="20238441"/>
  <p:tag name="KSO_WM_UNIT_LAYERLEVEL" val="1"/>
  <p:tag name="KSO_WM_TAG_VERSION" val="3.0"/>
  <p:tag name="KSO_WM_BEAUTIFY_FLAG" val="#wm#"/>
  <p:tag name="KSO_WM_UNIT_TEXT_TYPE" val="1"/>
  <p:tag name="KSO_WM_UNIT_PRESET_TEXT" val="单击此处添加标题"/>
</p:tagLst>
</file>

<file path=ppt/tags/tag307.xml><?xml version="1.0" encoding="utf-8"?>
<p:tagLst xmlns:p="http://schemas.openxmlformats.org/presentationml/2006/main">
  <p:tag name="KSO_WM_SLIDE_ID" val="custom20236796_8"/>
  <p:tag name="KSO_WM_TEMPLATE_SUBCATEGORY" val="29"/>
  <p:tag name="KSO_WM_TEMPLATE_MASTER_TYPE" val="0"/>
  <p:tag name="KSO_WM_TEMPLATE_COLOR_TYPE" val="0"/>
  <p:tag name="KSO_WM_SLIDE_TYPE" val="text"/>
  <p:tag name="KSO_WM_SLIDE_SUBTYPE" val="pureTxt"/>
  <p:tag name="KSO_WM_SLIDE_ITEM_CNT" val="0"/>
  <p:tag name="KSO_WM_SLIDE_INDEX" val="8"/>
  <p:tag name="KSO_WM_SLIDE_SIZE" val="850*457"/>
  <p:tag name="KSO_WM_SLIDE_POSITION" val="54*28"/>
  <p:tag name="KSO_WM_TAG_VERSION" val="3.0"/>
  <p:tag name="KSO_WM_BEAUTIFY_FLAG" val="#wm#"/>
  <p:tag name="KSO_WM_TEMPLATE_CATEGORY" val="custom"/>
  <p:tag name="KSO_WM_TEMPLATE_INDEX" val="20236796"/>
  <p:tag name="KSO_WM_SLIDE_LAYOUT" val="a_f"/>
  <p:tag name="KSO_WM_SLIDE_LAYOUT_CNT" val="1_1"/>
</p:tagLst>
</file>

<file path=ppt/tags/tag308.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31977_2*a*1"/>
  <p:tag name="KSO_WM_TEMPLATE_CATEGORY" val="diagram"/>
  <p:tag name="KSO_WM_TEMPLATE_INDEX" val="20231977"/>
  <p:tag name="KSO_WM_UNIT_LAYERLEVEL" val="1"/>
  <p:tag name="KSO_WM_TAG_VERSION" val="3.0"/>
  <p:tag name="KSO_WM_BEAUTIFY_FLAG" val="#wm#"/>
  <p:tag name="KSO_WM_DIAGRAM_GROUP_CODE" val="l1-1"/>
  <p:tag name="KSO_WM_UNIT_PRESET_TEXT" val="单击此处添加标题"/>
  <p:tag name="KSO_WM_UNIT_TEXT_TYPE" val="1"/>
  <p:tag name="KSO_WM_UNIT_TEXT_FILL_FORE_SCHEMECOLOR_INDEX" val="15"/>
  <p:tag name="KSO_WM_UNIT_TEXT_FILL_TYPE" val="1"/>
  <p:tag name="KSO_WM_UNIT_USESOURCEFORMAT_APPLY" val="1"/>
</p:tagLst>
</file>

<file path=ppt/tags/tag309.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l_h_i"/>
  <p:tag name="KSO_WM_UNIT_INDEX" val="1_3_1"/>
  <p:tag name="KSO_WM_UNIT_ID" val="diagram20231977_2*l_h_i*1_3_1"/>
  <p:tag name="KSO_WM_TEMPLATE_CATEGORY" val="diagram"/>
  <p:tag name="KSO_WM_TEMPLATE_INDEX" val="20231977"/>
  <p:tag name="KSO_WM_UNIT_LAYERLEVEL" val="1_1_1"/>
  <p:tag name="KSO_WM_TAG_VERSION" val="3.0"/>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74.8500671386719,&quot;left&quot;:54.75,&quot;top&quot;:104.75004517082152,&quot;width&quot;:850.5000787401575}"/>
  <p:tag name="KSO_WM_DIAGRAM_COLOR_MATCH_VALUE" val="{&quot;shape&quot;:{&quot;fill&quot;:{&quot;type&quot;:0},&quot;glow&quot;:{&quot;colorType&quot;:0},&quot;line&quot;:{&quot;gradient&quot;:[{&quot;brightness&quot;:0.4000000059604645,&quot;colorType&quot;:1,&quot;foreColorIndex&quot;:5,&quot;pos&quot;:0,&quot;transparency&quot;:0.6499999761581421},{&quot;brightness&quot;:0.4000000059604645,&quot;colorType&quot;:1,&quot;foreColorIndex&quot;:5,&quot;pos&quot;:1,&quot;transparency&quot;:1}],&quot;type&quot;:2},&quot;shadow&quot;:{&quot;brightness&quot;:0.6000000238418579,&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4"/>
  <p:tag name="KSO_WM_UNIT_FILL_FORE_SCHEMECOLOR_INDEX_BRIGHTNESS" val="0"/>
  <p:tag name="KSO_WM_UNIT_TEXT_FILL_TYPE" val="1"/>
  <p:tag name="KSO_WM_UNIT_TEXT_TYPE" val="1"/>
  <p:tag name="KSO_WM_UNIT_TEXT_LAYER_COUNT" val="1"/>
  <p:tag name="KSO_WM_BEAUTIFY_FLAG" val="#wm#"/>
  <p:tag name="KSO_WM_UNIT_LINE_FORE_SCHEMECOLOR_INDEX" val="5"/>
  <p:tag name="KSO_WM_UNIT_SHADOW_SCHEMECOLOR_INDEX" val="5"/>
  <p:tag name="KSO_WM_UNIT_USESOURCEFORMAT_APPLY" val="1"/>
</p:tagLst>
</file>

<file path=ppt/tags/tag31.xml><?xml version="1.0" encoding="utf-8"?>
<p:tagLst xmlns:p="http://schemas.openxmlformats.org/presentationml/2006/main">
  <p:tag name="KSO_WM_UNIT_TYPE" val="i"/>
  <p:tag name="KSO_WM_UNIT_INDEX" val="9"/>
  <p:tag name="KSO_WM_BEAUTIFY_FLAG" val="#wm#"/>
  <p:tag name="KSO_WM_TAG_VERSION" val="3.0"/>
  <p:tag name="KSO_WM_UNIT_ID" val="_4*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0.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l_h_i"/>
  <p:tag name="KSO_WM_UNIT_INDEX" val="1_3_2"/>
  <p:tag name="KSO_WM_UNIT_ID" val="diagram20231977_2*l_h_i*1_3_2"/>
  <p:tag name="KSO_WM_TEMPLATE_CATEGORY" val="diagram"/>
  <p:tag name="KSO_WM_TEMPLATE_INDEX" val="20231977"/>
  <p:tag name="KSO_WM_UNIT_LAYERLEVEL" val="1_1_1"/>
  <p:tag name="KSO_WM_TAG_VERSION" val="3.0"/>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74.8500671386719,&quot;left&quot;:54.75,&quot;top&quot;:104.75004517082152,&quot;width&quot;:850.5000787401575}"/>
  <p:tag name="KSO_WM_DIAGRAM_COLOR_MATCH_VALUE" val="{&quot;shape&quot;:{&quot;fill&quot;:{&quot;solid&quot;:{&quot;brightness&quot;:0,&quot;colorType&quot;:1,&quot;foreColorIndex&quot;:2,&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UNIT_TEXT_LAYER_COUNT" val="1"/>
  <p:tag name="KSO_WM_BEAUTIFY_FLAG" val="#wm#"/>
  <p:tag name="KSO_WM_UNIT_FILL_TYPE" val="1"/>
  <p:tag name="KSO_WM_UNIT_FILL_FORE_SCHEMECOLOR_INDEX" val="2"/>
  <p:tag name="KSO_WM_UNIT_FILL_FORE_SCHEMECOLOR_INDEX_BRIGHTNESS" val="0"/>
  <p:tag name="KSO_WM_UNIT_USESOURCEFORMAT_APPLY" val="1"/>
</p:tagLst>
</file>

<file path=ppt/tags/tag311.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l_h_i"/>
  <p:tag name="KSO_WM_UNIT_INDEX" val="1_2_1"/>
  <p:tag name="KSO_WM_UNIT_ID" val="diagram20231977_2*l_h_i*1_2_1"/>
  <p:tag name="KSO_WM_TEMPLATE_CATEGORY" val="diagram"/>
  <p:tag name="KSO_WM_TEMPLATE_INDEX" val="20231977"/>
  <p:tag name="KSO_WM_UNIT_LAYERLEVEL" val="1_1_1"/>
  <p:tag name="KSO_WM_TAG_VERSION" val="3.0"/>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74.8500671386719,&quot;left&quot;:54.75,&quot;top&quot;:104.75004517082152,&quot;width&quot;:850.5000787401575}"/>
  <p:tag name="KSO_WM_DIAGRAM_COLOR_MATCH_VALUE" val="{&quot;shape&quot;:{&quot;fill&quot;:{&quot;type&quot;:0},&quot;glow&quot;:{&quot;colorType&quot;:0},&quot;line&quot;:{&quot;gradient&quot;:[{&quot;brightness&quot;:0.4000000059604645,&quot;colorType&quot;:1,&quot;foreColorIndex&quot;:5,&quot;pos&quot;:0,&quot;transparency&quot;:0.6499999761581421},{&quot;brightness&quot;:0.4000000059604645,&quot;colorType&quot;:1,&quot;foreColorIndex&quot;:5,&quot;pos&quot;:1,&quot;transparency&quot;:1}],&quot;type&quot;:2},&quot;shadow&quot;:{&quot;brightness&quot;:0.6000000238418579,&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4"/>
  <p:tag name="KSO_WM_UNIT_FILL_FORE_SCHEMECOLOR_INDEX_BRIGHTNESS" val="0"/>
  <p:tag name="KSO_WM_UNIT_TEXT_TYPE" val="1"/>
  <p:tag name="KSO_WM_UNIT_TEXT_FILL_FORE_SCHEMECOLOR_INDEX" val="1"/>
  <p:tag name="KSO_WM_UNIT_TEXT_FILL_TYPE" val="1"/>
  <p:tag name="KSO_WM_UNIT_TEXT_LAYER_COUNT" val="1"/>
  <p:tag name="KSO_WM_BEAUTIFY_FLAG" val="#wm#"/>
  <p:tag name="KSO_WM_UNIT_LINE_FORE_SCHEMECOLOR_INDEX" val="5"/>
  <p:tag name="KSO_WM_UNIT_SHADOW_SCHEMECOLOR_INDEX" val="5"/>
  <p:tag name="KSO_WM_UNIT_USESOURCEFORMAT_APPLY" val="1"/>
</p:tagLst>
</file>

<file path=ppt/tags/tag312.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l_h_i"/>
  <p:tag name="KSO_WM_UNIT_INDEX" val="1_2_2"/>
  <p:tag name="KSO_WM_UNIT_ID" val="diagram20231977_2*l_h_i*1_2_2"/>
  <p:tag name="KSO_WM_TEMPLATE_CATEGORY" val="diagram"/>
  <p:tag name="KSO_WM_TEMPLATE_INDEX" val="20231977"/>
  <p:tag name="KSO_WM_UNIT_LAYERLEVEL" val="1_1_1"/>
  <p:tag name="KSO_WM_TAG_VERSION" val="3.0"/>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74.8500671386719,&quot;left&quot;:54.75,&quot;top&quot;:104.75004517082152,&quot;width&quot;:850.5000787401575}"/>
  <p:tag name="KSO_WM_DIAGRAM_COLOR_MATCH_VALUE" val="{&quot;shape&quot;:{&quot;fill&quot;:{&quot;solid&quot;:{&quot;brightness&quot;:0,&quot;colorType&quot;:1,&quot;foreColorIndex&quot;:2,&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UNIT_TEXT_LAYER_COUNT" val="1"/>
  <p:tag name="KSO_WM_BEAUTIFY_FLAG" val="#wm#"/>
  <p:tag name="KSO_WM_UNIT_FILL_TYPE" val="1"/>
  <p:tag name="KSO_WM_UNIT_FILL_FORE_SCHEMECOLOR_INDEX" val="2"/>
  <p:tag name="KSO_WM_UNIT_FILL_FORE_SCHEMECOLOR_INDEX_BRIGHTNESS" val="0"/>
  <p:tag name="KSO_WM_UNIT_USESOURCEFORMAT_APPLY" val="1"/>
</p:tagLst>
</file>

<file path=ppt/tags/tag313.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l_h_i"/>
  <p:tag name="KSO_WM_UNIT_INDEX" val="1_1_1"/>
  <p:tag name="KSO_WM_UNIT_ID" val="diagram20231977_2*l_h_i*1_1_1"/>
  <p:tag name="KSO_WM_TEMPLATE_CATEGORY" val="diagram"/>
  <p:tag name="KSO_WM_TEMPLATE_INDEX" val="20231977"/>
  <p:tag name="KSO_WM_UNIT_LAYERLEVEL" val="1_1_1"/>
  <p:tag name="KSO_WM_TAG_VERSION" val="3.0"/>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74.8500671386719,&quot;left&quot;:54.75,&quot;top&quot;:104.75004517082152,&quot;width&quot;:850.5000787401575}"/>
  <p:tag name="KSO_WM_DIAGRAM_COLOR_MATCH_VALUE" val="{&quot;shape&quot;:{&quot;fill&quot;:{&quot;type&quot;:0},&quot;glow&quot;:{&quot;colorType&quot;:0},&quot;line&quot;:{&quot;gradient&quot;:[{&quot;brightness&quot;:0.4000000059604645,&quot;colorType&quot;:1,&quot;foreColorIndex&quot;:5,&quot;pos&quot;:0,&quot;transparency&quot;:0.6499999761581421},{&quot;brightness&quot;:0.4000000059604645,&quot;colorType&quot;:1,&quot;foreColorIndex&quot;:5,&quot;pos&quot;:1,&quot;transparency&quot;:1}],&quot;type&quot;:2},&quot;shadow&quot;:{&quot;brightness&quot;:0.6000000238418579,&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4"/>
  <p:tag name="KSO_WM_UNIT_FILL_FORE_SCHEMECOLOR_INDEX_BRIGHTNESS" val="0"/>
  <p:tag name="KSO_WM_UNIT_TEXT_FILL_TYPE" val="1"/>
  <p:tag name="KSO_WM_UNIT_TEXT_TYPE" val="1"/>
  <p:tag name="KSO_WM_UNIT_TEXT_LAYER_COUNT" val="1"/>
  <p:tag name="KSO_WM_BEAUTIFY_FLAG" val="#wm#"/>
  <p:tag name="KSO_WM_UNIT_LINE_FORE_SCHEMECOLOR_INDEX" val="5"/>
  <p:tag name="KSO_WM_UNIT_SHADOW_SCHEMECOLOR_INDEX" val="5"/>
  <p:tag name="KSO_WM_UNIT_USESOURCEFORMAT_APPLY" val="1"/>
</p:tagLst>
</file>

<file path=ppt/tags/tag314.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l_h_i"/>
  <p:tag name="KSO_WM_UNIT_INDEX" val="1_1_2"/>
  <p:tag name="KSO_WM_UNIT_ID" val="diagram20231977_2*l_h_i*1_1_2"/>
  <p:tag name="KSO_WM_TEMPLATE_CATEGORY" val="diagram"/>
  <p:tag name="KSO_WM_TEMPLATE_INDEX" val="20231977"/>
  <p:tag name="KSO_WM_UNIT_LAYERLEVEL" val="1_1_1"/>
  <p:tag name="KSO_WM_TAG_VERSION" val="3.0"/>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74.8500671386719,&quot;left&quot;:54.75,&quot;top&quot;:104.75004517082152,&quot;width&quot;:850.5000787401575}"/>
  <p:tag name="KSO_WM_DIAGRAM_COLOR_MATCH_VALUE" val="{&quot;shape&quot;:{&quot;fill&quot;:{&quot;solid&quot;:{&quot;brightness&quot;:0,&quot;colorType&quot;:1,&quot;foreColorIndex&quot;:2,&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UNIT_TEXT_LAYER_COUNT" val="1"/>
  <p:tag name="KSO_WM_BEAUTIFY_FLAG" val="#wm#"/>
  <p:tag name="KSO_WM_UNIT_FILL_TYPE" val="1"/>
  <p:tag name="KSO_WM_UNIT_FILL_FORE_SCHEMECOLOR_INDEX" val="2"/>
  <p:tag name="KSO_WM_UNIT_FILL_FORE_SCHEMECOLOR_INDEX_BRIGHTNESS" val="0"/>
  <p:tag name="KSO_WM_UNIT_USESOURCEFORMAT_APPLY" val="1"/>
</p:tagLst>
</file>

<file path=ppt/tags/tag31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977_2*l_h_a*1_1_1"/>
  <p:tag name="KSO_WM_TEMPLATE_CATEGORY" val="diagram"/>
  <p:tag name="KSO_WM_TEMPLATE_INDEX" val="20231977"/>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74.8500671386719,&quot;left&quot;:54.75,&quot;top&quot;:104.75004517082152,&quot;width&quot;:850.50007874015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UNIT_USESOURCEFORMAT_APPLY" val="1"/>
</p:tagLst>
</file>

<file path=ppt/tags/tag31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977_2*l_h_a*1_2_1"/>
  <p:tag name="KSO_WM_TEMPLATE_CATEGORY" val="diagram"/>
  <p:tag name="KSO_WM_TEMPLATE_INDEX" val="20231977"/>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74.8500671386719,&quot;left&quot;:54.75,&quot;top&quot;:104.75004517082152,&quot;width&quot;:850.50007874015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UNIT_USESOURCEFORMAT_APPLY" val="1"/>
</p:tagLst>
</file>

<file path=ppt/tags/tag31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977_2*l_h_a*1_3_1"/>
  <p:tag name="KSO_WM_TEMPLATE_CATEGORY" val="diagram"/>
  <p:tag name="KSO_WM_TEMPLATE_INDEX" val="20231977"/>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74.8500671386719,&quot;left&quot;:54.75,&quot;top&quot;:104.75004517082152,&quot;width&quot;:850.50007874015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UNIT_USESOURCEFORMAT_APPLY" val="1"/>
</p:tagLst>
</file>

<file path=ppt/tags/tag31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977_2*l_h_f*1_1_1"/>
  <p:tag name="KSO_WM_TEMPLATE_CATEGORY" val="diagram"/>
  <p:tag name="KSO_WM_TEMPLATE_INDEX" val="20231977"/>
  <p:tag name="KSO_WM_UNIT_LAYERLEVEL" val="1_1_1"/>
  <p:tag name="KSO_WM_TAG_VERSION" val="3.0"/>
  <p:tag name="KSO_WM_BEAUTIFY_FLAG" val="#wm#"/>
  <p:tag name="KSO_WM_UNIT_TEXT_LAYER_COUNT" val="1"/>
  <p:tag name="KSO_WM_DIAGRAM_GROUP_CODE" val="l1-1"/>
  <p:tag name="KSO_WM_DIAGRAM_VERSION" val="3"/>
  <p:tag name="KSO_WM_DIAGRAM_COLOR_TRICK" val="1"/>
  <p:tag name="KSO_WM_DIAGRAM_COLOR_TEXT_CAN_REMOVE" val="n"/>
  <p:tag name="KSO_WM_UNIT_PRESET_TEXT" val="单击此处添加文本具体内容，简明扼要地阐述您的观点。根据需要可酌情增减文字，以便观者准确地理解"/>
  <p:tag name="KSO_WM_UNIT_TEXT_FILL_FORE_SCHEMECOLOR_INDEX" val="1"/>
  <p:tag name="KSO_WM_UNIT_TEXT_FILL_TYPE" val="1"/>
  <p:tag name="KSO_WM_UNIT_TEXT_TYPE" val="1"/>
  <p:tag name="KSO_WM_DIAGRAM_MAX_ITEMCNT" val="6"/>
  <p:tag name="KSO_WM_DIAGRAM_MIN_ITEMCNT" val="2"/>
  <p:tag name="KSO_WM_DIAGRAM_VIRTUALLY_FRAME" val="{&quot;height&quot;:374.8500671386719,&quot;left&quot;:54.75,&quot;top&quot;:104.75004517082152,&quot;width&quot;:850.50007874015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31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977_2*l_h_f*1_2_1"/>
  <p:tag name="KSO_WM_TEMPLATE_CATEGORY" val="diagram"/>
  <p:tag name="KSO_WM_TEMPLATE_INDEX" val="20231977"/>
  <p:tag name="KSO_WM_UNIT_LAYERLEVEL" val="1_1_1"/>
  <p:tag name="KSO_WM_TAG_VERSION" val="3.0"/>
  <p:tag name="KSO_WM_BEAUTIFY_FLAG" val="#wm#"/>
  <p:tag name="KSO_WM_UNIT_TEXT_LAYER_COUNT" val="1"/>
  <p:tag name="KSO_WM_DIAGRAM_GROUP_CODE" val="l1-1"/>
  <p:tag name="KSO_WM_DIAGRAM_VERSION" val="3"/>
  <p:tag name="KSO_WM_DIAGRAM_COLOR_TRICK" val="1"/>
  <p:tag name="KSO_WM_DIAGRAM_COLOR_TEXT_CAN_REMOVE" val="n"/>
  <p:tag name="KSO_WM_UNIT_PRESET_TEXT" val="单击此处添加文本，简明扼要地阐述您的观点。根据需要可酌情增减文字，以便观者准确地理解"/>
  <p:tag name="KSO_WM_UNIT_TEXT_FILL_FORE_SCHEMECOLOR_INDEX" val="1"/>
  <p:tag name="KSO_WM_UNIT_TEXT_FILL_TYPE" val="1"/>
  <p:tag name="KSO_WM_UNIT_TEXT_TYPE" val="1"/>
  <p:tag name="KSO_WM_DIAGRAM_MAX_ITEMCNT" val="6"/>
  <p:tag name="KSO_WM_DIAGRAM_MIN_ITEMCNT" val="2"/>
  <p:tag name="KSO_WM_DIAGRAM_VIRTUALLY_FRAME" val="{&quot;height&quot;:374.8500671386719,&quot;left&quot;:54.75,&quot;top&quot;:104.75004517082152,&quot;width&quot;:850.50007874015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32.xml><?xml version="1.0" encoding="utf-8"?>
<p:tagLst xmlns:p="http://schemas.openxmlformats.org/presentationml/2006/main">
  <p:tag name="KSO_WM_UNIT_TYPE" val="i"/>
  <p:tag name="KSO_WM_UNIT_INDEX" val="10"/>
  <p:tag name="KSO_WM_BEAUTIFY_FLAG" val="#wm#"/>
  <p:tag name="KSO_WM_TAG_VERSION" val="3.0"/>
  <p:tag name="KSO_WM_UNIT_ID" val="_4*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1977_2*l_h_f*1_3_1"/>
  <p:tag name="KSO_WM_TEMPLATE_CATEGORY" val="diagram"/>
  <p:tag name="KSO_WM_TEMPLATE_INDEX" val="20231977"/>
  <p:tag name="KSO_WM_UNIT_LAYERLEVEL" val="1_1_1"/>
  <p:tag name="KSO_WM_TAG_VERSION" val="3.0"/>
  <p:tag name="KSO_WM_BEAUTIFY_FLAG" val="#wm#"/>
  <p:tag name="KSO_WM_UNIT_TEXT_LAYER_COUNT" val="1"/>
  <p:tag name="KSO_WM_DIAGRAM_GROUP_CODE" val="l1-1"/>
  <p:tag name="KSO_WM_DIAGRAM_VERSION" val="3"/>
  <p:tag name="KSO_WM_DIAGRAM_COLOR_TRICK" val="1"/>
  <p:tag name="KSO_WM_DIAGRAM_COLOR_TEXT_CAN_REMOVE" val="n"/>
  <p:tag name="KSO_WM_UNIT_PRESET_TEXT" val="单击此处添加文本具体内容，简明扼要地阐述您的观点。根据需要可酌情增减文字，以便观者准确地理解"/>
  <p:tag name="KSO_WM_UNIT_TEXT_FILL_FORE_SCHEMECOLOR_INDEX" val="1"/>
  <p:tag name="KSO_WM_UNIT_TEXT_FILL_TYPE" val="1"/>
  <p:tag name="KSO_WM_UNIT_TEXT_TYPE" val="1"/>
  <p:tag name="KSO_WM_DIAGRAM_MAX_ITEMCNT" val="6"/>
  <p:tag name="KSO_WM_DIAGRAM_MIN_ITEMCNT" val="2"/>
  <p:tag name="KSO_WM_DIAGRAM_VIRTUALLY_FRAME" val="{&quot;height&quot;:374.8500671386719,&quot;left&quot;:54.75,&quot;top&quot;:104.75004517082152,&quot;width&quot;:850.50007874015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321.xml><?xml version="1.0" encoding="utf-8"?>
<p:tagLst xmlns:p="http://schemas.openxmlformats.org/presentationml/2006/main">
  <p:tag name="KSO_WM_SLIDE_ID" val="diagram20231977_2"/>
  <p:tag name="KSO_WM_TEMPLATE_SUBCATEGORY" val="0"/>
  <p:tag name="KSO_WM_TEMPLATE_MASTER_TYPE" val="0"/>
  <p:tag name="KSO_WM_TEMPLATE_COLOR_TYPE" val="0"/>
  <p:tag name="KSO_WM_SLIDE_ITEM_CNT" val="3"/>
  <p:tag name="KSO_WM_SLIDE_INDEX" val="2"/>
  <p:tag name="KSO_WM_TAG_VERSION" val="3.0"/>
  <p:tag name="KSO_WM_BEAUTIFY_FLAG" val="#wm#"/>
  <p:tag name="KSO_WM_TEMPLATE_CATEGORY" val="diagram"/>
  <p:tag name="KSO_WM_TEMPLATE_INDEX" val="20231977"/>
  <p:tag name="KSO_WM_SLIDE_TYPE" val="text"/>
  <p:tag name="KSO_WM_SLIDE_SUBTYPE" val="diag"/>
  <p:tag name="KSO_WM_SLIDE_SIZE" val="850.4*349.7"/>
  <p:tag name="KSO_WM_SLIDE_POSITION" val="54.8*117.325"/>
  <p:tag name="KSO_WM_SLIDE_LAYOUT" val="a_l"/>
  <p:tag name="KSO_WM_SLIDE_LAYOUT_CNT" val="1_1"/>
  <p:tag name="KSO_WM_SPECIAL_SOURCE" val="bdnull"/>
  <p:tag name="KSO_WM_DIAGRAM_GROUP_CODE" val="l1-1"/>
  <p:tag name="KSO_WM_SLIDE_DIAGTYPE" val="l"/>
</p:tagLst>
</file>

<file path=ppt/tags/tag322.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34389_2*a*1"/>
  <p:tag name="KSO_WM_TEMPLATE_CATEGORY" val="diagram"/>
  <p:tag name="KSO_WM_TEMPLATE_INDEX" val="20234389"/>
  <p:tag name="KSO_WM_UNIT_LAYERLEVEL" val="1"/>
  <p:tag name="KSO_WM_TAG_VERSION" val="3.0"/>
  <p:tag name="KSO_WM_BEAUTIFY_FLAG" val="#wm#"/>
  <p:tag name="KSO_WM_DIAGRAM_GROUP_CODE" val="l1-1"/>
  <p:tag name="KSO_WM_UNIT_PRESET_TEXT" val="单击此处添加标题"/>
  <p:tag name="KSO_WM_UNIT_TEXT_TYPE" val="1"/>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i*1_5_4"/>
  <p:tag name="KSO_WM_TEMPLATE_CATEGORY" val="diagram"/>
  <p:tag name="KSO_WM_TEMPLATE_INDEX" val="20234389"/>
  <p:tag name="KSO_WM_UNIT_LAYERLEVEL" val="1_1_1"/>
  <p:tag name="KSO_WM_TAG_VERSION" val="3.0"/>
  <p:tag name="KSO_WM_DIAGRAM_GROUP_CODE" val="l1-1"/>
  <p:tag name="KSO_WM_UNIT_TYPE" val="l_h_i"/>
  <p:tag name="KSO_WM_UNIT_INDEX" val="1_5_4"/>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gradient&quot;:[{&quot;brightness&quot;:0,&quot;colorType&quot;:1,&quot;foreColorIndex&quot;:14,&quot;pos&quot;:0,&quot;transparency&quot;:1},{&quot;brightness&quot;:0,&quot;colorType&quot;:1,&quot;foreColorIndex&quot;:16,&quot;pos&quot;:0.18000000715255737,&quot;transparency&quot;:1},{&quot;brightness&quot;:0.800000011920929,&quot;colorType&quot;:1,&quot;foreColorIndex&quot;:5,&quot;pos&quot;:0.4399999976158142,&quot;transparency&quot;:0.8500000238418579},{&quot;brightness&quot;:0,&quot;colorType&quot;:1,&quot;foreColorIndex&quot;:5,&quot;pos&quot;:1,&quot;transparency&quot;:0.4000000059604645}],&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i*1_5_5"/>
  <p:tag name="KSO_WM_TEMPLATE_CATEGORY" val="diagram"/>
  <p:tag name="KSO_WM_TEMPLATE_INDEX" val="20234389"/>
  <p:tag name="KSO_WM_UNIT_LAYERLEVEL" val="1_1_1"/>
  <p:tag name="KSO_WM_TAG_VERSION" val="3.0"/>
  <p:tag name="KSO_WM_DIAGRAM_GROUP_CODE" val="l1-1"/>
  <p:tag name="KSO_WM_UNIT_TYPE" val="l_h_i"/>
  <p:tag name="KSO_WM_UNIT_INDEX" val="1_5_5"/>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solid&quot;:{&quot;brightness&quot;:-0.15000000596046448,&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15"/>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i*1_5_3"/>
  <p:tag name="KSO_WM_TEMPLATE_CATEGORY" val="diagram"/>
  <p:tag name="KSO_WM_TEMPLATE_INDEX" val="20234389"/>
  <p:tag name="KSO_WM_UNIT_LAYERLEVEL" val="1_1_1"/>
  <p:tag name="KSO_WM_TAG_VERSION" val="3.0"/>
  <p:tag name="KSO_WM_DIAGRAM_GROUP_CODE" val="l1-1"/>
  <p:tag name="KSO_WM_UNIT_TYPE" val="l_h_i"/>
  <p:tag name="KSO_WM_UNIT_INDEX" val="1_5_3"/>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solid&quot;:{&quot;brightness&quot;:-0.07999999821186066,&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08"/>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i*1_5_2"/>
  <p:tag name="KSO_WM_TEMPLATE_CATEGORY" val="diagram"/>
  <p:tag name="KSO_WM_TEMPLATE_INDEX" val="20234389"/>
  <p:tag name="KSO_WM_UNIT_LAYERLEVEL" val="1_1_1"/>
  <p:tag name="KSO_WM_TAG_VERSION" val="3.0"/>
  <p:tag name="KSO_WM_DIAGRAM_GROUP_CODE" val="l1-1"/>
  <p:tag name="KSO_WM_UNIT_TYPE" val="l_h_i"/>
  <p:tag name="KSO_WM_UNIT_INDEX" val="1_5_2"/>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solid&quot;:{&quot;brightness&quot;:-0.07999999821186066,&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08"/>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f*1_5_1"/>
  <p:tag name="KSO_WM_TEMPLATE_CATEGORY" val="diagram"/>
  <p:tag name="KSO_WM_TEMPLATE_INDEX" val="20234389"/>
  <p:tag name="KSO_WM_UNIT_LAYERLEVEL" val="1_1_1"/>
  <p:tag name="KSO_WM_TAG_VERSION" val="3.0"/>
  <p:tag name="KSO_WM_UNIT_SUBTYPE" val="a"/>
  <p:tag name="KSO_WM_UNIT_NOCLEAR" val="0"/>
  <p:tag name="KSO_WM_DIAGRAM_GROUP_CODE" val="l1-1"/>
  <p:tag name="KSO_WM_UNIT_TYPE" val="l_h_f"/>
  <p:tag name="KSO_WM_UNIT_INDEX" val="1_5_1"/>
  <p:tag name="KSO_WM_DIAGRAM_VERSION" val="3"/>
  <p:tag name="KSO_WM_DIAGRAM_COLOR_TRICK" val="1"/>
  <p:tag name="KSO_WM_DIAGRAM_COLOR_TEXT_CAN_REMOVE" val="n"/>
  <p:tag name="KSO_WM_UNIT_VALUE" val="16"/>
  <p:tag name="KSO_WM_DIAGRAM_MAX_ITEMCNT" val="5"/>
  <p:tag name="KSO_WM_DIAGRAM_MIN_ITEMCNT" val="3"/>
  <p:tag name="KSO_WM_DIAGRAM_VIRTUALLY_FRAME" val="{&quot;height&quot;:438.4813537597656,&quot;width&quot;:778.09991455078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10;具体文本"/>
  <p:tag name="KSO_WM_UNIT_TEXT_FILL_FORE_SCHEMECOLOR_INDEX" val="1"/>
  <p:tag name="KSO_WM_UNIT_TEXT_FILL_TYPE" val="1"/>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i*1_5_1"/>
  <p:tag name="KSO_WM_TEMPLATE_CATEGORY" val="diagram"/>
  <p:tag name="KSO_WM_TEMPLATE_INDEX" val="20234389"/>
  <p:tag name="KSO_WM_UNIT_LAYERLEVEL" val="1_1_1"/>
  <p:tag name="KSO_WM_TAG_VERSION" val="3.0"/>
  <p:tag name="KSO_WM_DIAGRAM_GROUP_CODE" val="l1-1"/>
  <p:tag name="KSO_WM_UNIT_SUBTYPE" val="d"/>
  <p:tag name="KSO_WM_UNIT_TYPE" val="l_h_i"/>
  <p:tag name="KSO_WM_UNIT_INDEX" val="1_5_1"/>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FILL_FORE_SCHEMECOLOR_INDEX" val="1"/>
  <p:tag name="KSO_WM_UNIT_TEXT_FILL_TYPE" val="1"/>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i*1_4_4"/>
  <p:tag name="KSO_WM_TEMPLATE_CATEGORY" val="diagram"/>
  <p:tag name="KSO_WM_TEMPLATE_INDEX" val="20234389"/>
  <p:tag name="KSO_WM_UNIT_LAYERLEVEL" val="1_1_1"/>
  <p:tag name="KSO_WM_TAG_VERSION" val="3.0"/>
  <p:tag name="KSO_WM_DIAGRAM_GROUP_CODE" val="l1-1"/>
  <p:tag name="KSO_WM_UNIT_TYPE" val="l_h_i"/>
  <p:tag name="KSO_WM_UNIT_INDEX" val="1_4_4"/>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gradient&quot;:[{&quot;brightness&quot;:0,&quot;colorType&quot;:1,&quot;foreColorIndex&quot;:14,&quot;pos&quot;:0,&quot;transparency&quot;:1},{&quot;brightness&quot;:0,&quot;colorType&quot;:1,&quot;foreColorIndex&quot;:16,&quot;pos&quot;:0.18000000715255737,&quot;transparency&quot;:1},{&quot;brightness&quot;:0.800000011920929,&quot;colorType&quot;:1,&quot;foreColorIndex&quot;:5,&quot;pos&quot;:0.4399999976158142,&quot;transparency&quot;:0.8500000238418579},{&quot;brightness&quot;:0,&quot;colorType&quot;:1,&quot;foreColorIndex&quot;:5,&quot;pos&quot;:1,&quot;transparency&quot;:0.4000000059604645}],&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Lst>
</file>

<file path=ppt/tags/tag33.xml><?xml version="1.0" encoding="utf-8"?>
<p:tagLst xmlns:p="http://schemas.openxmlformats.org/presentationml/2006/main">
  <p:tag name="KSO_WM_UNIT_TYPE" val="i"/>
  <p:tag name="KSO_WM_UNIT_INDEX" val="7"/>
  <p:tag name="KSO_WM_BEAUTIFY_FLAG" val="#wm#"/>
  <p:tag name="KSO_WM_TAG_VERSION" val="3.0"/>
  <p:tag name="KSO_WM_UNIT_ID" val="_4*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i*1_4_5"/>
  <p:tag name="KSO_WM_TEMPLATE_CATEGORY" val="diagram"/>
  <p:tag name="KSO_WM_TEMPLATE_INDEX" val="20234389"/>
  <p:tag name="KSO_WM_UNIT_LAYERLEVEL" val="1_1_1"/>
  <p:tag name="KSO_WM_TAG_VERSION" val="3.0"/>
  <p:tag name="KSO_WM_DIAGRAM_GROUP_CODE" val="l1-1"/>
  <p:tag name="KSO_WM_UNIT_TYPE" val="l_h_i"/>
  <p:tag name="KSO_WM_UNIT_INDEX" val="1_4_5"/>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i*1_4_3"/>
  <p:tag name="KSO_WM_TEMPLATE_CATEGORY" val="diagram"/>
  <p:tag name="KSO_WM_TEMPLATE_INDEX" val="20234389"/>
  <p:tag name="KSO_WM_UNIT_LAYERLEVEL" val="1_1_1"/>
  <p:tag name="KSO_WM_TAG_VERSION" val="3.0"/>
  <p:tag name="KSO_WM_DIAGRAM_GROUP_CODE" val="l1-1"/>
  <p:tag name="KSO_WM_UNIT_TYPE" val="l_h_i"/>
  <p:tag name="KSO_WM_UNIT_INDEX" val="1_4_3"/>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solid&quot;:{&quot;brightness&quot;:0.07999999821186066,&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08"/>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i*1_4_2"/>
  <p:tag name="KSO_WM_TEMPLATE_CATEGORY" val="diagram"/>
  <p:tag name="KSO_WM_TEMPLATE_INDEX" val="20234389"/>
  <p:tag name="KSO_WM_UNIT_LAYERLEVEL" val="1_1_1"/>
  <p:tag name="KSO_WM_TAG_VERSION" val="3.0"/>
  <p:tag name="KSO_WM_DIAGRAM_GROUP_CODE" val="l1-1"/>
  <p:tag name="KSO_WM_UNIT_TYPE" val="l_h_i"/>
  <p:tag name="KSO_WM_UNIT_INDEX" val="1_4_2"/>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solid&quot;:{&quot;brightness&quot;:0.07999999821186066,&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08"/>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f*1_4_1"/>
  <p:tag name="KSO_WM_TEMPLATE_CATEGORY" val="diagram"/>
  <p:tag name="KSO_WM_TEMPLATE_INDEX" val="20234389"/>
  <p:tag name="KSO_WM_UNIT_LAYERLEVEL" val="1_1_1"/>
  <p:tag name="KSO_WM_TAG_VERSION" val="3.0"/>
  <p:tag name="KSO_WM_UNIT_SUBTYPE" val="a"/>
  <p:tag name="KSO_WM_UNIT_NOCLEAR" val="0"/>
  <p:tag name="KSO_WM_DIAGRAM_GROUP_CODE" val="l1-1"/>
  <p:tag name="KSO_WM_UNIT_TYPE" val="l_h_f"/>
  <p:tag name="KSO_WM_UNIT_INDEX" val="1_4_1"/>
  <p:tag name="KSO_WM_DIAGRAM_VERSION" val="3"/>
  <p:tag name="KSO_WM_DIAGRAM_COLOR_TRICK" val="1"/>
  <p:tag name="KSO_WM_DIAGRAM_COLOR_TEXT_CAN_REMOVE" val="n"/>
  <p:tag name="KSO_WM_UNIT_VALUE" val="16"/>
  <p:tag name="KSO_WM_DIAGRAM_MAX_ITEMCNT" val="5"/>
  <p:tag name="KSO_WM_DIAGRAM_MIN_ITEMCNT" val="3"/>
  <p:tag name="KSO_WM_DIAGRAM_VIRTUALLY_FRAME" val="{&quot;height&quot;:438.4813537597656,&quot;width&quot;:778.09991455078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10;具体文本"/>
  <p:tag name="KSO_WM_UNIT_TEXT_FILL_FORE_SCHEMECOLOR_INDEX" val="1"/>
  <p:tag name="KSO_WM_UNIT_TEXT_FILL_TYPE" val="1"/>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i*1_4_1"/>
  <p:tag name="KSO_WM_TEMPLATE_CATEGORY" val="diagram"/>
  <p:tag name="KSO_WM_TEMPLATE_INDEX" val="20234389"/>
  <p:tag name="KSO_WM_UNIT_LAYERLEVEL" val="1_1_1"/>
  <p:tag name="KSO_WM_TAG_VERSION" val="3.0"/>
  <p:tag name="KSO_WM_DIAGRAM_GROUP_CODE" val="l1-1"/>
  <p:tag name="KSO_WM_UNIT_SUBTYPE" val="d"/>
  <p:tag name="KSO_WM_UNIT_TYPE" val="l_h_i"/>
  <p:tag name="KSO_WM_UNIT_INDEX" val="1_4_1"/>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FILL_FORE_SCHEMECOLOR_INDEX" val="1"/>
  <p:tag name="KSO_WM_UNIT_TEXT_FILL_TYPE" val="1"/>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i*1_3_4"/>
  <p:tag name="KSO_WM_TEMPLATE_CATEGORY" val="diagram"/>
  <p:tag name="KSO_WM_TEMPLATE_INDEX" val="20234389"/>
  <p:tag name="KSO_WM_UNIT_LAYERLEVEL" val="1_1_1"/>
  <p:tag name="KSO_WM_TAG_VERSION" val="3.0"/>
  <p:tag name="KSO_WM_DIAGRAM_GROUP_CODE" val="l1-1"/>
  <p:tag name="KSO_WM_UNIT_TYPE" val="l_h_i"/>
  <p:tag name="KSO_WM_UNIT_INDEX" val="1_3_4"/>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gradient&quot;:[{&quot;brightness&quot;:0,&quot;colorType&quot;:1,&quot;foreColorIndex&quot;:14,&quot;pos&quot;:0,&quot;transparency&quot;:1},{&quot;brightness&quot;:0,&quot;colorType&quot;:1,&quot;foreColorIndex&quot;:16,&quot;pos&quot;:0.18000000715255737,&quot;transparency&quot;:1},{&quot;brightness&quot;:0.800000011920929,&quot;colorType&quot;:1,&quot;foreColorIndex&quot;:5,&quot;pos&quot;:0.4399999976158142,&quot;transparency&quot;:0.8500000238418579},{&quot;brightness&quot;:0,&quot;colorType&quot;:1,&quot;foreColorIndex&quot;:5,&quot;pos&quot;:1,&quot;transparency&quot;:0.4000000059604645}],&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i*1_3_5"/>
  <p:tag name="KSO_WM_TEMPLATE_CATEGORY" val="diagram"/>
  <p:tag name="KSO_WM_TEMPLATE_INDEX" val="20234389"/>
  <p:tag name="KSO_WM_UNIT_LAYERLEVEL" val="1_1_1"/>
  <p:tag name="KSO_WM_TAG_VERSION" val="3.0"/>
  <p:tag name="KSO_WM_DIAGRAM_GROUP_CODE" val="l1-1"/>
  <p:tag name="KSO_WM_UNIT_TYPE" val="l_h_i"/>
  <p:tag name="KSO_WM_UNIT_INDEX" val="1_3_5"/>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solid&quot;:{&quot;brightness&quot;:0.15000000596046448,&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15"/>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i*1_3_3"/>
  <p:tag name="KSO_WM_TEMPLATE_CATEGORY" val="diagram"/>
  <p:tag name="KSO_WM_TEMPLATE_INDEX" val="20234389"/>
  <p:tag name="KSO_WM_UNIT_LAYERLEVEL" val="1_1_1"/>
  <p:tag name="KSO_WM_TAG_VERSION" val="3.0"/>
  <p:tag name="KSO_WM_DIAGRAM_GROUP_CODE" val="l1-1"/>
  <p:tag name="KSO_WM_UNIT_TYPE" val="l_h_i"/>
  <p:tag name="KSO_WM_UNIT_INDEX" val="1_3_3"/>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solid&quot;:{&quot;brightness&quot;:0.23000000417232513,&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23"/>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i*1_3_2"/>
  <p:tag name="KSO_WM_TEMPLATE_CATEGORY" val="diagram"/>
  <p:tag name="KSO_WM_TEMPLATE_INDEX" val="20234389"/>
  <p:tag name="KSO_WM_UNIT_LAYERLEVEL" val="1_1_1"/>
  <p:tag name="KSO_WM_TAG_VERSION" val="3.0"/>
  <p:tag name="KSO_WM_DIAGRAM_GROUP_CODE" val="l1-1"/>
  <p:tag name="KSO_WM_UNIT_TYPE" val="l_h_i"/>
  <p:tag name="KSO_WM_UNIT_INDEX" val="1_3_2"/>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solid&quot;:{&quot;brightness&quot;:0.23000000417232513,&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23"/>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f*1_3_1"/>
  <p:tag name="KSO_WM_TEMPLATE_CATEGORY" val="diagram"/>
  <p:tag name="KSO_WM_TEMPLATE_INDEX" val="20234389"/>
  <p:tag name="KSO_WM_UNIT_LAYERLEVEL" val="1_1_1"/>
  <p:tag name="KSO_WM_TAG_VERSION" val="3.0"/>
  <p:tag name="KSO_WM_UNIT_SUBTYPE" val="a"/>
  <p:tag name="KSO_WM_UNIT_NOCLEAR" val="0"/>
  <p:tag name="KSO_WM_DIAGRAM_GROUP_CODE" val="l1-1"/>
  <p:tag name="KSO_WM_UNIT_TYPE" val="l_h_f"/>
  <p:tag name="KSO_WM_UNIT_INDEX" val="1_3_1"/>
  <p:tag name="KSO_WM_DIAGRAM_VERSION" val="3"/>
  <p:tag name="KSO_WM_DIAGRAM_COLOR_TRICK" val="1"/>
  <p:tag name="KSO_WM_DIAGRAM_COLOR_TEXT_CAN_REMOVE" val="n"/>
  <p:tag name="KSO_WM_UNIT_VALUE" val="16"/>
  <p:tag name="KSO_WM_DIAGRAM_MAX_ITEMCNT" val="5"/>
  <p:tag name="KSO_WM_DIAGRAM_MIN_ITEMCNT" val="3"/>
  <p:tag name="KSO_WM_DIAGRAM_VIRTUALLY_FRAME" val="{&quot;height&quot;:438.4813537597656,&quot;width&quot;:778.09991455078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10;具体文本内容"/>
  <p:tag name="KSO_WM_UNIT_TEXT_FILL_FORE_SCHEMECOLOR_INDEX" val="1"/>
  <p:tag name="KSO_WM_UNIT_TEXT_FILL_TYPE" val="1"/>
</p:tagLst>
</file>

<file path=ppt/tags/tag34.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i*1_3_1"/>
  <p:tag name="KSO_WM_TEMPLATE_CATEGORY" val="diagram"/>
  <p:tag name="KSO_WM_TEMPLATE_INDEX" val="20234389"/>
  <p:tag name="KSO_WM_UNIT_LAYERLEVEL" val="1_1_1"/>
  <p:tag name="KSO_WM_TAG_VERSION" val="3.0"/>
  <p:tag name="KSO_WM_DIAGRAM_GROUP_CODE" val="l1-1"/>
  <p:tag name="KSO_WM_UNIT_SUBTYPE" val="d"/>
  <p:tag name="KSO_WM_UNIT_TYPE" val="l_h_i"/>
  <p:tag name="KSO_WM_UNIT_INDEX" val="1_3_1"/>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FILL_FORE_SCHEMECOLOR_INDEX" val="1"/>
  <p:tag name="KSO_WM_UNIT_TEXT_FILL_TYPE" val="1"/>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i*1_2_4"/>
  <p:tag name="KSO_WM_TEMPLATE_CATEGORY" val="diagram"/>
  <p:tag name="KSO_WM_TEMPLATE_INDEX" val="20234389"/>
  <p:tag name="KSO_WM_UNIT_LAYERLEVEL" val="1_1_1"/>
  <p:tag name="KSO_WM_TAG_VERSION" val="3.0"/>
  <p:tag name="KSO_WM_DIAGRAM_GROUP_CODE" val="l1-1"/>
  <p:tag name="KSO_WM_UNIT_TYPE" val="l_h_i"/>
  <p:tag name="KSO_WM_UNIT_INDEX" val="1_2_4"/>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gradient&quot;:[{&quot;brightness&quot;:0,&quot;colorType&quot;:1,&quot;foreColorIndex&quot;:14,&quot;pos&quot;:0,&quot;transparency&quot;:1},{&quot;brightness&quot;:0,&quot;colorType&quot;:1,&quot;foreColorIndex&quot;:16,&quot;pos&quot;:0.18000000715255737,&quot;transparency&quot;:1},{&quot;brightness&quot;:0.800000011920929,&quot;colorType&quot;:1,&quot;foreColorIndex&quot;:5,&quot;pos&quot;:0.4399999976158142,&quot;transparency&quot;:0.8500000238418579},{&quot;brightness&quot;:0,&quot;colorType&quot;:1,&quot;foreColorIndex&quot;:5,&quot;pos&quot;:1,&quot;transparency&quot;:0.4000000059604645}],&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i*1_2_5"/>
  <p:tag name="KSO_WM_TEMPLATE_CATEGORY" val="diagram"/>
  <p:tag name="KSO_WM_TEMPLATE_INDEX" val="20234389"/>
  <p:tag name="KSO_WM_UNIT_LAYERLEVEL" val="1_1_1"/>
  <p:tag name="KSO_WM_TAG_VERSION" val="3.0"/>
  <p:tag name="KSO_WM_DIAGRAM_GROUP_CODE" val="l1-1"/>
  <p:tag name="KSO_WM_UNIT_TYPE" val="l_h_i"/>
  <p:tag name="KSO_WM_UNIT_INDEX" val="1_2_5"/>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solid&quot;:{&quot;brightness&quot;:0.30000001192092896,&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3"/>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i*1_2_3"/>
  <p:tag name="KSO_WM_TEMPLATE_CATEGORY" val="diagram"/>
  <p:tag name="KSO_WM_TEMPLATE_INDEX" val="20234389"/>
  <p:tag name="KSO_WM_UNIT_LAYERLEVEL" val="1_1_1"/>
  <p:tag name="KSO_WM_TAG_VERSION" val="3.0"/>
  <p:tag name="KSO_WM_DIAGRAM_GROUP_CODE" val="l1-1"/>
  <p:tag name="KSO_WM_UNIT_TYPE" val="l_h_i"/>
  <p:tag name="KSO_WM_UNIT_INDEX" val="1_2_3"/>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solid&quot;:{&quot;brightness&quot;:0.3799999952316284,&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38"/>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i*1_2_2"/>
  <p:tag name="KSO_WM_TEMPLATE_CATEGORY" val="diagram"/>
  <p:tag name="KSO_WM_TEMPLATE_INDEX" val="20234389"/>
  <p:tag name="KSO_WM_UNIT_LAYERLEVEL" val="1_1_1"/>
  <p:tag name="KSO_WM_TAG_VERSION" val="3.0"/>
  <p:tag name="KSO_WM_DIAGRAM_GROUP_CODE" val="l1-1"/>
  <p:tag name="KSO_WM_UNIT_TYPE" val="l_h_i"/>
  <p:tag name="KSO_WM_UNIT_INDEX" val="1_2_2"/>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solid&quot;:{&quot;brightness&quot;:0.3799999952316284,&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38"/>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f*1_2_1"/>
  <p:tag name="KSO_WM_TEMPLATE_CATEGORY" val="diagram"/>
  <p:tag name="KSO_WM_TEMPLATE_INDEX" val="20234389"/>
  <p:tag name="KSO_WM_UNIT_LAYERLEVEL" val="1_1_1"/>
  <p:tag name="KSO_WM_TAG_VERSION" val="3.0"/>
  <p:tag name="KSO_WM_UNIT_SUBTYPE" val="a"/>
  <p:tag name="KSO_WM_UNIT_NOCLEAR" val="0"/>
  <p:tag name="KSO_WM_DIAGRAM_GROUP_CODE" val="l1-1"/>
  <p:tag name="KSO_WM_UNIT_TYPE" val="l_h_f"/>
  <p:tag name="KSO_WM_UNIT_INDEX" val="1_2_1"/>
  <p:tag name="KSO_WM_DIAGRAM_VERSION" val="3"/>
  <p:tag name="KSO_WM_DIAGRAM_COLOR_TRICK" val="1"/>
  <p:tag name="KSO_WM_DIAGRAM_COLOR_TEXT_CAN_REMOVE" val="n"/>
  <p:tag name="KSO_WM_UNIT_VALUE" val="16"/>
  <p:tag name="KSO_WM_DIAGRAM_MAX_ITEMCNT" val="5"/>
  <p:tag name="KSO_WM_DIAGRAM_MIN_ITEMCNT" val="3"/>
  <p:tag name="KSO_WM_DIAGRAM_VIRTUALLY_FRAME" val="{&quot;height&quot;:438.4813537597656,&quot;width&quot;:778.09991455078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10;具体文本"/>
  <p:tag name="KSO_WM_UNIT_TEXT_FILL_FORE_SCHEMECOLOR_INDEX" val="1"/>
  <p:tag name="KSO_WM_UNIT_TEXT_FILL_TYPE" val="1"/>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i*1_2_1"/>
  <p:tag name="KSO_WM_TEMPLATE_CATEGORY" val="diagram"/>
  <p:tag name="KSO_WM_TEMPLATE_INDEX" val="20234389"/>
  <p:tag name="KSO_WM_UNIT_LAYERLEVEL" val="1_1_1"/>
  <p:tag name="KSO_WM_TAG_VERSION" val="3.0"/>
  <p:tag name="KSO_WM_DIAGRAM_GROUP_CODE" val="l1-1"/>
  <p:tag name="KSO_WM_UNIT_SUBTYPE" val="d"/>
  <p:tag name="KSO_WM_UNIT_TYPE" val="l_h_i"/>
  <p:tag name="KSO_WM_UNIT_INDEX" val="1_2_1"/>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0000001192092896,&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FILL_FORE_SCHEMECOLOR_INDEX" val="1"/>
  <p:tag name="KSO_WM_UNIT_TEXT_FILL_TYPE" val="1"/>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i*1_1_4"/>
  <p:tag name="KSO_WM_TEMPLATE_CATEGORY" val="diagram"/>
  <p:tag name="KSO_WM_TEMPLATE_INDEX" val="20234389"/>
  <p:tag name="KSO_WM_UNIT_LAYERLEVEL" val="1_1_1"/>
  <p:tag name="KSO_WM_TAG_VERSION" val="3.0"/>
  <p:tag name="KSO_WM_DIAGRAM_GROUP_CODE" val="l1-1"/>
  <p:tag name="KSO_WM_UNIT_TYPE" val="l_h_i"/>
  <p:tag name="KSO_WM_UNIT_INDEX" val="1_1_4"/>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gradient&quot;:[{&quot;brightness&quot;:0,&quot;colorType&quot;:1,&quot;foreColorIndex&quot;:14,&quot;pos&quot;:0,&quot;transparency&quot;:1},{&quot;brightness&quot;:0,&quot;colorType&quot;:1,&quot;foreColorIndex&quot;:16,&quot;pos&quot;:0.18000000715255737,&quot;transparency&quot;:1},{&quot;brightness&quot;:0.800000011920929,&quot;colorType&quot;:1,&quot;foreColorIndex&quot;:5,&quot;pos&quot;:0.4399999976158142,&quot;transparency&quot;:0.8500000238418579},{&quot;brightness&quot;:0,&quot;colorType&quot;:1,&quot;foreColorIndex&quot;:5,&quot;pos&quot;:1,&quot;transparency&quot;:0.4000000059604645}],&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i*1_1_5"/>
  <p:tag name="KSO_WM_TEMPLATE_CATEGORY" val="diagram"/>
  <p:tag name="KSO_WM_TEMPLATE_INDEX" val="20234389"/>
  <p:tag name="KSO_WM_UNIT_LAYERLEVEL" val="1_1_1"/>
  <p:tag name="KSO_WM_TAG_VERSION" val="3.0"/>
  <p:tag name="KSO_WM_DIAGRAM_GROUP_CODE" val="l1-1"/>
  <p:tag name="KSO_WM_UNIT_TYPE" val="l_h_i"/>
  <p:tag name="KSO_WM_UNIT_INDEX" val="1_1_5"/>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solid&quot;:{&quot;brightness&quot;:0.44999998807907104,&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45"/>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i*1_1_3"/>
  <p:tag name="KSO_WM_TEMPLATE_CATEGORY" val="diagram"/>
  <p:tag name="KSO_WM_TEMPLATE_INDEX" val="20234389"/>
  <p:tag name="KSO_WM_UNIT_LAYERLEVEL" val="1_1_1"/>
  <p:tag name="KSO_WM_TAG_VERSION" val="3.0"/>
  <p:tag name="KSO_WM_DIAGRAM_GROUP_CODE" val="l1-1"/>
  <p:tag name="KSO_WM_UNIT_TYPE" val="l_h_i"/>
  <p:tag name="KSO_WM_UNIT_INDEX" val="1_1_3"/>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solid&quot;:{&quot;brightness&quot;:0.52999997138977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53"/>
</p:tagLst>
</file>

<file path=ppt/tags/tag35.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i*1_1_2"/>
  <p:tag name="KSO_WM_TEMPLATE_CATEGORY" val="diagram"/>
  <p:tag name="KSO_WM_TEMPLATE_INDEX" val="20234389"/>
  <p:tag name="KSO_WM_UNIT_LAYERLEVEL" val="1_1_1"/>
  <p:tag name="KSO_WM_TAG_VERSION" val="3.0"/>
  <p:tag name="KSO_WM_DIAGRAM_GROUP_CODE" val="l1-1"/>
  <p:tag name="KSO_WM_UNIT_TYPE" val="l_h_i"/>
  <p:tag name="KSO_WM_UNIT_INDEX" val="1_1_2"/>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solid&quot;:{&quot;brightness&quot;:0.52999997138977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53"/>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f*1_1_1"/>
  <p:tag name="KSO_WM_TEMPLATE_CATEGORY" val="diagram"/>
  <p:tag name="KSO_WM_TEMPLATE_INDEX" val="20234389"/>
  <p:tag name="KSO_WM_UNIT_LAYERLEVEL" val="1_1_1"/>
  <p:tag name="KSO_WM_TAG_VERSION" val="3.0"/>
  <p:tag name="KSO_WM_UNIT_SUBTYPE" val="a"/>
  <p:tag name="KSO_WM_UNIT_NOCLEAR" val="0"/>
  <p:tag name="KSO_WM_UNIT_VALUE" val="16"/>
  <p:tag name="KSO_WM_DIAGRAM_GROUP_CODE" val="l1-1"/>
  <p:tag name="KSO_WM_UNIT_TYPE" val="l_h_f"/>
  <p:tag name="KSO_WM_UNIT_INDEX" val="1_1_1"/>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10;具体文本内容"/>
  <p:tag name="KSO_WM_UNIT_TEXT_FILL_FORE_SCHEMECOLOR_INDEX" val="1"/>
  <p:tag name="KSO_WM_UNIT_TEXT_FILL_TYPE" val="1"/>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i*1_1_1"/>
  <p:tag name="KSO_WM_TEMPLATE_CATEGORY" val="diagram"/>
  <p:tag name="KSO_WM_TEMPLATE_INDEX" val="20234389"/>
  <p:tag name="KSO_WM_UNIT_LAYERLEVEL" val="1_1_1"/>
  <p:tag name="KSO_WM_TAG_VERSION" val="3.0"/>
  <p:tag name="KSO_WM_DIAGRAM_GROUP_CODE" val="l1-1"/>
  <p:tag name="KSO_WM_UNIT_SUBTYPE" val="d"/>
  <p:tag name="KSO_WM_UNIT_TYPE" val="l_h_i"/>
  <p:tag name="KSO_WM_UNIT_INDEX" val="1_1_1"/>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44999998807907104,&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FILL_FORE_SCHEMECOLOR_INDEX" val="1"/>
  <p:tag name="KSO_WM_UNIT_TEXT_FILL_TYPE" val="1"/>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x*1_5_1"/>
  <p:tag name="KSO_WM_TEMPLATE_CATEGORY" val="diagram"/>
  <p:tag name="KSO_WM_TEMPLATE_INDEX" val="20234389"/>
  <p:tag name="KSO_WM_UNIT_LAYERLEVEL" val="1_1_1"/>
  <p:tag name="KSO_WM_TAG_VERSION" val="3.0"/>
  <p:tag name="KSO_WM_UNIT_VALUE" val="189*163"/>
  <p:tag name="KSO_WM_DIAGRAM_GROUP_CODE" val="l1-1"/>
  <p:tag name="KSO_WM_UNIT_TYPE" val="l_h_x"/>
  <p:tag name="KSO_WM_UNIT_INDEX" val="1_5_1"/>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x*1_4_1"/>
  <p:tag name="KSO_WM_TEMPLATE_CATEGORY" val="diagram"/>
  <p:tag name="KSO_WM_TEMPLATE_INDEX" val="20234389"/>
  <p:tag name="KSO_WM_UNIT_LAYERLEVEL" val="1_1_1"/>
  <p:tag name="KSO_WM_TAG_VERSION" val="3.0"/>
  <p:tag name="KSO_WM_UNIT_VALUE" val="189*177"/>
  <p:tag name="KSO_WM_DIAGRAM_GROUP_CODE" val="l1-1"/>
  <p:tag name="KSO_WM_UNIT_TYPE" val="l_h_x"/>
  <p:tag name="KSO_WM_UNIT_INDEX" val="1_4_1"/>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x*1_3_1"/>
  <p:tag name="KSO_WM_TEMPLATE_CATEGORY" val="diagram"/>
  <p:tag name="KSO_WM_TEMPLATE_INDEX" val="20234389"/>
  <p:tag name="KSO_WM_UNIT_LAYERLEVEL" val="1_1_1"/>
  <p:tag name="KSO_WM_TAG_VERSION" val="3.0"/>
  <p:tag name="KSO_WM_UNIT_VALUE" val="189*172"/>
  <p:tag name="KSO_WM_DIAGRAM_GROUP_CODE" val="l1-1"/>
  <p:tag name="KSO_WM_UNIT_TYPE" val="l_h_x"/>
  <p:tag name="KSO_WM_UNIT_INDEX" val="1_3_1"/>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x*1_2_1"/>
  <p:tag name="KSO_WM_TEMPLATE_CATEGORY" val="diagram"/>
  <p:tag name="KSO_WM_TEMPLATE_INDEX" val="20234389"/>
  <p:tag name="KSO_WM_UNIT_LAYERLEVEL" val="1_1_1"/>
  <p:tag name="KSO_WM_TAG_VERSION" val="3.0"/>
  <p:tag name="KSO_WM_UNIT_VALUE" val="189*190"/>
  <p:tag name="KSO_WM_DIAGRAM_GROUP_CODE" val="l1-1"/>
  <p:tag name="KSO_WM_UNIT_TYPE" val="l_h_x"/>
  <p:tag name="KSO_WM_UNIT_INDEX" val="1_2_1"/>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389_3*l_h_x*1_1_1"/>
  <p:tag name="KSO_WM_TEMPLATE_CATEGORY" val="diagram"/>
  <p:tag name="KSO_WM_TEMPLATE_INDEX" val="20234389"/>
  <p:tag name="KSO_WM_UNIT_LAYERLEVEL" val="1_1_1"/>
  <p:tag name="KSO_WM_TAG_VERSION" val="3.0"/>
  <p:tag name="KSO_WM_UNIT_VALUE" val="189*208"/>
  <p:tag name="KSO_WM_DIAGRAM_GROUP_CODE" val="l1-1"/>
  <p:tag name="KSO_WM_UNIT_TYPE" val="l_h_x"/>
  <p:tag name="KSO_WM_UNIT_INDEX" val="1_1_1"/>
  <p:tag name="KSO_WM_DIAGRAM_VERSION" val="3"/>
  <p:tag name="KSO_WM_DIAGRAM_COLOR_TRICK" val="1"/>
  <p:tag name="KSO_WM_DIAGRAM_COLOR_TEXT_CAN_REMOVE" val="n"/>
  <p:tag name="KSO_WM_DIAGRAM_MAX_ITEMCNT" val="5"/>
  <p:tag name="KSO_WM_DIAGRAM_MIN_ITEMCNT" val="3"/>
  <p:tag name="KSO_WM_DIAGRAM_VIRTUALLY_FRAME" val="{&quot;height&quot;:438.4813537597656,&quot;width&quot;:778.099914550781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Lst>
</file>

<file path=ppt/tags/tag358.xml><?xml version="1.0" encoding="utf-8"?>
<p:tagLst xmlns:p="http://schemas.openxmlformats.org/presentationml/2006/main">
  <p:tag name="KSO_WM_SLIDE_ID" val="custom20236796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6796"/>
  <p:tag name="KSO_WM_SLIDE_TYPE" val="text"/>
  <p:tag name="KSO_WM_SLIDE_SUBTYPE" val="pureTxt"/>
  <p:tag name="KSO_WM_SLIDE_SIZE" val="850*457"/>
  <p:tag name="KSO_WM_SLIDE_POSITION" val="54*28"/>
  <p:tag name="KSO_WM_SLIDE_LAYOUT" val="a_f"/>
  <p:tag name="KSO_WM_SLIDE_LAYOUT_CNT" val="1_1"/>
  <p:tag name="KSO_WM_SPECIAL_SOURCE" val="bdnull"/>
  <p:tag name="KSO_WM_DIAGRAM_GROUP_CODE" val="l1-1"/>
  <p:tag name="KSO_WM_SLIDE_DIAGTYPE" val="l"/>
</p:tagLst>
</file>

<file path=ppt/tags/tag359.xml><?xml version="1.0" encoding="utf-8"?>
<p:tagLst xmlns:p="http://schemas.openxmlformats.org/presentationml/2006/main">
  <p:tag name="KSO_WM_UNIT_INDEX" val="1"/>
  <p:tag name="KSO_WM_UNIT_TYPE" val="j"/>
  <p:tag name="KSO_WM_BEAUTIFY_FLAG" val="#wm#"/>
</p:tagLst>
</file>

<file path=ppt/tags/tag36.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0.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6"/>
  <p:tag name="KSO_WM_TEMPLATE_CATEGORY" val="custom"/>
  <p:tag name="KSO_WM_SLIDE_INDEX" val="8"/>
  <p:tag name="KSO_WM_SLIDE_ID" val="custom20236796_8"/>
  <p:tag name="KSO_WM_TEMPLATE_MASTER_TYPE" val="0"/>
  <p:tag name="KSO_WM_SLIDE_LAYOUT" val="a_f"/>
  <p:tag name="KSO_WM_SLIDE_LAYOUT_CNT" val="1_1"/>
  <p:tag name="KSO_WM_SLIDE_SIZE" val="850*457"/>
  <p:tag name="KSO_WM_SLIDE_POSITION" val="54*28"/>
</p:tagLst>
</file>

<file path=ppt/tags/tag361.xml><?xml version="1.0" encoding="utf-8"?>
<p:tagLst xmlns:p="http://schemas.openxmlformats.org/presentationml/2006/main">
  <p:tag name="KSO_WM_UNIT_INDEX" val="1"/>
  <p:tag name="KSO_WM_UNIT_TYPE" val="j"/>
  <p:tag name="KSO_WM_BEAUTIFY_FLAG" val="#wm#"/>
</p:tagLst>
</file>

<file path=ppt/tags/tag362.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6"/>
  <p:tag name="KSO_WM_TEMPLATE_CATEGORY" val="custom"/>
  <p:tag name="KSO_WM_SLIDE_INDEX" val="8"/>
  <p:tag name="KSO_WM_SLIDE_ID" val="custom20236796_8"/>
  <p:tag name="KSO_WM_TEMPLATE_MASTER_TYPE" val="0"/>
  <p:tag name="KSO_WM_SLIDE_LAYOUT" val="a_f"/>
  <p:tag name="KSO_WM_SLIDE_LAYOUT_CNT" val="1_1"/>
  <p:tag name="KSO_WM_SLIDE_SIZE" val="850*457"/>
  <p:tag name="KSO_WM_SLIDE_POSITION" val="54*28"/>
</p:tagLst>
</file>

<file path=ppt/tags/tag363.xml><?xml version="1.0" encoding="utf-8"?>
<p:tagLst xmlns:p="http://schemas.openxmlformats.org/presentationml/2006/main">
  <p:tag name="KSO_WM_UNIT_INDEX" val="1"/>
  <p:tag name="KSO_WM_UNIT_TYPE" val="j"/>
  <p:tag name="KSO_WM_BEAUTIFY_FLAG" val="#wm#"/>
</p:tagLst>
</file>

<file path=ppt/tags/tag364.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6"/>
  <p:tag name="KSO_WM_TEMPLATE_CATEGORY" val="custom"/>
  <p:tag name="KSO_WM_SLIDE_INDEX" val="8"/>
  <p:tag name="KSO_WM_SLIDE_ID" val="custom20236796_8"/>
  <p:tag name="KSO_WM_TEMPLATE_MASTER_TYPE" val="0"/>
  <p:tag name="KSO_WM_SLIDE_LAYOUT" val="a_f"/>
  <p:tag name="KSO_WM_SLIDE_LAYOUT_CNT" val="1_1"/>
  <p:tag name="KSO_WM_SLIDE_SIZE" val="850*457"/>
  <p:tag name="KSO_WM_SLIDE_POSITION" val="54*28"/>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54_11*a*1"/>
  <p:tag name="KSO_WM_TEMPLATE_CATEGORY" val="diagram"/>
  <p:tag name="KSO_WM_TEMPLATE_INDEX" val="20235154"/>
  <p:tag name="KSO_WM_UNIT_LAYERLEVEL" val="1"/>
  <p:tag name="KSO_WM_TAG_VERSION" val="3.0"/>
  <p:tag name="KSO_WM_BEAUTIFY_FLAG" val="#wm#"/>
  <p:tag name="KSO_WM_UNIT_ISCONTENTSTITLE" val="0"/>
  <p:tag name="KSO_WM_UNIT_ISNUMDGMTITLE" val="0"/>
  <p:tag name="KSO_WM_UNIT_NOCLEAR" val="0"/>
  <p:tag name="KSO_WM_DIAGRAM_GROUP_CODE" val="l1-1"/>
  <p:tag name="KSO_WM_UNIT_TYPE" val="a"/>
  <p:tag name="KSO_WM_UNIT_INDEX" val="1"/>
  <p:tag name="KSO_WM_UNIT_TEXT_TYPE" val="1"/>
  <p:tag name="KSO_WM_UNIT_PRESET_TEXT" val="单击此处添加文档标题内容"/>
</p:tagLst>
</file>

<file path=ppt/tags/tag366.xml><?xml version="1.0" encoding="utf-8"?>
<p:tagLst xmlns:p="http://schemas.openxmlformats.org/presentationml/2006/main">
  <p:tag name="KSO_WM_DIAGRAM_VIRTUALLY_FRAME" val="{&quot;height&quot;:388.7625732421875,&quot;width&quot;:850.5999755859375}"/>
  <p:tag name="KSO_WM_UNIT_HIGHLIGHT" val="0"/>
  <p:tag name="KSO_WM_UNIT_COMPATIBLE" val="0"/>
  <p:tag name="KSO_WM_UNIT_DIAGRAM_ISNUMVISUAL" val="0"/>
  <p:tag name="KSO_WM_UNIT_DIAGRAM_ISREFERUNIT" val="0"/>
  <p:tag name="KSO_WM_DIAGRAM_GROUP_CODE" val="l1-1"/>
  <p:tag name="KSO_WM_UNIT_TYPE" val="l_i"/>
  <p:tag name="KSO_WM_UNIT_INDEX" val="1_4"/>
  <p:tag name="KSO_WM_UNIT_ID" val="diagram20235154_1*l_i*1_4"/>
  <p:tag name="KSO_WM_TEMPLATE_CATEGORY" val="diagram"/>
  <p:tag name="KSO_WM_TEMPLATE_INDEX" val="20235154"/>
  <p:tag name="KSO_WM_UNIT_LAYERLEVEL" val="1_1"/>
  <p:tag name="KSO_WM_TAG_VERSION" val="3.0"/>
  <p:tag name="KSO_WM_DIAGRAM_VERSION" val="3"/>
  <p:tag name="KSO_WM_DIAGRAM_COLOR_TRICK" val="1"/>
  <p:tag name="KSO_WM_DIAGRAM_COLOR_TEXT_CAN_REMOVE" val="n"/>
  <p:tag name="KSO_WM_DIAGRAM_MAX_ITEMCNT" val="12"/>
  <p:tag name="KSO_WM_DIAGRAM_MIN_ITEMCNT" val="2"/>
  <p:tag name="KSO_WM_DIAGRAM_COLOR_MATCH_VALUE" val="{&quot;shape&quot;:{&quot;fill&quot;:{&quot;solid&quot;:{&quot;brightness&quot;:0.6000000238418579,&quot;colorType&quot;:1,&quot;foreColorIndex&quot;:5,&quot;transparency&quot;:0.8999999761581421},&quot;type&quot;:1},&quot;glow&quot;:{&quot;colorType&quot;:0},&quot;line&quot;:{&quot;solidLine&quot;:{&quot;brightness&quot;:0,&quot;colorType&quot;:1,&quot;foreColorIndex&quot;:5,&quot;transparency&quot;:0.5},&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6"/>
  <p:tag name="KSO_WM_UNIT_LINE_FORE_SCHEMECOLOR_INDEX" val="5"/>
  <p:tag name="KSO_WM_UNIT_TEXT_FILL_FORE_SCHEMECOLOR_INDEX" val="1"/>
  <p:tag name="KSO_WM_UNIT_TEXT_FILL_TYPE" val="1"/>
</p:tagLst>
</file>

<file path=ppt/tags/tag367.xml><?xml version="1.0" encoding="utf-8"?>
<p:tagLst xmlns:p="http://schemas.openxmlformats.org/presentationml/2006/main">
  <p:tag name="KSO_WM_DIAGRAM_VIRTUALLY_FRAME" val="{&quot;height&quot;:388.7625732421875,&quot;width&quot;:850.5999755859375}"/>
  <p:tag name="KSO_WM_UNIT_HIGHLIGHT" val="0"/>
  <p:tag name="KSO_WM_UNIT_COMPATIBLE" val="0"/>
  <p:tag name="KSO_WM_UNIT_DIAGRAM_ISNUMVISUAL" val="0"/>
  <p:tag name="KSO_WM_UNIT_DIAGRAM_ISREFERUNIT" val="0"/>
  <p:tag name="KSO_WM_DIAGRAM_GROUP_CODE" val="l1-1"/>
  <p:tag name="KSO_WM_UNIT_TYPE" val="l_i"/>
  <p:tag name="KSO_WM_UNIT_INDEX" val="1_3"/>
  <p:tag name="KSO_WM_UNIT_ID" val="diagram20235154_1*l_i*1_3"/>
  <p:tag name="KSO_WM_TEMPLATE_CATEGORY" val="diagram"/>
  <p:tag name="KSO_WM_TEMPLATE_INDEX" val="20235154"/>
  <p:tag name="KSO_WM_UNIT_LAYERLEVEL" val="1_1"/>
  <p:tag name="KSO_WM_TAG_VERSION" val="3.0"/>
  <p:tag name="KSO_WM_DIAGRAM_VERSION" val="3"/>
  <p:tag name="KSO_WM_DIAGRAM_COLOR_TRICK" val="1"/>
  <p:tag name="KSO_WM_DIAGRAM_COLOR_TEXT_CAN_REMOVE" val="n"/>
  <p:tag name="KSO_WM_DIAGRAM_MAX_ITEMCNT" val="12"/>
  <p:tag name="KSO_WM_DIAGRAM_MIN_ITEMCNT" val="2"/>
  <p:tag name="KSO_WM_DIAGRAM_COLOR_MATCH_VALUE" val="{&quot;shape&quot;:{&quot;fill&quot;:{&quot;gradient&quot;:[{&quot;brightness&quot;:-0.5,&quot;colorType&quot;:1,&quot;foreColorIndex&quot;:5,&quot;pos&quot;:0,&quot;transparency&quot;:0.6800000071525574},{&quot;brightness&quot;:-0.5,&quot;colorType&quot;:1,&quot;foreColorIndex&quot;:5,&quot;pos&quot;:0.8299999833106995,&quot;transparency&quot;: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Lst>
</file>

<file path=ppt/tags/tag368.xml><?xml version="1.0" encoding="utf-8"?>
<p:tagLst xmlns:p="http://schemas.openxmlformats.org/presentationml/2006/main">
  <p:tag name="KSO_WM_DIAGRAM_VIRTUALLY_FRAME" val="{&quot;height&quot;:388.7625732421875,&quot;width&quot;:850.5999755859375}"/>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235154_1*l_i*1_2"/>
  <p:tag name="KSO_WM_TEMPLATE_CATEGORY" val="diagram"/>
  <p:tag name="KSO_WM_TEMPLATE_INDEX" val="20235154"/>
  <p:tag name="KSO_WM_UNIT_LAYERLEVEL" val="1_1"/>
  <p:tag name="KSO_WM_TAG_VERSION" val="3.0"/>
  <p:tag name="KSO_WM_DIAGRAM_VERSION" val="3"/>
  <p:tag name="KSO_WM_DIAGRAM_COLOR_TRICK" val="1"/>
  <p:tag name="KSO_WM_DIAGRAM_COLOR_TEXT_CAN_REMOVE" val="n"/>
  <p:tag name="KSO_WM_DIAGRAM_MAX_ITEMCNT" val="12"/>
  <p:tag name="KSO_WM_DIAGRAM_MIN_ITEMCNT" val="2"/>
  <p:tag name="KSO_WM_DIAGRAM_COLOR_MATCH_VALUE" val="{&quot;shape&quot;:{&quot;fill&quot;:{&quot;solid&quot;:{&quot;brightness&quot;:0,&quot;colorType&quot;:1,&quot;foreColorIndex&quot;:5,&quot;transparency&quot;:0.469999998807907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Lst>
</file>

<file path=ppt/tags/tag369.xml><?xml version="1.0" encoding="utf-8"?>
<p:tagLst xmlns:p="http://schemas.openxmlformats.org/presentationml/2006/main">
  <p:tag name="KSO_WM_DIAGRAM_VIRTUALLY_FRAME" val="{&quot;height&quot;:388.7625732421875,&quot;width&quot;:850.5999755859375}"/>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235154_1*l_i*1_1"/>
  <p:tag name="KSO_WM_TEMPLATE_CATEGORY" val="diagram"/>
  <p:tag name="KSO_WM_TEMPLATE_INDEX" val="20235154"/>
  <p:tag name="KSO_WM_UNIT_LAYERLEVEL" val="1_1"/>
  <p:tag name="KSO_WM_TAG_VERSION" val="3.0"/>
  <p:tag name="KSO_WM_DIAGRAM_VERSION" val="3"/>
  <p:tag name="KSO_WM_DIAGRAM_COLOR_TRICK" val="1"/>
  <p:tag name="KSO_WM_DIAGRAM_COLOR_TEXT_CAN_REMOVE" val="n"/>
  <p:tag name="KSO_WM_DIAGRAM_MAX_ITEMCNT" val="12"/>
  <p:tag name="KSO_WM_DIAGRAM_MIN_ITEMCNT" val="2"/>
  <p:tag name="KSO_WM_DIAGRAM_COLOR_MATCH_VALUE" val="{&quot;shape&quot;:{&quot;fill&quot;:{&quot;solid&quot;:{&quot;brightness&quot;:0.6000000238418579,&quot;colorType&quot;:1,&quot;foreColorIndex&quot;:5,&quot;transparency&quot;:0.8999999761581421},&quot;type&quot;:1},&quot;glow&quot;:{&quot;colorType&quot;:0},&quot;line&quot;:{&quot;solidLine&quot;:{&quot;brightness&quot;:0,&quot;colorType&quot;:1,&quot;foreColorIndex&quot;:5,&quot;transparency&quot;:0.5},&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6"/>
  <p:tag name="KSO_WM_UNIT_LINE_FORE_SCHEMECOLOR_INDEX" val="5"/>
</p:tagLst>
</file>

<file path=ppt/tags/tag37.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0.xml><?xml version="1.0" encoding="utf-8"?>
<p:tagLst xmlns:p="http://schemas.openxmlformats.org/presentationml/2006/main">
  <p:tag name="KSO_WM_DIAGRAM_VIRTUALLY_FRAME" val="{&quot;height&quot;:388.7625732421875,&quot;width&quot;:850.5999755859375}"/>
  <p:tag name="KSO_WM_UNIT_SUBTYPE" val="a"/>
  <p:tag name="KSO_WM_UNIT_TEXT_LAYER_COUNT" val="1"/>
  <p:tag name="KSO_WM_UNIT_NOCLEAR" val="0"/>
  <p:tag name="KSO_WM_UNIT_VALUE" val="136"/>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5154_1*l_h_f*1_1_1"/>
  <p:tag name="KSO_WM_TEMPLATE_CATEGORY" val="diagram"/>
  <p:tag name="KSO_WM_TEMPLATE_INDEX" val="20235154"/>
  <p:tag name="KSO_WM_UNIT_LAYERLEVEL" val="1_1_1"/>
  <p:tag name="KSO_WM_TAG_VERSION" val="3.0"/>
  <p:tag name="KSO_WM_DIAGRAM_VERSION" val="3"/>
  <p:tag name="KSO_WM_DIAGRAM_COLOR_TRICK" val="1"/>
  <p:tag name="KSO_WM_DIAGRAM_COLOR_TEXT_CAN_REMOVE" val="n"/>
  <p:tag name="KSO_WM_UNIT_TEXT_TYPE" val="1"/>
  <p:tag name="KSO_WM_DIAGRAM_MAX_ITEMCNT" val="12"/>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PRESET_TEXT" val="单击此处输入智能图形项正文，文字是您思想的提炼，请尽量言简意赅的阐述观点。单击此处输入智能图形项正文，文字是您思想的提炼，请尽量言简意赅的阐述观点。单击此处输入智能图形项正文，文字是您思想的提炼，请尽量言简意赅的阐述观点。"/>
  <p:tag name="KSO_WM_UNIT_TEXT_FILL_FORE_SCHEMECOLOR_INDEX" val="1"/>
  <p:tag name="KSO_WM_UNIT_TEXT_FILL_TYPE" val="1"/>
</p:tagLst>
</file>

<file path=ppt/tags/tag371.xml><?xml version="1.0" encoding="utf-8"?>
<p:tagLst xmlns:p="http://schemas.openxmlformats.org/presentationml/2006/main">
  <p:tag name="KSO_WM_DIAGRAM_VIRTUALLY_FRAME" val="{&quot;height&quot;:388.7625732421875,&quot;width&quot;:850.5999755859375}"/>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5154_1*l_h_i*1_1_1"/>
  <p:tag name="KSO_WM_TEMPLATE_CATEGORY" val="diagram"/>
  <p:tag name="KSO_WM_TEMPLATE_INDEX" val="20235154"/>
  <p:tag name="KSO_WM_UNIT_LAYERLEVEL" val="1_1_1"/>
  <p:tag name="KSO_WM_TAG_VERSION" val="3.0"/>
  <p:tag name="KSO_WM_DIAGRAM_VERSION" val="3"/>
  <p:tag name="KSO_WM_DIAGRAM_COLOR_TRICK" val="1"/>
  <p:tag name="KSO_WM_DIAGRAM_COLOR_TEXT_CAN_REMOVE" val="n"/>
  <p:tag name="KSO_WM_DIAGRAM_MAX_ITEMCNT" val="12"/>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1,&quot;foreColorIndex&quot;:5,&quot;pos&quot;:0,&quot;transparency&quot;:0.5},{&quot;brightness&quot;:0,&quot;colorType&quot;:1,&quot;foreColorIndex&quot;:5,&quot;pos&quot;:0.9399999976158142,&quot;transparency&quot;:0.5}],&quot;type&quot;:3},&quot;glow&quot;:{&quot;colorType&quot;:0},&quot;line&quot;:{&quot;type&quot;:0},&quot;shadow&quot;:{&quot;colorType&quot;:0},&quot;threeD&quot;:{&quot;curvedSurface&quot;:{&quot;brightness&quot;:0,&quot;colorType&quot;:2,&quot;rgb&quot;:&quot;#000000&quot;},&quot;depth&quot;:{&quot;colorType&quot;:0}}}}"/>
  <p:tag name="KSO_WM_BEAUTIFY_FLAG" val="#wm#"/>
  <p:tag name="KSO_WM_UNIT_TEXT_FILL_FORE_SCHEMECOLOR_INDEX" val="3"/>
  <p:tag name="KSO_WM_UNIT_TEXT_FILL_TYPE" val="3"/>
</p:tagLst>
</file>

<file path=ppt/tags/tag372.xml><?xml version="1.0" encoding="utf-8"?>
<p:tagLst xmlns:p="http://schemas.openxmlformats.org/presentationml/2006/main">
  <p:tag name="KSO_WM_DIAGRAM_VIRTUALLY_FRAME" val="{&quot;height&quot;:388.7625732421875,&quot;width&quot;:850.5999755859375}"/>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5154_1*l_h_f*1_2_1"/>
  <p:tag name="KSO_WM_TEMPLATE_CATEGORY" val="diagram"/>
  <p:tag name="KSO_WM_TEMPLATE_INDEX" val="20235154"/>
  <p:tag name="KSO_WM_UNIT_LAYERLEVEL" val="1_1_1"/>
  <p:tag name="KSO_WM_TAG_VERSION" val="3.0"/>
  <p:tag name="KSO_WM_UNIT_VALUE" val="136"/>
  <p:tag name="KSO_WM_DIAGRAM_VERSION" val="3"/>
  <p:tag name="KSO_WM_DIAGRAM_COLOR_TRICK" val="1"/>
  <p:tag name="KSO_WM_DIAGRAM_COLOR_TEXT_CAN_REMOVE" val="n"/>
  <p:tag name="KSO_WM_UNIT_TEXT_TYPE" val="1"/>
  <p:tag name="KSO_WM_DIAGRAM_MAX_ITEMCNT" val="12"/>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PRESET_TEXT" val="单击此处输入智能图形项正文，文字是您思想的提炼，请尽量言简意赅的阐述观点单击此处输入智能图形项正文，文字是您思想的提炼，请尽量言简意赅的阐述观点。单击此处输入智能图形项正文，文字是您思想的提炼，请尽量言简意赅的阐述观点。"/>
  <p:tag name="KSO_WM_UNIT_TEXT_FILL_FORE_SCHEMECOLOR_INDEX" val="1"/>
  <p:tag name="KSO_WM_UNIT_TEXT_FILL_TYPE" val="1"/>
</p:tagLst>
</file>

<file path=ppt/tags/tag373.xml><?xml version="1.0" encoding="utf-8"?>
<p:tagLst xmlns:p="http://schemas.openxmlformats.org/presentationml/2006/main">
  <p:tag name="KSO_WM_DIAGRAM_VIRTUALLY_FRAME" val="{&quot;height&quot;:388.7625732421875,&quot;width&quot;:850.5999755859375}"/>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5154_1*l_h_i*1_2_1"/>
  <p:tag name="KSO_WM_TEMPLATE_CATEGORY" val="diagram"/>
  <p:tag name="KSO_WM_TEMPLATE_INDEX" val="20235154"/>
  <p:tag name="KSO_WM_UNIT_LAYERLEVEL" val="1_1_1"/>
  <p:tag name="KSO_WM_TAG_VERSION" val="3.0"/>
  <p:tag name="KSO_WM_DIAGRAM_VERSION" val="3"/>
  <p:tag name="KSO_WM_DIAGRAM_COLOR_TRICK" val="1"/>
  <p:tag name="KSO_WM_DIAGRAM_COLOR_TEXT_CAN_REMOVE" val="n"/>
  <p:tag name="KSO_WM_DIAGRAM_MAX_ITEMCNT" val="12"/>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1,&quot;foreColorIndex&quot;:5,&quot;pos&quot;:0,&quot;transparency&quot;:0.5},{&quot;brightness&quot;:0,&quot;colorType&quot;:1,&quot;foreColorIndex&quot;:5,&quot;pos&quot;:0.9399999976158142,&quot;transparency&quot;:0.5}],&quot;type&quot;:3},&quot;glow&quot;:{&quot;colorType&quot;:0},&quot;line&quot;:{&quot;type&quot;:0},&quot;shadow&quot;:{&quot;colorType&quot;:0},&quot;threeD&quot;:{&quot;curvedSurface&quot;:{&quot;brightness&quot;:0,&quot;colorType&quot;:2,&quot;rgb&quot;:&quot;#000000&quot;},&quot;depth&quot;:{&quot;colorType&quot;:0}}}}"/>
  <p:tag name="KSO_WM_BEAUTIFY_FLAG" val="#wm#"/>
  <p:tag name="KSO_WM_UNIT_TEXT_FILL_FORE_SCHEMECOLOR_INDEX" val="3"/>
  <p:tag name="KSO_WM_UNIT_TEXT_FILL_TYPE" val="3"/>
</p:tagLst>
</file>

<file path=ppt/tags/tag374.xml><?xml version="1.0" encoding="utf-8"?>
<p:tagLst xmlns:p="http://schemas.openxmlformats.org/presentationml/2006/main">
  <p:tag name="KSO_WM_SLIDE_ID" val="diagram20235154_11"/>
  <p:tag name="KSO_WM_TEMPLATE_SUBCATEGORY" val="0"/>
  <p:tag name="KSO_WM_TEMPLATE_MASTER_TYPE" val="0"/>
  <p:tag name="KSO_WM_TEMPLATE_COLOR_TYPE" val="0"/>
  <p:tag name="KSO_WM_SLIDE_ITEM_CNT" val="12"/>
  <p:tag name="KSO_WM_SLIDE_INDEX" val="11"/>
  <p:tag name="KSO_WM_TAG_VERSION" val="3.0"/>
  <p:tag name="KSO_WM_BEAUTIFY_FLAG" val="#wm#"/>
  <p:tag name="KSO_WM_TEMPLATE_CATEGORY" val="diagram"/>
  <p:tag name="KSO_WM_TEMPLATE_INDEX" val="20235154"/>
  <p:tag name="KSO_WM_SLIDE_TYPE" val="text"/>
  <p:tag name="KSO_WM_SLIDE_SUBTYPE" val="diag"/>
  <p:tag name="KSO_WM_SLIDE_SIZE" val="793.5*459.361"/>
  <p:tag name="KSO_WM_SLIDE_POSITION" val="82.45*69.725"/>
  <p:tag name="KSO_WM_SLIDE_LAYOUT" val="a_l"/>
  <p:tag name="KSO_WM_SLIDE_LAYOUT_CNT" val="1_1"/>
  <p:tag name="KSO_WM_SPECIAL_SOURCE" val="bdnull"/>
  <p:tag name="KSO_WM_DIAGRAM_GROUP_CODE" val="l1-1"/>
  <p:tag name="KSO_WM_SLIDE_DIAGTYPE" val="l"/>
</p:tagLst>
</file>

<file path=ppt/tags/tag38.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xml><?xml version="1.0" encoding="utf-8"?>
<p:tagLst xmlns:p="http://schemas.openxmlformats.org/presentationml/2006/main">
  <p:tag name="KSO_WM_UNIT_TYPE" val="i"/>
  <p:tag name="KSO_WM_UNIT_INDEX" val="5"/>
  <p:tag name="KSO_WM_BEAUTIFY_FLAG" val="#wm#"/>
  <p:tag name="KSO_WM_TAG_VERSION" val="3.0"/>
  <p:tag name="KSO_WM_UNIT_ID" val="_1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2.xml><?xml version="1.0" encoding="utf-8"?>
<p:tagLst xmlns:p="http://schemas.openxmlformats.org/presentationml/2006/main">
  <p:tag name="KSO_WM_UNIT_TYPE" val="i"/>
  <p:tag name="KSO_WM_UNIT_INDEX" val="6"/>
  <p:tag name="KSO_WM_BEAUTIFY_FLAG" val="#wm#"/>
  <p:tag name="KSO_WM_TAG_VERSION" val="3.0"/>
  <p:tag name="KSO_WM_UNIT_ID" val="_1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3.xml><?xml version="1.0" encoding="utf-8"?>
<p:tagLst xmlns:p="http://schemas.openxmlformats.org/presentationml/2006/main">
  <p:tag name="KSO_WM_UNIT_TYPE" val="i"/>
  <p:tag name="KSO_WM_UNIT_INDEX" val="2"/>
  <p:tag name="KSO_WM_BEAUTIFY_FLAG" val="#wm#"/>
  <p:tag name="KSO_WM_TAG_VERSION" val="3.0"/>
  <p:tag name="KSO_WM_UNIT_ID" val="_1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4.xml><?xml version="1.0" encoding="utf-8"?>
<p:tagLst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5.xml><?xml version="1.0" encoding="utf-8"?>
<p:tagLst xmlns:p="http://schemas.openxmlformats.org/presentationml/2006/main">
  <p:tag name="KSO_WM_UNIT_TYPE" val="i"/>
  <p:tag name="KSO_WM_UNIT_INDEX" val="4"/>
  <p:tag name="KSO_WM_BEAUTIFY_FLAG" val="#wm#"/>
  <p:tag name="KSO_WM_TAG_VERSION" val="3.0"/>
  <p:tag name="KSO_WM_UNIT_ID" val="_1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6.xml><?xml version="1.0" encoding="utf-8"?>
<p:tagLst xmlns:p="http://schemas.openxmlformats.org/presentationml/2006/main">
  <p:tag name="KSO_WM_UNIT_TYPE" val="i"/>
  <p:tag name="KSO_WM_UNIT_INDEX" val="9"/>
  <p:tag name="KSO_WM_BEAUTIFY_FLAG" val="#wm#"/>
  <p:tag name="KSO_WM_TAG_VERSION" val="3.0"/>
  <p:tag name="KSO_WM_UNIT_ID" val="_1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7.xml><?xml version="1.0" encoding="utf-8"?>
<p:tagLst xmlns:p="http://schemas.openxmlformats.org/presentationml/2006/main">
  <p:tag name="KSO_WM_UNIT_TYPE" val="i"/>
  <p:tag name="KSO_WM_UNIT_INDEX" val="7"/>
  <p:tag name="KSO_WM_BEAUTIFY_FLAG" val="#wm#"/>
  <p:tag name="KSO_WM_TAG_VERSION" val="3.0"/>
  <p:tag name="KSO_WM_UNIT_ID" val="_1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8.xml><?xml version="1.0" encoding="utf-8"?>
<p:tagLst xmlns:p="http://schemas.openxmlformats.org/presentationml/2006/main">
  <p:tag name="KSO_WM_UNIT_TYPE" val="i"/>
  <p:tag name="KSO_WM_UNIT_INDEX" val="8"/>
  <p:tag name="KSO_WM_BEAUTIFY_FLAG" val="#wm#"/>
  <p:tag name="KSO_WM_TAG_VERSION" val="3.0"/>
  <p:tag name="KSO_WM_UNIT_ID" val="_1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9.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1.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2.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3.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4.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5.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6723"/>
</p:tagLst>
</file>

<file path=ppt/tags/tag56.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CATEGORY" val="custom"/>
  <p:tag name="KSO_WM_TEMPLATE_INDEX" val="20236723"/>
</p:tagLst>
</file>

<file path=ppt/tags/tag57.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8.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9.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0.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6723"/>
  <p:tag name="KSO_WM_TEMPLATE_CATEGORY" val="custom"/>
  <p:tag name="KSO_WM_TEMPLATE_MASTER_TYPE" val="0"/>
</p:tagLst>
</file>

<file path=ppt/tags/tag61.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2.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3.xml><?xml version="1.0" encoding="utf-8"?>
<p:tagLst xmlns:p="http://schemas.openxmlformats.org/presentationml/2006/main">
  <p:tag name="KSO_WM_UNIT_TYPE" val="i"/>
  <p:tag name="KSO_WM_UNIT_INDEX" val="21"/>
  <p:tag name="KSO_WM_BEAUTIFY_FLAG" val="#wm#"/>
  <p:tag name="KSO_WM_TAG_VERSION" val="3.0"/>
  <p:tag name="KSO_WM_UNIT_ID" val="_1*i*2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4.xml><?xml version="1.0" encoding="utf-8"?>
<p:tagLst xmlns:p="http://schemas.openxmlformats.org/presentationml/2006/main">
  <p:tag name="KSO_WM_UNIT_TYPE" val="i"/>
  <p:tag name="KSO_WM_UNIT_INDEX" val="14"/>
  <p:tag name="KSO_WM_BEAUTIFY_FLAG" val="#wm#"/>
  <p:tag name="KSO_WM_TAG_VERSION" val="3.0"/>
  <p:tag name="KSO_WM_UNIT_ID" val="_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5.xml><?xml version="1.0" encoding="utf-8"?>
<p:tagLst xmlns:p="http://schemas.openxmlformats.org/presentationml/2006/main">
  <p:tag name="KSO_WM_UNIT_TYPE" val="i"/>
  <p:tag name="KSO_WM_UNIT_INDEX" val="10"/>
  <p:tag name="KSO_WM_BEAUTIFY_FLAG" val="#wm#"/>
  <p:tag name="KSO_WM_TAG_VERSION" val="3.0"/>
  <p:tag name="KSO_WM_UNIT_ID" val="_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6.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7.xml><?xml version="1.0" encoding="utf-8"?>
<p:tagLst xmlns:p="http://schemas.openxmlformats.org/presentationml/2006/main">
  <p:tag name="KSO_WM_UNIT_TYPE" val="i"/>
  <p:tag name="KSO_WM_UNIT_INDEX" val="17"/>
  <p:tag name="KSO_WM_BEAUTIFY_FLAG" val="#wm#"/>
  <p:tag name="KSO_WM_TAG_VERSION" val="3.0"/>
  <p:tag name="KSO_WM_UNIT_ID" val="_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8.xml><?xml version="1.0" encoding="utf-8"?>
<p:tagLst xmlns:p="http://schemas.openxmlformats.org/presentationml/2006/main">
  <p:tag name="KSO_WM_UNIT_TYPE" val="i"/>
  <p:tag name="KSO_WM_UNIT_INDEX" val="15"/>
  <p:tag name="KSO_WM_BEAUTIFY_FLAG" val="#wm#"/>
  <p:tag name="KSO_WM_TAG_VERSION" val="3.0"/>
  <p:tag name="KSO_WM_UNIT_ID" val="_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9.xml><?xml version="1.0" encoding="utf-8"?>
<p:tagLst xmlns:p="http://schemas.openxmlformats.org/presentationml/2006/main">
  <p:tag name="KSO_WM_UNIT_TYPE" val="i"/>
  <p:tag name="KSO_WM_UNIT_INDEX" val="16"/>
  <p:tag name="KSO_WM_BEAUTIFY_FLAG" val="#wm#"/>
  <p:tag name="KSO_WM_TAG_VERSION" val="3.0"/>
  <p:tag name="KSO_WM_UNIT_ID" val="_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0.xml><?xml version="1.0" encoding="utf-8"?>
<p:tagLst xmlns:p="http://schemas.openxmlformats.org/presentationml/2006/main">
  <p:tag name="KSO_WM_UNIT_TYPE" val="i"/>
  <p:tag name="KSO_WM_UNIT_INDEX" val="18"/>
  <p:tag name="KSO_WM_BEAUTIFY_FLAG" val="#wm#"/>
  <p:tag name="KSO_WM_TAG_VERSION" val="3.0"/>
  <p:tag name="KSO_WM_UNIT_ID" val="_1*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1.xml><?xml version="1.0" encoding="utf-8"?>
<p:tagLst xmlns:p="http://schemas.openxmlformats.org/presentationml/2006/main">
  <p:tag name="KSO_WM_UNIT_TYPE" val="i"/>
  <p:tag name="KSO_WM_UNIT_INDEX" val="19"/>
  <p:tag name="KSO_WM_BEAUTIFY_FLAG" val="#wm#"/>
  <p:tag name="KSO_WM_TAG_VERSION" val="3.0"/>
  <p:tag name="KSO_WM_UNIT_ID" val="_1*i*1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2.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3.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4.xml><?xml version="1.0" encoding="utf-8"?>
<p:tagLst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5.xml><?xml version="1.0" encoding="utf-8"?>
<p:tagLst xmlns:p="http://schemas.openxmlformats.org/presentationml/2006/main">
  <p:tag name="KSO_WM_UNIT_TYPE" val="i"/>
  <p:tag name="KSO_WM_UNIT_INDEX" val="7"/>
  <p:tag name="KSO_WM_BEAUTIFY_FLAG" val="#wm#"/>
  <p:tag name="KSO_WM_TAG_VERSION" val="3.0"/>
  <p:tag name="KSO_WM_UNIT_ID" val="_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6.xml><?xml version="1.0" encoding="utf-8"?>
<p:tagLst xmlns:p="http://schemas.openxmlformats.org/presentationml/2006/main">
  <p:tag name="KSO_WM_UNIT_TYPE" val="i"/>
  <p:tag name="KSO_WM_UNIT_INDEX" val="9"/>
  <p:tag name="KSO_WM_BEAUTIFY_FLAG" val="#wm#"/>
  <p:tag name="KSO_WM_TAG_VERSION" val="3.0"/>
  <p:tag name="KSO_WM_UNIT_ID" val="_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7.xml><?xml version="1.0" encoding="utf-8"?>
<p:tagLst xmlns:p="http://schemas.openxmlformats.org/presentationml/2006/main">
  <p:tag name="KSO_WM_UNIT_TYPE" val="i"/>
  <p:tag name="KSO_WM_UNIT_INDEX" val="8"/>
  <p:tag name="KSO_WM_BEAUTIFY_FLAG" val="#wm#"/>
  <p:tag name="KSO_WM_TAG_VERSION" val="3.0"/>
  <p:tag name="KSO_WM_UNIT_ID" val="_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8.xml><?xml version="1.0" encoding="utf-8"?>
<p:tagLst xmlns:p="http://schemas.openxmlformats.org/presentationml/2006/main">
  <p:tag name="KSO_WM_UNIT_TYPE" val="i"/>
  <p:tag name="KSO_WM_UNIT_INDEX" val="11"/>
  <p:tag name="KSO_WM_BEAUTIFY_FLAG" val="#wm#"/>
  <p:tag name="KSO_WM_TAG_VERSION" val="3.0"/>
  <p:tag name="KSO_WM_UNIT_ID" val="_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9.xml><?xml version="1.0" encoding="utf-8"?>
<p:tagLst xmlns:p="http://schemas.openxmlformats.org/presentationml/2006/main">
  <p:tag name="KSO_WM_UNIT_TYPE" val="i"/>
  <p:tag name="KSO_WM_UNIT_INDEX" val="12"/>
  <p:tag name="KSO_WM_BEAUTIFY_FLAG" val="#wm#"/>
  <p:tag name="KSO_WM_TAG_VERSION" val="3.0"/>
  <p:tag name="KSO_WM_UNIT_ID" val="_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xml><?xml version="1.0" encoding="utf-8"?>
<p:tagLst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0.xml><?xml version="1.0" encoding="utf-8"?>
<p:tagLst xmlns:p="http://schemas.openxmlformats.org/presentationml/2006/main">
  <p:tag name="KSO_WM_UNIT_TYPE" val="i"/>
  <p:tag name="KSO_WM_UNIT_INDEX" val="13"/>
  <p:tag name="KSO_WM_BEAUTIFY_FLAG" val="#wm#"/>
  <p:tag name="KSO_WM_TAG_VERSION" val="3.0"/>
  <p:tag name="KSO_WM_UNIT_ID" val="_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1.xml><?xml version="1.0" encoding="utf-8"?>
<p:tagLst xmlns:p="http://schemas.openxmlformats.org/presentationml/2006/main">
  <p:tag name="KSO_WM_UNIT_TYPE" val="i"/>
  <p:tag name="KSO_WM_UNIT_INDEX" val="20"/>
  <p:tag name="KSO_WM_BEAUTIFY_FLAG" val="#wm#"/>
  <p:tag name="KSO_WM_TAG_VERSION" val="3.0"/>
  <p:tag name="KSO_WM_UNIT_ID" val="_1*i*2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2.xml><?xml version="1.0" encoding="utf-8"?>
<p:tagLst xmlns:p="http://schemas.openxmlformats.org/presentationml/2006/main">
  <p:tag name="KSO_WM_UNIT_TYPE" val="i"/>
  <p:tag name="KSO_WM_UNIT_INDEX" val="22"/>
  <p:tag name="KSO_WM_BEAUTIFY_FLAG" val="#wm#"/>
  <p:tag name="KSO_WM_TAG_VERSION" val="3.0"/>
  <p:tag name="KSO_WM_UNIT_ID" val="_1*i*2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3.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4.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5.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6.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7.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8.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9.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0.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1.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2.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3.xml><?xml version="1.0" encoding="utf-8"?>
<p:tagLst xmlns:p="http://schemas.openxmlformats.org/presentationml/2006/main">
  <p:tag name="KSO_WM_UNIT_TYPE" val="i"/>
  <p:tag name="KSO_WM_UNIT_INDEX" val="22"/>
  <p:tag name="KSO_WM_BEAUTIFY_FLAG" val="#wm#"/>
  <p:tag name="KSO_WM_TAG_VERSION" val="3.0"/>
  <p:tag name="KSO_WM_UNIT_ID" val="_4*i*2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4.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5.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6.xml><?xml version="1.0" encoding="utf-8"?>
<p:tagLst xmlns:p="http://schemas.openxmlformats.org/presentationml/2006/main">
  <p:tag name="KSO_WM_UNIT_TYPE" val="i"/>
  <p:tag name="KSO_WM_UNIT_INDEX" val="14"/>
  <p:tag name="KSO_WM_BEAUTIFY_FLAG" val="#wm#"/>
  <p:tag name="KSO_WM_TAG_VERSION" val="3.0"/>
  <p:tag name="KSO_WM_UNIT_ID" val="_4*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7.xml><?xml version="1.0" encoding="utf-8"?>
<p:tagLst xmlns:p="http://schemas.openxmlformats.org/presentationml/2006/main">
  <p:tag name="KSO_WM_UNIT_TYPE" val="i"/>
  <p:tag name="KSO_WM_UNIT_INDEX" val="23"/>
  <p:tag name="KSO_WM_BEAUTIFY_FLAG" val="#wm#"/>
  <p:tag name="KSO_WM_TAG_VERSION" val="3.0"/>
  <p:tag name="KSO_WM_UNIT_ID" val="_4*i*2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8.xml><?xml version="1.0" encoding="utf-8"?>
<p:tagLst xmlns:p="http://schemas.openxmlformats.org/presentationml/2006/main">
  <p:tag name="KSO_WM_UNIT_TYPE" val="i"/>
  <p:tag name="KSO_WM_UNIT_INDEX" val="24"/>
  <p:tag name="KSO_WM_BEAUTIFY_FLAG" val="#wm#"/>
  <p:tag name="KSO_WM_TAG_VERSION" val="3.0"/>
  <p:tag name="KSO_WM_UNIT_ID" val="_4*i*2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9.xml><?xml version="1.0" encoding="utf-8"?>
<p:tagLst xmlns:p="http://schemas.openxmlformats.org/presentationml/2006/main">
  <p:tag name="KSO_WM_UNIT_TYPE" val="i"/>
  <p:tag name="KSO_WM_UNIT_INDEX" val="12"/>
  <p:tag name="KSO_WM_BEAUTIFY_FLAG" val="#wm#"/>
  <p:tag name="KSO_WM_TAG_VERSION" val="3.0"/>
  <p:tag name="KSO_WM_UNIT_ID" val="_4*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凸显">
  <a:themeElements>
    <a:clrScheme name="凸显">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磨砂玻璃">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0000000000000511-2">
      <a:dk1>
        <a:srgbClr val="333333"/>
      </a:dk1>
      <a:lt1>
        <a:srgbClr val="FFFFFF"/>
      </a:lt1>
      <a:dk2>
        <a:srgbClr val="282828"/>
      </a:dk2>
      <a:lt2>
        <a:srgbClr val="F8F4FE"/>
      </a:lt2>
      <a:accent1>
        <a:srgbClr val="A073F3"/>
      </a:accent1>
      <a:accent2>
        <a:srgbClr val="8182EB"/>
      </a:accent2>
      <a:accent3>
        <a:srgbClr val="3DB18F"/>
      </a:accent3>
      <a:accent4>
        <a:srgbClr val="F15F70"/>
      </a:accent4>
      <a:accent5>
        <a:srgbClr val="ECBD76"/>
      </a:accent5>
      <a:accent6>
        <a:srgbClr val="DDA06F"/>
      </a:accent6>
      <a:hlink>
        <a:srgbClr val="304FFE"/>
      </a:hlink>
      <a:folHlink>
        <a:srgbClr val="492067"/>
      </a:folHlink>
    </a:clrScheme>
    <a:fontScheme name="02-微软雅黑唯一标准">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rmAutofit/>
      </a:bodyPr>
      <a:lstStyle>
        <a:defPPr>
          <a:lnSpc>
            <a:spcPct val="140000"/>
          </a:lnSpc>
          <a:defRPr lang="zh-CN" altLang="en-US" sz="2400" kern="100" dirty="0">
            <a:effectLst/>
            <a:latin typeface="+mn-ea"/>
            <a:cs typeface="江城圆体 400W"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简约风书本教育教学">
  <a:themeElements>
    <a:clrScheme name="【00000000001】简约风书本教育教学">
      <a:dk1>
        <a:sysClr val="windowText" lastClr="000000"/>
      </a:dk1>
      <a:lt1>
        <a:sysClr val="window" lastClr="FFFFFF"/>
      </a:lt1>
      <a:dk2>
        <a:srgbClr val="55340B"/>
      </a:dk2>
      <a:lt2>
        <a:srgbClr val="FAECDB"/>
      </a:lt2>
      <a:accent1>
        <a:srgbClr val="DA841C"/>
      </a:accent1>
      <a:accent2>
        <a:srgbClr val="EBAC5F"/>
      </a:accent2>
      <a:accent3>
        <a:srgbClr val="CC8D62"/>
      </a:accent3>
      <a:accent4>
        <a:srgbClr val="BCAA3E"/>
      </a:accent4>
      <a:accent5>
        <a:srgbClr val="77BC3E"/>
      </a:accent5>
      <a:accent6>
        <a:srgbClr val="3EBC41"/>
      </a:accent6>
      <a:hlink>
        <a:srgbClr val="0563C1"/>
      </a:hlink>
      <a:folHlink>
        <a:srgbClr val="954F72"/>
      </a:folHlink>
    </a:clrScheme>
    <a:fontScheme name="03 中国风主题模板字体预设标准">
      <a:majorFont>
        <a:latin typeface="汉仪书宋二简"/>
        <a:ea typeface="汉仪润圆-65简"/>
        <a:cs typeface=""/>
      </a:majorFont>
      <a:minorFont>
        <a:latin typeface="汉仪书宋二简"/>
        <a:ea typeface="汉仪书宋二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简约风书本教育教学">
  <a:themeElements>
    <a:clrScheme name="【00000000001】简约风书本教育教学">
      <a:dk1>
        <a:sysClr val="windowText" lastClr="000000"/>
      </a:dk1>
      <a:lt1>
        <a:sysClr val="window" lastClr="FFFFFF"/>
      </a:lt1>
      <a:dk2>
        <a:srgbClr val="55340B"/>
      </a:dk2>
      <a:lt2>
        <a:srgbClr val="FAECDB"/>
      </a:lt2>
      <a:accent1>
        <a:srgbClr val="DA841C"/>
      </a:accent1>
      <a:accent2>
        <a:srgbClr val="EBAC5F"/>
      </a:accent2>
      <a:accent3>
        <a:srgbClr val="CC8D62"/>
      </a:accent3>
      <a:accent4>
        <a:srgbClr val="BCAA3E"/>
      </a:accent4>
      <a:accent5>
        <a:srgbClr val="77BC3E"/>
      </a:accent5>
      <a:accent6>
        <a:srgbClr val="3EBC41"/>
      </a:accent6>
      <a:hlink>
        <a:srgbClr val="0563C1"/>
      </a:hlink>
      <a:folHlink>
        <a:srgbClr val="954F72"/>
      </a:folHlink>
    </a:clrScheme>
    <a:fontScheme name="03 中国风主题模板字体预设标准">
      <a:majorFont>
        <a:latin typeface="汉仪书宋二简"/>
        <a:ea typeface="汉仪润圆-65简"/>
        <a:cs typeface=""/>
      </a:majorFont>
      <a:minorFont>
        <a:latin typeface="汉仪书宋二简"/>
        <a:ea typeface="汉仪书宋二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1104</Words>
  <Application>WPS 演示</Application>
  <PresentationFormat>宽屏</PresentationFormat>
  <Paragraphs>120</Paragraphs>
  <Slides>14</Slides>
  <Notes>4</Notes>
  <HiddenSlides>0</HiddenSlides>
  <MMClips>0</MMClips>
  <ScaleCrop>false</ScaleCrop>
  <HeadingPairs>
    <vt:vector size="6" baseType="variant">
      <vt:variant>
        <vt:lpstr>已用的字体</vt:lpstr>
      </vt:variant>
      <vt:variant>
        <vt:i4>18</vt:i4>
      </vt:variant>
      <vt:variant>
        <vt:lpstr>主题</vt:lpstr>
      </vt:variant>
      <vt:variant>
        <vt:i4>5</vt:i4>
      </vt:variant>
      <vt:variant>
        <vt:lpstr>幻灯片标题</vt:lpstr>
      </vt:variant>
      <vt:variant>
        <vt:i4>14</vt:i4>
      </vt:variant>
    </vt:vector>
  </HeadingPairs>
  <TitlesOfParts>
    <vt:vector size="37" baseType="lpstr">
      <vt:lpstr>Arial</vt:lpstr>
      <vt:lpstr>宋体</vt:lpstr>
      <vt:lpstr>Wingdings</vt:lpstr>
      <vt:lpstr>微软雅黑</vt:lpstr>
      <vt:lpstr>Wingdings</vt:lpstr>
      <vt:lpstr>Times New Roman</vt:lpstr>
      <vt:lpstr>Franklin Gothic Medium</vt:lpstr>
      <vt:lpstr>隶书</vt:lpstr>
      <vt:lpstr>Century Schoolbook</vt:lpstr>
      <vt:lpstr>华文楷体</vt:lpstr>
      <vt:lpstr>Wingdings 2</vt:lpstr>
      <vt:lpstr>Wingdings</vt:lpstr>
      <vt:lpstr>江城圆体 400W</vt:lpstr>
      <vt:lpstr>汉仪书宋二简</vt:lpstr>
      <vt:lpstr>Calibri</vt:lpstr>
      <vt:lpstr>汉仪润圆-65简</vt:lpstr>
      <vt:lpstr>Arial Unicode MS</vt:lpstr>
      <vt:lpstr>Franklin Gothic Book</vt:lpstr>
      <vt:lpstr>WPS</vt:lpstr>
      <vt:lpstr>凸显</vt:lpstr>
      <vt:lpstr>Office 主题​​</vt:lpstr>
      <vt:lpstr>简约风书本教育教学</vt:lpstr>
      <vt:lpstr>1_简约风书本教育教学</vt:lpstr>
      <vt:lpstr>投资学</vt:lpstr>
      <vt:lpstr>2008年，宏盛科技信息纰漏违法违规案例</vt:lpstr>
      <vt:lpstr>财务造假的原因？</vt:lpstr>
      <vt:lpstr>第八章 投资信息纰漏的监控和分析</vt:lpstr>
      <vt:lpstr>二、信息纰漏内容</vt:lpstr>
      <vt:lpstr>PowerPoint 演示文稿</vt:lpstr>
      <vt:lpstr>三、审计意见分析</vt:lpstr>
      <vt:lpstr>2、带强调事项的无保留意见审计报告</vt:lpstr>
      <vt:lpstr>单击此处添加标题</vt:lpstr>
      <vt:lpstr>四、会计报表项目分析</vt:lpstr>
      <vt:lpstr>PowerPoint 演示文稿</vt:lpstr>
      <vt:lpstr>PowerPoint 演示文稿</vt:lpstr>
      <vt:lpstr>PowerPoint 演示文稿</vt:lpstr>
      <vt:lpstr>五、其他信息分析</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86151</dc:creator>
  <cp:lastModifiedBy>Grace</cp:lastModifiedBy>
  <cp:revision>157</cp:revision>
  <dcterms:created xsi:type="dcterms:W3CDTF">2019-06-19T02:08:00Z</dcterms:created>
  <dcterms:modified xsi:type="dcterms:W3CDTF">2025-03-24T13:49:01Z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2052-12.1.0.20305</vt:lpwstr>
  </property>
  <property fmtid="{D5CDD505-2E9C-101B-9397-08002B2CF9AE}" pid="3" name="ICV">
    <vt:lpwstr>829CDE275D8F4805BC2F5FD05A47FF25_12</vt:lpwstr>
  </property>
</Properties>
</file>